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96"/>
  </p:notesMasterIdLst>
  <p:sldIdLst>
    <p:sldId id="256" r:id="rId8"/>
    <p:sldId id="364" r:id="rId9"/>
    <p:sldId id="365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345" r:id="rId19"/>
    <p:sldId id="347" r:id="rId20"/>
    <p:sldId id="359" r:id="rId21"/>
    <p:sldId id="360" r:id="rId22"/>
    <p:sldId id="273" r:id="rId23"/>
    <p:sldId id="274" r:id="rId24"/>
    <p:sldId id="349" r:id="rId25"/>
    <p:sldId id="350" r:id="rId26"/>
    <p:sldId id="351" r:id="rId27"/>
    <p:sldId id="377" r:id="rId28"/>
    <p:sldId id="278" r:id="rId29"/>
    <p:sldId id="279" r:id="rId30"/>
    <p:sldId id="280" r:id="rId31"/>
    <p:sldId id="353" r:id="rId32"/>
    <p:sldId id="354" r:id="rId33"/>
    <p:sldId id="381" r:id="rId34"/>
    <p:sldId id="382" r:id="rId35"/>
    <p:sldId id="383" r:id="rId36"/>
    <p:sldId id="384" r:id="rId37"/>
    <p:sldId id="385" r:id="rId38"/>
    <p:sldId id="386" r:id="rId39"/>
    <p:sldId id="387" r:id="rId40"/>
    <p:sldId id="388" r:id="rId41"/>
    <p:sldId id="389" r:id="rId42"/>
    <p:sldId id="390" r:id="rId43"/>
    <p:sldId id="285" r:id="rId44"/>
    <p:sldId id="286" r:id="rId45"/>
    <p:sldId id="287" r:id="rId46"/>
    <p:sldId id="288" r:id="rId47"/>
    <p:sldId id="289" r:id="rId48"/>
    <p:sldId id="290" r:id="rId49"/>
    <p:sldId id="291" r:id="rId50"/>
    <p:sldId id="292" r:id="rId51"/>
    <p:sldId id="293" r:id="rId52"/>
    <p:sldId id="294" r:id="rId53"/>
    <p:sldId id="295" r:id="rId54"/>
    <p:sldId id="296" r:id="rId55"/>
    <p:sldId id="297" r:id="rId56"/>
    <p:sldId id="298" r:id="rId57"/>
    <p:sldId id="299" r:id="rId58"/>
    <p:sldId id="300" r:id="rId59"/>
    <p:sldId id="301" r:id="rId60"/>
    <p:sldId id="368" r:id="rId61"/>
    <p:sldId id="369" r:id="rId62"/>
    <p:sldId id="306" r:id="rId63"/>
    <p:sldId id="307" r:id="rId64"/>
    <p:sldId id="308" r:id="rId65"/>
    <p:sldId id="309" r:id="rId66"/>
    <p:sldId id="310" r:id="rId67"/>
    <p:sldId id="311" r:id="rId68"/>
    <p:sldId id="312" r:id="rId69"/>
    <p:sldId id="313" r:id="rId70"/>
    <p:sldId id="314" r:id="rId71"/>
    <p:sldId id="315" r:id="rId72"/>
    <p:sldId id="316" r:id="rId73"/>
    <p:sldId id="317" r:id="rId74"/>
    <p:sldId id="318" r:id="rId75"/>
    <p:sldId id="319" r:id="rId76"/>
    <p:sldId id="320" r:id="rId77"/>
    <p:sldId id="321" r:id="rId78"/>
    <p:sldId id="322" r:id="rId79"/>
    <p:sldId id="323" r:id="rId80"/>
    <p:sldId id="370" r:id="rId81"/>
    <p:sldId id="371" r:id="rId82"/>
    <p:sldId id="391" r:id="rId83"/>
    <p:sldId id="392" r:id="rId84"/>
    <p:sldId id="393" r:id="rId85"/>
    <p:sldId id="394" r:id="rId86"/>
    <p:sldId id="328" r:id="rId87"/>
    <p:sldId id="329" r:id="rId88"/>
    <p:sldId id="330" r:id="rId89"/>
    <p:sldId id="331" r:id="rId90"/>
    <p:sldId id="373" r:id="rId91"/>
    <p:sldId id="395" r:id="rId92"/>
    <p:sldId id="396" r:id="rId93"/>
    <p:sldId id="397" r:id="rId94"/>
    <p:sldId id="398" r:id="rId9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97" roundtripDataSignature="AMtx7mg0/wacxH5PYHEPFSUM+cZP0bVs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2034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95" Type="http://schemas.openxmlformats.org/officeDocument/2006/relationships/slide" Target="slides/slide88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slide" Target="slides/slide84.xml"/><Relationship Id="rId9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slide" Target="slides/slide87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customschemas.google.com/relationships/presentationmetadata" Target="metadata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theme" Target="theme/theme1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3" Type="http://schemas.openxmlformats.org/officeDocument/2006/relationships/slide" Target="slides/slide86.xml"/><Relationship Id="rId98" Type="http://schemas.openxmlformats.org/officeDocument/2006/relationships/presProps" Target="presProps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9C8B58C6-5323-EE64-1811-2BD03F652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40631B02-F388-68B8-6790-0D6211366C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DD45E976-F6FD-8E2C-58BC-DA317DCD78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082814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4" name="Google Shape;71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24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DAEB0E23-DAD6-FEF0-26E0-7D18D73A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7E31DAB-FD8D-18EE-FDB4-7A8FD613F8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B81B2271-9CF4-6679-549B-85C17270A6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680907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8366839E-0B7D-64EB-FBB3-674A88559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3A7E8674-5AA9-CED3-C762-0282C438A5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2837F95B-CE98-C80D-4E41-0B5D6AA008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140261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2B93486-9106-CBA5-BEFF-84EEE8F38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A5E6ED2-0F34-4A5C-889B-18FFF85EE4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BE6CE8E4-8800-C064-1190-A24411FB74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9869175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6E8E620C-54BA-CE84-BA0F-CB25E5C32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1E5EBAD6-D5BC-21B0-F459-97D493B614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1C988542-6B3C-39AE-7FEB-2040C99414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81604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246EBC95-584C-8DFF-3D62-EC6AE9DAE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6A78DB7E-4F6C-C957-174E-8390DD451E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AD1676F-4214-3D0B-580C-10B4F01451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4617662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200E0526-4AE2-A2C4-10FD-8F4159D2E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B496A141-1C64-56E8-FB63-8F9CC7A456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314D2EBD-79FD-5E71-ED52-6BE1A81B4C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56749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6B4A00C-540D-4CE4-7C92-14E425162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C20C9A1D-9D5C-30E1-84F3-310836464A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D7E1E740-A50A-CD61-35E9-443FAD9961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8125783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9B9B7E32-D74E-C95D-0951-9C044C8AD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8BA8FA0-57BC-B354-2D0F-A3434329BC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25BBEE3A-1FF3-95A8-405A-BA0FE2C7CF5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639149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63372918-0A87-056E-001C-0E6EDC0F9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DDD0E912-2C48-1F2E-D00D-50D7C83E2B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9BD0CE96-D7FA-6FD0-DB3D-69F042D7C9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1593848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B9306D4E-609C-A4E5-AE51-FC95B2976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0A2F984-D69D-DBD1-5DA0-152A53B002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E355DA1B-4C8F-ACAC-3791-F7CBB6F81E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675932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4" name="Google Shape;814;p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9" name="Google Shape;819;p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53</a:t>
            </a:fld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p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2" name="Google Shape;8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8" name="Google Shape;90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3" name="Google Shape;91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4" name="Google Shape;91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65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0" name="Google Shape;9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2" name="Google Shape;93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4" name="Google Shape;95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0" name="Google Shape;96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6" name="Google Shape;966;p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3" name="Google Shape;973;p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1">
          <a:extLst>
            <a:ext uri="{FF2B5EF4-FFF2-40B4-BE49-F238E27FC236}">
              <a16:creationId xmlns:a16="http://schemas.microsoft.com/office/drawing/2014/main" id="{62D12ECF-6086-8480-3A94-CCFA9DA42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162:notes">
            <a:extLst>
              <a:ext uri="{FF2B5EF4-FFF2-40B4-BE49-F238E27FC236}">
                <a16:creationId xmlns:a16="http://schemas.microsoft.com/office/drawing/2014/main" id="{F85344F0-0E48-047C-85C8-543D3D0C2C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3" name="Google Shape;973;p162:notes">
            <a:extLst>
              <a:ext uri="{FF2B5EF4-FFF2-40B4-BE49-F238E27FC236}">
                <a16:creationId xmlns:a16="http://schemas.microsoft.com/office/drawing/2014/main" id="{8CC4830F-56B6-8DAA-C418-4136D3ABCA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4355370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1">
          <a:extLst>
            <a:ext uri="{FF2B5EF4-FFF2-40B4-BE49-F238E27FC236}">
              <a16:creationId xmlns:a16="http://schemas.microsoft.com/office/drawing/2014/main" id="{B1C8DB3B-82E1-639C-857B-3B19828378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162:notes">
            <a:extLst>
              <a:ext uri="{FF2B5EF4-FFF2-40B4-BE49-F238E27FC236}">
                <a16:creationId xmlns:a16="http://schemas.microsoft.com/office/drawing/2014/main" id="{304D321D-7F79-D983-D679-17FF6A551C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3" name="Google Shape;973;p162:notes">
            <a:extLst>
              <a:ext uri="{FF2B5EF4-FFF2-40B4-BE49-F238E27FC236}">
                <a16:creationId xmlns:a16="http://schemas.microsoft.com/office/drawing/2014/main" id="{4C5E6290-37D9-557F-6B6E-D3A29B7ABD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343334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1">
          <a:extLst>
            <a:ext uri="{FF2B5EF4-FFF2-40B4-BE49-F238E27FC236}">
              <a16:creationId xmlns:a16="http://schemas.microsoft.com/office/drawing/2014/main" id="{73AAE0F7-1861-1CA0-089B-5B82EE1E7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162:notes">
            <a:extLst>
              <a:ext uri="{FF2B5EF4-FFF2-40B4-BE49-F238E27FC236}">
                <a16:creationId xmlns:a16="http://schemas.microsoft.com/office/drawing/2014/main" id="{E35F8F81-335E-CCEB-03E6-E02E48AABD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3" name="Google Shape;973;p162:notes">
            <a:extLst>
              <a:ext uri="{FF2B5EF4-FFF2-40B4-BE49-F238E27FC236}">
                <a16:creationId xmlns:a16="http://schemas.microsoft.com/office/drawing/2014/main" id="{561864B7-A805-7D86-43F6-95B44F4179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68369842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1">
          <a:extLst>
            <a:ext uri="{FF2B5EF4-FFF2-40B4-BE49-F238E27FC236}">
              <a16:creationId xmlns:a16="http://schemas.microsoft.com/office/drawing/2014/main" id="{A7BD6ACD-7007-1395-1D80-C00E89CE0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162:notes">
            <a:extLst>
              <a:ext uri="{FF2B5EF4-FFF2-40B4-BE49-F238E27FC236}">
                <a16:creationId xmlns:a16="http://schemas.microsoft.com/office/drawing/2014/main" id="{B6AF5B03-203E-EB48-7D5D-34BF87E61E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3" name="Google Shape;973;p162:notes">
            <a:extLst>
              <a:ext uri="{FF2B5EF4-FFF2-40B4-BE49-F238E27FC236}">
                <a16:creationId xmlns:a16="http://schemas.microsoft.com/office/drawing/2014/main" id="{3DAE0D83-4AB6-A8A3-929B-49F68191D75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2332159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94" name="Google Shape;99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5" name="Google Shape;995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1" name="Google Shape;1001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4" name="Google Shape;1014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8E94988D-6CFC-F4A4-3C8C-3F7E103C79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7D9CF59C-F7B1-8C3E-E6C2-53AC9BF0C5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896C5E4F-A877-B698-15D0-E24734D890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1211948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97D4C529-E6F4-7931-94F8-E2F7CBB23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2180C650-0A2E-DC18-7AD1-D9EDF2C14C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DD1B2936-35B6-B317-AA7F-7543836CBE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2530017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1646F6E6-2A60-0462-7D76-8F3F3CB26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5719465A-FD57-0438-F9B8-3FB67FD47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5E677540-A48B-E55A-C6B2-EBC0F29568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4016377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5680E153-D0D2-4D2B-50D0-53C8690EA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04B52941-661B-7CCB-09F1-D8D7B82698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F5F7FA75-91AD-40F2-F192-532E6CB6E8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200069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3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37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48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60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60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3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3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3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3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3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禮儀年甲年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四旬期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</a:t>
            </a: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三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主日彌撒</a:t>
            </a:r>
            <a:endParaRPr sz="5400" b="1" i="0" u="sng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683613" y="4642026"/>
            <a:ext cx="8037093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準備好心靈，彌撒即將開始。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646583" y="117475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288717" y="1850328"/>
            <a:ext cx="8351838" cy="548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………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，祂和祢及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 聖神，永生永王。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5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47708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2548491"/>
            <a:ext cx="8064600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一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出谷紀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34108" y="9136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那時候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人民在曠野裡非常口渴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就埋怨梅瑟說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「你為什麼從埃及把我們領出來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？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難道是要我們和我們的兒女、以及牲畜都渴死嗎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?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」梅瑟向上主呼號說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「我要怎樣對待這些人民呢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？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他們幾乎就要用石頭砸死我了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!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」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上主回答他說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「你帶領幾個以色列長老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跟你一起到以色列人面前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你手裡要拿着你先前擊打尼羅河的棍杖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我要站在你面前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在曷勒布山的一塊磐石上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你去擊打那磐石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就有水流出來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給人民喝。」梅瑟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E0BF8-E342-CBA4-4377-0068C203BD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5AC60-C8B6-D1E5-26F5-25231E143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AE9B64-9B7B-2BF0-6371-B20EF50D4530}"/>
              </a:ext>
            </a:extLst>
          </p:cNvPr>
          <p:cNvSpPr txBox="1"/>
          <p:nvPr/>
        </p:nvSpPr>
        <p:spPr>
          <a:xfrm>
            <a:off x="334108" y="186804"/>
            <a:ext cx="8475783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就當着以色列的長老的面這樣作了。他稱那地方為瑪撒和默黎巴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因為以色列人民在那裡爭吵過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並試探過上主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他們說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「上主是否在我們中間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？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」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B71BF2AB-C24A-E2F5-EB81-56087D38ABE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514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467643" y="474365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r>
              <a:rPr lang="zh-TW" sz="60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上主的聖言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4BC55A49-F81B-DF75-7704-86B11EC3FB14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4381136-10E9-F6C1-77D4-66E86254F0AC}"/>
              </a:ext>
            </a:extLst>
          </p:cNvPr>
          <p:cNvSpPr txBox="1"/>
          <p:nvPr/>
        </p:nvSpPr>
        <p:spPr>
          <a:xfrm>
            <a:off x="1068456" y="2402076"/>
            <a:ext cx="732017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答：</a:t>
            </a:r>
            <a:r>
              <a:rPr lang="zh-CN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你們要聽從祂的聲音，</a:t>
            </a:r>
            <a:endParaRPr lang="en-US" altLang="zh-CN" sz="60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      不要再那樣心硬。</a:t>
            </a:r>
            <a:endParaRPr lang="zh-TW" altLang="en-US" sz="60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165489" y="1614212"/>
            <a:ext cx="8813022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聖保祿宗徒致羅馬人書 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211879"/>
            <a:ext cx="8351700" cy="577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弟兄姐妹們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我們既因信德而成義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便藉着我們的主耶穌基督跟天主和好了。我們藉着耶穌靠信德得以生活在天主的恩寵中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並歡欣地盼望分享天主的光榮。這種盼望決不會落空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endParaRPr lang="zh-TW" altLang="en-US"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進  堂  曲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597774" y="3009702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zh-CN" sz="72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口渴請到水泉來</a:t>
            </a:r>
            <a:endParaRPr sz="7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211879"/>
            <a:ext cx="8351700" cy="577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因為天主藉着祂所賜給我們的聖神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已經把祂的愛傾注在我們心中。當我們還在軟弱的時候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基督就在預定的時刻為罪人死了。本來為義人而死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已絕無僅有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為好人死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或許有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敢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7576EA1C-2944-1071-A980-FB5BE19FC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2B71727B-5017-A878-AD53-FD4BFEE112F3}"/>
              </a:ext>
            </a:extLst>
          </p:cNvPr>
          <p:cNvSpPr txBox="1"/>
          <p:nvPr/>
        </p:nvSpPr>
        <p:spPr>
          <a:xfrm>
            <a:off x="396150" y="211879"/>
            <a:ext cx="8351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作的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基督在我們還是罪人的時候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就為我們死了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這證明了天主怎樣愛我們。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8A7ACDFD-B7FD-2C7E-7243-CA70E8966A6D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410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465655" y="920641"/>
            <a:ext cx="8351837" cy="4801274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福  音  前  歡  呼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CN" altLang="en-US" sz="8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CN" altLang="en-US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基督，天主聖言，</a:t>
            </a:r>
            <a:endParaRPr lang="en-US" altLang="zh-CN"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 algn="ctr">
              <a:buClr>
                <a:srgbClr val="E80000"/>
              </a:buClr>
              <a:buSzPts val="8000"/>
            </a:pP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DFKai-SB"/>
              </a:rPr>
              <a:t>  願光榮歸於</a:t>
            </a:r>
            <a:r>
              <a:rPr lang="zh-TW" altLang="zh-CN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禰</a:t>
            </a:r>
            <a:r>
              <a:rPr lang="zh-CN" altLang="en-US" sz="6600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66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7"/>
          <p:cNvSpPr/>
          <p:nvPr/>
        </p:nvSpPr>
        <p:spPr>
          <a:xfrm>
            <a:off x="313614" y="256084"/>
            <a:ext cx="8557126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主禮：恭讀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</a:t>
            </a: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若望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福音</a:t>
            </a:r>
            <a:endParaRPr sz="32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那時候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耶穌來到撒瑪黎雅的一個鎮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名叫息哈爾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這地方靠近雅格給他兒子若瑟的那塊地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「雅格井」就在那裡。耶穌因為走路疲乏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就順便坐在井傍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那時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大約是中午。有一個撒瑪黎雅婦人來打水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耶穌向她說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「請給我一點水喝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!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」那時祂的門徒都到鎮上買食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物去了。那撒瑪黎雅婦人回答說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「祢是猶太人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而我是撒瑪黎雅人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祢怎麼向我要水喝呢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?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」原來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猶太人跟撒瑪黎雅人一向不相往來。耶穌回答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「若是你知道天主的恩賜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和現在向你要水喝的是誰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你或許早就會求祂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而祂也早就賜給你活水了。」那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595F01A-9504-24F6-C4DA-EA2F6AB64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F8A96FD7-C165-F12C-6597-DD97C2AC602B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婦人問道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「先生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祢連打水的器具都沒有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而井又深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祢從哪裡取得那活水呢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難道祢比我們的祖先雅格還大嗎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他把這口井留給我們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他自己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他的兒女和他的牲畜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都曾喝這口井的水。」耶穌回答說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「喝了這水的人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還要再渴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誰喝了我給的水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42503A8-EECF-9061-E243-F8616BF2A7E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5640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AC174C2-6FB2-69B4-8B40-AF0C2495E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48CBC2CE-DF54-9E78-F086-294A82647D89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就永遠不再渴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並且我給他的水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要在他內成為泉源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湧出活水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使他得到永恆的生命。」婦人說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「先生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,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請給我這水吧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免得我再渴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也不需要再來這裡打水。」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耶穌向她說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「你去叫你的丈夫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然後再到這裡來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!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」婦人回答說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「我沒有</a:t>
            </a: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B1B8390D-374F-40AE-1543-B8CCFF6DCF47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9726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F8C3375-802B-8ECB-9C02-60EB4DBD8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1827221E-93BB-D2F6-F1EC-95670994CF12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丈夫。」耶穌說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「你說沒有丈夫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你說得很對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因為你已經有過五個丈夫了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你現在所有的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也不是你的丈夫。你說了實話。」婦人說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「先生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我看祢是一位先知。我們的祖先一向在這座山上朝拜天主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你們却說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朝拜的地方應該是耶路撒冷。」耶穌回答說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240EF482-B933-8E1D-D8D0-7FC6C895F21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537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/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/>
          <p:cNvSpPr txBox="1"/>
          <p:nvPr/>
        </p:nvSpPr>
        <p:spPr>
          <a:xfrm>
            <a:off x="851663" y="805070"/>
            <a:ext cx="8096658" cy="5714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spcBef>
                <a:spcPts val="360"/>
              </a:spcBef>
              <a:buSzPts val="1800"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你們一切口渴的，</a:t>
            </a:r>
          </a:p>
          <a:p>
            <a:pPr lvl="0" algn="ctr">
              <a:spcBef>
                <a:spcPts val="360"/>
              </a:spcBef>
              <a:buSzPts val="1800"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都請前來水泉旁。</a:t>
            </a:r>
            <a:endParaRPr lang="en-US" altLang="zh-TW" sz="48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lvl="0" algn="ctr">
              <a:spcBef>
                <a:spcPts val="360"/>
              </a:spcBef>
              <a:buSzPts val="1800"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沒有錢的也可來，</a:t>
            </a:r>
            <a:endParaRPr lang="en-US" altLang="zh-TW" sz="48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lvl="0" algn="ctr">
              <a:spcBef>
                <a:spcPts val="360"/>
              </a:spcBef>
              <a:buSzPts val="1800"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都可買來吃。</a:t>
            </a:r>
          </a:p>
          <a:p>
            <a:pPr lvl="0" algn="ctr">
              <a:spcBef>
                <a:spcPts val="360"/>
              </a:spcBef>
              <a:buSzPts val="1800"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來買，不用銀錢，</a:t>
            </a:r>
          </a:p>
          <a:p>
            <a:pPr lvl="0" algn="ctr">
              <a:spcBef>
                <a:spcPts val="360"/>
              </a:spcBef>
              <a:buSzPts val="1800"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來買，不用代價。</a:t>
            </a:r>
            <a:endParaRPr lang="en-US" altLang="zh-TW" sz="48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lvl="0" algn="ctr">
              <a:spcBef>
                <a:spcPts val="360"/>
              </a:spcBef>
              <a:buSzPts val="1800"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來向耶穌基督來買酒和奶。</a:t>
            </a:r>
            <a:endParaRPr lang="zh-TW" altLang="en-US" sz="4800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1" name="Google Shape;591;p38"/>
          <p:cNvSpPr txBox="1"/>
          <p:nvPr/>
        </p:nvSpPr>
        <p:spPr>
          <a:xfrm>
            <a:off x="251376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口渴請到水泉來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/>
          <p:cNvSpPr txBox="1"/>
          <p:nvPr/>
        </p:nvSpPr>
        <p:spPr>
          <a:xfrm>
            <a:off x="7381953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口渴請到水泉來</a:t>
            </a:r>
            <a:r>
              <a:rPr lang="zh-TW" sz="12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-1 of </a:t>
            </a:r>
            <a:r>
              <a:rPr lang="en-US" altLang="zh-TW" sz="12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1</a:t>
            </a:r>
            <a:endParaRPr sz="12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D4FEDB8-7208-6742-DBE1-53BE90702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D01CA80A-84D7-3723-A91D-713B7DD06192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「女人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你要相信我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時候快到了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你們將不在這座山上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也不在耶路撒冷朝拜父。你們朝拜你們所不認識的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我們朝拜我們所認識的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救恩是從猶太人來的。但是時候要到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而且現在就是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那些真正朝拜天父的人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要用心神、要按真理朝拜祂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A1328FE-3C96-B51C-7098-0AF192587DE4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7824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A5A3E645-28B2-41FF-D976-3E4DB6AAA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6CB00653-41A6-A8CB-289F-CF41E8558A95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這樣的朝拜正是父所要的。天主是神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所以朝拜祂的人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應該用心神、按真理去朝拜。」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婦人說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「我知道那稱為基督的默西亞要來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祂來了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就會把一切的事告訴我們。」耶穌向她說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「現在跟你談話的我、就是默西亞。」</a:t>
            </a: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B90E18E-6BDF-39F7-1283-251A52527A24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7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5372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B1E018C-32FD-23A8-66FD-7FD267CE4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DB9D63BB-CB13-1FA1-A02D-F09EBE94AF3F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正在這時候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祂的門徒回來了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看見祂跟一個婦人談話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都很驚奇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但是沒有人問那婦人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「你要什麼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」或問耶穌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「祢為什麼跟她談話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」於是那婦人放下她的水桶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回到鎮上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對大家說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「你們來看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有一個人把我過去所作的一切都說了出來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莫非祂就是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B0600DFE-8DDA-D1C1-EB15-CEEB95C20049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1700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482D23D-0BCC-907C-3E78-F6B7A0538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FDAFA2E-FA90-06CA-6841-0AFDF6CD4736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默西亞嗎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」於是大家就往鎮外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到耶穌那裡。這時候門徒請耶穌說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「老師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用飯罷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」祂却回答說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「我已經有食物吃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那是你們所不知道的。」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門徒們便彼此詢問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「難道有人給祂送來了吃的嗎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」耶穌向他們說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「我的食物就是實行派遣我來的那一位的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31469967-528E-B5FD-1B2E-1ACCB95B797C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6146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8F5C9D2-2FC6-094B-D89F-7EC4AA462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60B89A3C-D3E5-215C-449D-88F6EEABAD41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旨意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完成祂交給我的工作。你們不是說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還有四個月才到收穫期嗎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我對你們說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你們擧目仔細看看這些田地吧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莊稼已經成熟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可以收割了。收割的人領到工資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並且為永恆的生命積聚果實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這樣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使栽種的和收割的一同快樂。這正如俗語所說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:『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這個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4B8D5836-CE96-AA25-BC5A-9F49D90A0E09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6854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AC7E2BD1-8826-1F61-729F-CAA677E68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EC527773-552C-B328-A23C-A6B3083C40BA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人栽種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另一個人收割。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』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我派遣你們前去收割你們沒有耕作的田地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別人出力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而你們却去收穫他們辛勞的成果。」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鎮上有許多撒瑪黎雅人信從了耶穌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因為那婦人作證說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「祂把我過去所作的一切都說了出來。」於是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這些撒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F70493F2-A3F3-E676-E4E3-B8CCF18A3750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11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9648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2029436B-DDFD-942D-2568-2B4EF775E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C9A99C2-2DA3-45B7-4A12-CFD0F76854F7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瑪黎雅人來到耶穌跟前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請求祂在那裡住下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耶穌就在那裡住了兩天。還有更多的人因為聽了祂的教訓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就信從了祂。他們向那婦人說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「我們現在信了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不是由於你的話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而是因為我們親自聽見了祂的話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知道祂確實是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世界的救主。」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246E8CB-FA58-66B6-F63A-41ADE274AE02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1683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184010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—基督的福音—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28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539750" y="1773238"/>
            <a:ext cx="8424862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我信唯一的天主，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全能的聖父，天地萬物，無論有形無形，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都是祂所創造的。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信    經</a:t>
            </a:r>
            <a:r>
              <a:rPr lang="zh-TW" sz="72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7200" b="1" dirty="0">
                <a:solidFill>
                  <a:srgbClr val="FF0000"/>
                </a:solidFill>
              </a:rPr>
              <a:t>　</a:t>
            </a:r>
            <a:endParaRPr sz="7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致     候     詞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主禮：因父、及子、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及聖神之名。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2049187" y="395800"/>
            <a:ext cx="7295868" cy="60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我信唯一的主、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天主的獨生子。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祂在萬世之前，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由聖父所生。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855041" y="1593902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祂是出自天主的天主，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出自光明的光明，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出自真天主的真天主。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633826" y="1074529"/>
            <a:ext cx="8353425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祂是聖父所生，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而非聖父所造，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與聖父同性同體，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萬物是藉著祂而造成的。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鞠 躬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祂因聖神由童貞瑪利亞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591184" y="497448"/>
            <a:ext cx="87432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1225343" y="497448"/>
            <a:ext cx="72009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894779" y="160822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我信聖神，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祂是主及賦予生命者，由聖父聖子所共發。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祂和聖父聖子，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同受欽崇，同享光榮。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祂曾藉先知們發言。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611188" y="668544"/>
            <a:ext cx="8928100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至聖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429000"/>
            <a:ext cx="8424862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我承認赦罪的聖洗，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只有一個。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1182828" y="1651610"/>
            <a:ext cx="69850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539750" y="781602"/>
            <a:ext cx="8064500" cy="457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en-US" alt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信  友  禱  詞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en-US" alt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領：我們同聲祈禱</a:t>
            </a:r>
            <a:endParaRPr sz="6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全體：求主俯聽我們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258913" y="628253"/>
            <a:ext cx="8796600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主禮：願天父的慈愛，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基督的聖寵，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聖神的恩賜，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與你們同在。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全體：也與你的心靈同在。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/>
          <p:cNvSpPr/>
          <p:nvPr/>
        </p:nvSpPr>
        <p:spPr>
          <a:xfrm>
            <a:off x="103031" y="103032"/>
            <a:ext cx="8944378" cy="6278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親愛的聖若瑟，天主的忠僕和聖家慈愛的守護者：</a:t>
            </a: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157"/>
          <p:cNvSpPr/>
          <p:nvPr/>
        </p:nvSpPr>
        <p:spPr>
          <a:xfrm>
            <a:off x="99391" y="139148"/>
            <a:ext cx="8903528" cy="5767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158"/>
          <p:cNvSpPr/>
          <p:nvPr/>
        </p:nvSpPr>
        <p:spPr>
          <a:xfrm>
            <a:off x="149086" y="77333"/>
            <a:ext cx="9084365" cy="6703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 dirty="0">
              <a:solidFill>
                <a:srgbClr val="C00000"/>
              </a:solidFill>
              <a:latin typeface="+mn-lt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慈愛的聖若瑟，請護佑我們避免罪惡的玷污，幫助我們抵禦黑暗的勢力。我們謙卑地請求您透過主耶穌基督，向天父表達我們的祈禱。</a:t>
            </a:r>
            <a:endParaRPr lang="en-US" altLang="zh-TW"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阿們。</a:t>
            </a:r>
            <a:endParaRPr sz="5200" i="0" u="none" strike="noStrike" cap="none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323850" y="395448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獻己頌</a:t>
            </a:r>
            <a:endParaRPr lang="zh-TW" altLang="en-US" sz="66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159"/>
          <p:cNvSpPr txBox="1">
            <a:spLocks noGrp="1"/>
          </p:cNvSpPr>
          <p:nvPr>
            <p:ph type="title"/>
          </p:nvPr>
        </p:nvSpPr>
        <p:spPr>
          <a:xfrm>
            <a:off x="511796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zh-CN" altLang="en-US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獻己頌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51" name="Google Shape;851;p159"/>
          <p:cNvSpPr txBox="1">
            <a:spLocks noGrp="1"/>
          </p:cNvSpPr>
          <p:nvPr>
            <p:ph type="body" idx="1"/>
          </p:nvPr>
        </p:nvSpPr>
        <p:spPr>
          <a:xfrm>
            <a:off x="378171" y="947806"/>
            <a:ext cx="8856662" cy="5818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吾主天主，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請收納我自由，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取我意志、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理智並我記憶。</a:t>
            </a:r>
            <a:endParaRPr lang="zh-TW" altLang="en-US" sz="5400" dirty="0"/>
          </a:p>
          <a:p>
            <a:pPr marL="0" lvl="0" indent="0" algn="ctr">
              <a:buNone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我身我靈，所有皆主恩惠，</a:t>
            </a:r>
          </a:p>
          <a:p>
            <a:pPr marL="0" lvl="0" indent="0" algn="ctr">
              <a:buNone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飲水思源，今將所有奉回。</a:t>
            </a:r>
            <a:endParaRPr lang="zh-TW" altLang="en-US" sz="5400" dirty="0"/>
          </a:p>
        </p:txBody>
      </p:sp>
      <p:sp>
        <p:nvSpPr>
          <p:cNvPr id="852" name="Google Shape;852;p159"/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獻己頌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 of 2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160"/>
          <p:cNvSpPr txBox="1">
            <a:spLocks noGrp="1"/>
          </p:cNvSpPr>
          <p:nvPr>
            <p:ph type="title"/>
          </p:nvPr>
        </p:nvSpPr>
        <p:spPr>
          <a:xfrm>
            <a:off x="551553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獻己頌</a:t>
            </a:r>
            <a:endParaRPr sz="44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</p:txBody>
      </p:sp>
      <p:sp>
        <p:nvSpPr>
          <p:cNvPr id="858" name="Google Shape;858;p160"/>
          <p:cNvSpPr txBox="1">
            <a:spLocks noGrp="1"/>
          </p:cNvSpPr>
          <p:nvPr>
            <p:ph type="body" idx="1"/>
          </p:nvPr>
        </p:nvSpPr>
        <p:spPr>
          <a:xfrm>
            <a:off x="250825" y="950360"/>
            <a:ext cx="8785225" cy="5818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一切所有，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由爾管理支配；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唯命是從，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聖意永不違背；</a:t>
            </a:r>
            <a:endParaRPr lang="en-US" altLang="zh-TW" sz="5400" dirty="0">
              <a:ea typeface="Microsoft YaHei"/>
            </a:endParaRPr>
          </a:p>
          <a:p>
            <a:pPr marL="0" lvl="0" indent="0" algn="ctr">
              <a:buNone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唯望吾主， 恩賜聖寵聖愛，</a:t>
            </a:r>
            <a:endParaRPr lang="en-US" altLang="zh-TW" sz="48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buNone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吾心已足， 此外別無貪圖。 </a:t>
            </a:r>
            <a:endParaRPr lang="zh-TW" altLang="en-US" sz="5400" dirty="0"/>
          </a:p>
        </p:txBody>
      </p:sp>
      <p:sp>
        <p:nvSpPr>
          <p:cNvPr id="859" name="Google Shape;859;p160"/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獻己頌</a:t>
            </a:r>
            <a:r>
              <a:rPr lang="en-US" altLang="zh-TW" sz="1800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 of 2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9"/>
          <p:cNvSpPr txBox="1"/>
          <p:nvPr/>
        </p:nvSpPr>
        <p:spPr>
          <a:xfrm>
            <a:off x="716514" y="335865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各位教友：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請你們祈禱，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望全能的天主聖父，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收納我和你們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共同奉獻的聖祭。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0"/>
          <p:cNvSpPr txBox="1"/>
          <p:nvPr/>
        </p:nvSpPr>
        <p:spPr>
          <a:xfrm>
            <a:off x="574675" y="260350"/>
            <a:ext cx="7958138" cy="6407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也為我們和祂整個聖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1"/>
          <p:cNvSpPr/>
          <p:nvPr/>
        </p:nvSpPr>
        <p:spPr>
          <a:xfrm>
            <a:off x="323850" y="2252179"/>
            <a:ext cx="835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以上所求是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75" name="Google Shape;87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1" name="Google Shape;88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     恩     經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430362" y="288231"/>
            <a:ext cx="8321040" cy="601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各位教友，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現在我們大家認罪，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虔誠地舉行聖祭。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(靜默片刻)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8" name="Google Shape;88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43"/>
          <p:cNvSpPr/>
          <p:nvPr/>
        </p:nvSpPr>
        <p:spPr>
          <a:xfrm>
            <a:off x="315913" y="3797714"/>
            <a:ext cx="86487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聖、聖、聖、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上主、萬有的主，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祢的光榮充滿天地。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奉主名而來的當受讚美，歡呼之聲，響徹雲霄。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成  聖  體  禮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0" name="Google Shape;900;p45"/>
          <p:cNvSpPr txBox="1"/>
          <p:nvPr/>
        </p:nvSpPr>
        <p:spPr>
          <a:xfrm>
            <a:off x="2735262" y="3798888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【請跪下】</a:t>
            </a:r>
            <a:endParaRPr sz="52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6"/>
          <p:cNvSpPr txBox="1"/>
          <p:nvPr/>
        </p:nvSpPr>
        <p:spPr>
          <a:xfrm>
            <a:off x="430212" y="612864"/>
            <a:ext cx="8713788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我們傳報祢的聖死，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我們歌頌祢的復活，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我們期待祢光榮地來臨。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47"/>
          <p:cNvSpPr/>
          <p:nvPr/>
        </p:nvSpPr>
        <p:spPr>
          <a:xfrm>
            <a:off x="400464" y="633412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全能的天主聖父,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愿一切崇敬和榮耀, 藉著基督, 偕同基督, 在基督內, 並聯合聖神, 都歸於祢, 直到永遠。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000" b="1" dirty="0">
                <a:solidFill>
                  <a:srgbClr val="0000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 聖   體   禮</a:t>
            </a:r>
            <a:endParaRPr sz="7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7" name="Google Shape;917;p48"/>
          <p:cNvSpPr txBox="1"/>
          <p:nvPr/>
        </p:nvSpPr>
        <p:spPr>
          <a:xfrm>
            <a:off x="539750" y="1640579"/>
            <a:ext cx="856932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：……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49"/>
          <p:cNvSpPr txBox="1"/>
          <p:nvPr/>
        </p:nvSpPr>
        <p:spPr>
          <a:xfrm>
            <a:off x="523875" y="117475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求祢今天賞給我們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日用的食糧，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求祢寬恕我們的罪過，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如同我們寬恕別人一樣，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不要讓我們陷於誘惑，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但救我們免於凶惡。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23" name="Google Shape;92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9" name="Google Shape;929;p50"/>
          <p:cNvSpPr txBox="1"/>
          <p:nvPr/>
        </p:nvSpPr>
        <p:spPr>
          <a:xfrm>
            <a:off x="1329531" y="245097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天下萬國，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普世權威，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  一切榮耀，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永歸於祢。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1"/>
          <p:cNvSpPr/>
          <p:nvPr/>
        </p:nvSpPr>
        <p:spPr>
          <a:xfrm>
            <a:off x="380032" y="9939"/>
            <a:ext cx="8595001" cy="6629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祢是天主，永生永王。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願主的平安常與你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0" name="Google Shape;940;p52"/>
          <p:cNvSpPr txBox="1"/>
          <p:nvPr/>
        </p:nvSpPr>
        <p:spPr>
          <a:xfrm>
            <a:off x="179388" y="4437063"/>
            <a:ext cx="856932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1" name="Google Shape;94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764381" y="401268"/>
            <a:ext cx="7615238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全體: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我向全能的天主，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和各位教友，承認 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我在思、言、行為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上的過失。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求祢賜給我們平安。 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4"/>
          <p:cNvSpPr txBox="1"/>
          <p:nvPr/>
        </p:nvSpPr>
        <p:spPr>
          <a:xfrm>
            <a:off x="488087" y="227772"/>
            <a:ext cx="8167825" cy="7441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主，我當不起祢到我心裡來，只要祢說一句話，我的靈魂就會痊癒。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6" name="Google Shape;95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7" name="Google Shape;95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請教友依序恭領聖體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0201ad_0_0"/>
          <p:cNvSpPr txBox="1"/>
          <p:nvPr/>
        </p:nvSpPr>
        <p:spPr>
          <a:xfrm>
            <a:off x="468300" y="418410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63" name="Google Shape;963;g3aaa50201ad_0_0"/>
          <p:cNvSpPr txBox="1">
            <a:spLocks noGrp="1"/>
          </p:cNvSpPr>
          <p:nvPr>
            <p:ph type="title" idx="4294967295"/>
          </p:nvPr>
        </p:nvSpPr>
        <p:spPr>
          <a:xfrm>
            <a:off x="628650" y="294296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sz="8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我主耶穌</a:t>
            </a:r>
            <a:br>
              <a:rPr lang="en-US" altLang="zh-CN" sz="8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</a:br>
            <a:r>
              <a:rPr lang="zh-CN" altLang="en-US" sz="8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是我生命源</a:t>
            </a:r>
            <a:endParaRPr sz="8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161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我主耶穌是我生命源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69" name="Google Shape;969;p161"/>
          <p:cNvSpPr txBox="1">
            <a:spLocks noGrp="1"/>
          </p:cNvSpPr>
          <p:nvPr>
            <p:ph type="body" idx="1"/>
          </p:nvPr>
        </p:nvSpPr>
        <p:spPr>
          <a:xfrm>
            <a:off x="455375" y="1653485"/>
            <a:ext cx="84378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buNone/>
            </a:pPr>
            <a:r>
              <a:rPr lang="en-US" alt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1 </a:t>
            </a: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我主耶穌是生命源，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我主耶穌是活水泉，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凡喝這水主曾明說，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到永遠再不渴，</a:t>
            </a:r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6000" dirty="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6000" dirty="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0" name="Google Shape;970;p161"/>
          <p:cNvSpPr txBox="1"/>
          <p:nvPr/>
        </p:nvSpPr>
        <p:spPr>
          <a:xfrm>
            <a:off x="5902325" y="6488709"/>
            <a:ext cx="32416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我主耶穌是我生命源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1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6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p162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zh-CN" altLang="en-US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我主耶穌是我生命源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6" name="Google Shape;976;p162"/>
          <p:cNvSpPr txBox="1">
            <a:spLocks noGrp="1"/>
          </p:cNvSpPr>
          <p:nvPr>
            <p:ph type="body" idx="1"/>
          </p:nvPr>
        </p:nvSpPr>
        <p:spPr>
          <a:xfrm>
            <a:off x="313800" y="965834"/>
            <a:ext cx="88302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難道永遠再不渴，</a:t>
            </a:r>
          </a:p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真正永遠再不渴，</a:t>
            </a:r>
          </a:p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難道永遠再不渴，</a:t>
            </a:r>
          </a:p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真正永遠再不渴，</a:t>
            </a:r>
          </a:p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凡喝這水主曾明說</a:t>
            </a:r>
          </a:p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到永遠再不渴。</a:t>
            </a:r>
            <a:endParaRPr lang="zh-TW" altLang="en-US" sz="5400" dirty="0"/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6000" dirty="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6000" dirty="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7" name="Google Shape;977;p162"/>
          <p:cNvSpPr txBox="1"/>
          <p:nvPr/>
        </p:nvSpPr>
        <p:spPr>
          <a:xfrm>
            <a:off x="5902325" y="6488709"/>
            <a:ext cx="32416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我主耶穌是我生命源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2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6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4">
          <a:extLst>
            <a:ext uri="{FF2B5EF4-FFF2-40B4-BE49-F238E27FC236}">
              <a16:creationId xmlns:a16="http://schemas.microsoft.com/office/drawing/2014/main" id="{A848C3C6-1EC6-2816-6395-055C724F1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p162">
            <a:extLst>
              <a:ext uri="{FF2B5EF4-FFF2-40B4-BE49-F238E27FC236}">
                <a16:creationId xmlns:a16="http://schemas.microsoft.com/office/drawing/2014/main" id="{1729B142-6871-2151-C962-AA2927771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zh-CN" altLang="en-US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我主耶穌是我生命源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6" name="Google Shape;976;p162">
            <a:extLst>
              <a:ext uri="{FF2B5EF4-FFF2-40B4-BE49-F238E27FC236}">
                <a16:creationId xmlns:a16="http://schemas.microsoft.com/office/drawing/2014/main" id="{B3C2AA55-3C2C-3D93-402A-A65D6EBCC47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13191" y="1631755"/>
            <a:ext cx="88302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buNone/>
            </a:pPr>
            <a:r>
              <a:rPr lang="en-US" alt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2 </a:t>
            </a: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主在曠野裡開道路，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主在沙漠要開江河，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流出活水澆灌我心，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到永遠再不渴，</a:t>
            </a:r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6000" dirty="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6000" dirty="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7" name="Google Shape;977;p162">
            <a:extLst>
              <a:ext uri="{FF2B5EF4-FFF2-40B4-BE49-F238E27FC236}">
                <a16:creationId xmlns:a16="http://schemas.microsoft.com/office/drawing/2014/main" id="{A6BE182D-00B1-7ABD-6CD9-FDF47F5BA033}"/>
              </a:ext>
            </a:extLst>
          </p:cNvPr>
          <p:cNvSpPr txBox="1"/>
          <p:nvPr/>
        </p:nvSpPr>
        <p:spPr>
          <a:xfrm>
            <a:off x="5902325" y="6488709"/>
            <a:ext cx="32416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我主耶穌是我生命源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6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5281813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4">
          <a:extLst>
            <a:ext uri="{FF2B5EF4-FFF2-40B4-BE49-F238E27FC236}">
              <a16:creationId xmlns:a16="http://schemas.microsoft.com/office/drawing/2014/main" id="{4D091093-EE47-9B8B-15CE-A31087A26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p162">
            <a:extLst>
              <a:ext uri="{FF2B5EF4-FFF2-40B4-BE49-F238E27FC236}">
                <a16:creationId xmlns:a16="http://schemas.microsoft.com/office/drawing/2014/main" id="{4676B58A-19D8-9598-8747-13CEF58F5A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zh-CN" altLang="en-US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我主耶穌是我生命源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6" name="Google Shape;976;p162">
            <a:extLst>
              <a:ext uri="{FF2B5EF4-FFF2-40B4-BE49-F238E27FC236}">
                <a16:creationId xmlns:a16="http://schemas.microsoft.com/office/drawing/2014/main" id="{0FE48B12-57FB-1607-F65C-61BFC42759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252" y="1035407"/>
            <a:ext cx="88302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難道永遠再不渴，</a:t>
            </a:r>
          </a:p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真正永遠再不渴，</a:t>
            </a:r>
          </a:p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難道永遠再不渴，</a:t>
            </a:r>
          </a:p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真正永遠再不渴，</a:t>
            </a:r>
          </a:p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凡喝這水主曾明說</a:t>
            </a:r>
          </a:p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到永遠再不渴。</a:t>
            </a:r>
            <a:br>
              <a:rPr lang="zh-TW" sz="6000" dirty="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6000" dirty="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7" name="Google Shape;977;p162">
            <a:extLst>
              <a:ext uri="{FF2B5EF4-FFF2-40B4-BE49-F238E27FC236}">
                <a16:creationId xmlns:a16="http://schemas.microsoft.com/office/drawing/2014/main" id="{7300EB38-BDA5-7E69-E34B-D7480990A420}"/>
              </a:ext>
            </a:extLst>
          </p:cNvPr>
          <p:cNvSpPr txBox="1"/>
          <p:nvPr/>
        </p:nvSpPr>
        <p:spPr>
          <a:xfrm>
            <a:off x="5902325" y="6488709"/>
            <a:ext cx="32416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我主耶穌是我生命源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6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7898123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4">
          <a:extLst>
            <a:ext uri="{FF2B5EF4-FFF2-40B4-BE49-F238E27FC236}">
              <a16:creationId xmlns:a16="http://schemas.microsoft.com/office/drawing/2014/main" id="{17CD1763-05CC-ED95-F843-DFE17CF6A9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p162">
            <a:extLst>
              <a:ext uri="{FF2B5EF4-FFF2-40B4-BE49-F238E27FC236}">
                <a16:creationId xmlns:a16="http://schemas.microsoft.com/office/drawing/2014/main" id="{96467F8E-A92F-74EC-F9AA-E550D6EFF8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zh-CN" altLang="en-US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我主耶穌是我生命源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6" name="Google Shape;976;p162">
            <a:extLst>
              <a:ext uri="{FF2B5EF4-FFF2-40B4-BE49-F238E27FC236}">
                <a16:creationId xmlns:a16="http://schemas.microsoft.com/office/drawing/2014/main" id="{DAACBCBC-E618-BFFD-90BA-E96891BB47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03252" y="1538542"/>
            <a:ext cx="88302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buNone/>
            </a:pPr>
            <a:r>
              <a:rPr lang="en-US" alt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3 </a:t>
            </a: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口渴的人就近水源，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願意的人白白來喝，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必在腹中成為泉源，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到永遠再不渴，</a:t>
            </a:r>
          </a:p>
        </p:txBody>
      </p:sp>
      <p:sp>
        <p:nvSpPr>
          <p:cNvPr id="977" name="Google Shape;977;p162">
            <a:extLst>
              <a:ext uri="{FF2B5EF4-FFF2-40B4-BE49-F238E27FC236}">
                <a16:creationId xmlns:a16="http://schemas.microsoft.com/office/drawing/2014/main" id="{4AC18E6C-5FE1-E567-AE9A-B584AA6C363F}"/>
              </a:ext>
            </a:extLst>
          </p:cNvPr>
          <p:cNvSpPr txBox="1"/>
          <p:nvPr/>
        </p:nvSpPr>
        <p:spPr>
          <a:xfrm>
            <a:off x="5902325" y="6488709"/>
            <a:ext cx="32416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我主耶穌是我生命源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5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6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019776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4">
          <a:extLst>
            <a:ext uri="{FF2B5EF4-FFF2-40B4-BE49-F238E27FC236}">
              <a16:creationId xmlns:a16="http://schemas.microsoft.com/office/drawing/2014/main" id="{6B93B456-AA90-6AA2-3136-0D414DB161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p162">
            <a:extLst>
              <a:ext uri="{FF2B5EF4-FFF2-40B4-BE49-F238E27FC236}">
                <a16:creationId xmlns:a16="http://schemas.microsoft.com/office/drawing/2014/main" id="{A755597A-6C6F-E35A-BEC9-2CCBE32917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zh-CN" altLang="en-US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我主耶穌是我生命源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6" name="Google Shape;976;p162">
            <a:extLst>
              <a:ext uri="{FF2B5EF4-FFF2-40B4-BE49-F238E27FC236}">
                <a16:creationId xmlns:a16="http://schemas.microsoft.com/office/drawing/2014/main" id="{124EE3CC-8EFF-B673-F0E0-CBCA0D54D4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3313" y="1021707"/>
            <a:ext cx="88302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難道永遠再不渴，</a:t>
            </a:r>
          </a:p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真正永遠再不渴，</a:t>
            </a:r>
          </a:p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難道永遠再不渴，</a:t>
            </a:r>
          </a:p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真正永遠再不渴，</a:t>
            </a:r>
          </a:p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凡喝這水主曾明說</a:t>
            </a:r>
          </a:p>
          <a:p>
            <a:pPr marL="0" lvl="0" indent="0" algn="ctr"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到永遠再不渴。</a:t>
            </a:r>
            <a:endParaRPr lang="zh-TW" altLang="en-US" sz="5400" dirty="0"/>
          </a:p>
        </p:txBody>
      </p:sp>
      <p:sp>
        <p:nvSpPr>
          <p:cNvPr id="977" name="Google Shape;977;p162">
            <a:extLst>
              <a:ext uri="{FF2B5EF4-FFF2-40B4-BE49-F238E27FC236}">
                <a16:creationId xmlns:a16="http://schemas.microsoft.com/office/drawing/2014/main" id="{CBA9DA36-E6BD-7669-76D8-13D20F169A8E}"/>
              </a:ext>
            </a:extLst>
          </p:cNvPr>
          <p:cNvSpPr txBox="1"/>
          <p:nvPr/>
        </p:nvSpPr>
        <p:spPr>
          <a:xfrm>
            <a:off x="5902325" y="6488709"/>
            <a:ext cx="32416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我主耶穌是我生命源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6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6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96870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60979" y="243233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我罪、我罪、我的重罪。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為此，懇請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終身童貞聖母瑪利亞、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天使聖人、和你們各位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教友，為我祈求上主，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    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57"/>
          <p:cNvSpPr txBox="1"/>
          <p:nvPr/>
        </p:nvSpPr>
        <p:spPr>
          <a:xfrm>
            <a:off x="250825" y="1847436"/>
            <a:ext cx="9217025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上主，……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以上所求是靠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998" name="Google Shape;998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05" name="Google Shape;1005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41F9DB1-9157-45B5-973D-2E0DCB299003}"/>
              </a:ext>
            </a:extLst>
          </p:cNvPr>
          <p:cNvSpPr txBox="1"/>
          <p:nvPr/>
        </p:nvSpPr>
        <p:spPr>
          <a:xfrm>
            <a:off x="375410" y="2538412"/>
            <a:ext cx="8579747" cy="4153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主禮：願全能的天主，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聖父、聖子、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聖神，降福你們。</a:t>
            </a: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全體：阿們。</a:t>
            </a:r>
            <a:endParaRPr lang="zh-TW" altLang="en-US"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9"/>
          <p:cNvSpPr txBox="1"/>
          <p:nvPr/>
        </p:nvSpPr>
        <p:spPr>
          <a:xfrm>
            <a:off x="795338" y="1700213"/>
            <a:ext cx="83058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11" name="Google Shape;1011;p59"/>
          <p:cNvSpPr/>
          <p:nvPr/>
        </p:nvSpPr>
        <p:spPr>
          <a:xfrm>
            <a:off x="795338" y="4141787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/>
              <a:sym typeface="Calibri"/>
            </a:endParaRPr>
          </a:p>
        </p:txBody>
      </p:sp>
      <p:sp>
        <p:nvSpPr>
          <p:cNvPr id="1017" name="Google Shape;1017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歸家吧</a:t>
            </a:r>
            <a:endParaRPr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/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/>
          <p:cNvSpPr txBox="1">
            <a:spLocks noGrp="1"/>
          </p:cNvSpPr>
          <p:nvPr>
            <p:ph type="body" idx="1"/>
          </p:nvPr>
        </p:nvSpPr>
        <p:spPr>
          <a:xfrm>
            <a:off x="143669" y="779325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altLang="zh-TW" sz="5200" dirty="0">
                <a:latin typeface="Microsoft YaHei"/>
                <a:ea typeface="Microsoft YaHei"/>
                <a:cs typeface="Microsoft YaHei"/>
                <a:sym typeface="Microsoft YaHei"/>
              </a:rPr>
              <a:t>1.</a:t>
            </a:r>
            <a:r>
              <a:rPr lang="zh-TW" altLang="en-US" sz="5200" dirty="0">
                <a:latin typeface="Microsoft YaHei"/>
                <a:ea typeface="Microsoft YaHei"/>
                <a:cs typeface="Microsoft YaHei"/>
                <a:sym typeface="Microsoft YaHei"/>
              </a:rPr>
              <a:t>我已漂流，遠離天父，</a:t>
            </a:r>
            <a:endParaRPr lang="en-US" altLang="zh-TW" sz="52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200" dirty="0">
                <a:latin typeface="Microsoft YaHei"/>
                <a:ea typeface="Microsoft YaHei"/>
                <a:cs typeface="Microsoft YaHei"/>
                <a:sym typeface="Microsoft YaHei"/>
              </a:rPr>
              <a:t>現在要歸家；</a:t>
            </a:r>
            <a:endParaRPr lang="en-US" altLang="zh-TW" sz="52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200" dirty="0">
                <a:latin typeface="Microsoft YaHei"/>
                <a:ea typeface="Microsoft YaHei"/>
                <a:cs typeface="Microsoft YaHei"/>
                <a:sym typeface="Microsoft YaHei"/>
              </a:rPr>
              <a:t>長年奔走罪惡道路，</a:t>
            </a:r>
            <a:endParaRPr lang="en-US" altLang="zh-TW" sz="52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200" dirty="0">
                <a:latin typeface="Microsoft YaHei"/>
                <a:ea typeface="Microsoft YaHei"/>
                <a:cs typeface="Microsoft YaHei"/>
                <a:sym typeface="Microsoft YaHei"/>
              </a:rPr>
              <a:t>主，我今歸家。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2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歸家吧！歸家吧！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2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不要再遊蕩！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2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  慈愛天父伸開雙臂，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2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渴望你歸家。</a:t>
            </a:r>
            <a:endParaRPr lang="zh-TW" altLang="en-US" sz="5200" dirty="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8" name="Google Shape;1018;p164"/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歸家吧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1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5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3C901DF2-B42B-7B89-CB4A-E48018D36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B9BFF79E-DD3C-2ECC-B8FD-DDBED528D9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F17C69F0-3419-5D97-81AC-ED192C1606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43669" y="779325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alt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2.</a:t>
            </a: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往昔寶貴，光陰枉費，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現在要歸家；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我已懊悔，傷心流淚，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主，我今歸家。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歸家吧！歸家吧！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不要再遊蕩！</a:t>
            </a:r>
            <a:endParaRPr lang="zh-TW" altLang="en-US" sz="5400" dirty="0"/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  慈愛天父伸開雙臂，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渴望你歸家。</a:t>
            </a:r>
            <a:endParaRPr lang="zh-TW" altLang="en-US" sz="5400" dirty="0"/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endParaRPr lang="zh-TW" altLang="en-US" sz="5200" dirty="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783F840A-010C-BF70-E9A9-427EC4F462E6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歸家吧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5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303928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BC03B9BD-41BA-4772-C5DF-25B1A99E9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DAF27E93-52D6-CE66-7B18-852B0A44FA7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98FA23B4-E1D4-FBF2-F1A2-206D45320E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43669" y="779325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alt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3.</a:t>
            </a: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犯罪流蕩，我深厭倦，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現在要歸家；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投靠主愛，相信主言，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主，我今歸家。</a:t>
            </a:r>
            <a:endParaRPr lang="zh-TW" altLang="en-US" sz="5400" dirty="0"/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歸家吧！歸家吧！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不要再遊蕩！</a:t>
            </a:r>
            <a:endParaRPr lang="zh-TW" altLang="en-US" sz="5400" dirty="0"/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  慈愛天父伸開雙臂，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渴望你歸家。</a:t>
            </a:r>
            <a:endParaRPr lang="zh-TW" altLang="en-US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endParaRPr lang="zh-TW" altLang="en-US" sz="5200" dirty="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1505A9F1-7BFB-5073-18A7-A5BFA457EE9D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歸家吧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5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9458017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DA6E6B8F-D5F7-BC0D-7CD3-A9248C779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145DCF10-75A0-2565-DFA7-73B4B40E561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A0062119-6F87-68ED-30D0-17FCFAA0E4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43669" y="779325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alt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4.</a:t>
            </a: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我心憂苦，我靈悽愴，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現在要歸家；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啓我盼望，加我力量，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主，我今歸家。</a:t>
            </a:r>
            <a:endParaRPr lang="zh-TW" altLang="en-US" sz="5400" dirty="0"/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歸家吧！歸家吧！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不要再遊蕩！</a:t>
            </a:r>
            <a:endParaRPr lang="zh-TW" altLang="en-US" sz="5400" dirty="0"/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  慈愛天父伸開雙臂，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渴望你歸家。</a:t>
            </a:r>
            <a:endParaRPr lang="zh-TW" altLang="en-US" sz="5400" dirty="0"/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endParaRPr lang="zh-TW" altLang="en-US" sz="5200" dirty="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59281270-4A46-D786-D645-21FAA70670A8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歸家吧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5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269380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6930BF18-398E-2589-BE1C-E5622A6B7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5B8DF306-929A-A651-B63E-A0BCCCA12F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D1E6FE5D-2FED-7AB3-671C-708CA1D35C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43669" y="779325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altLang="zh-TW" sz="5400" dirty="0">
                <a:latin typeface="Microsoft YaHei"/>
                <a:ea typeface="Microsoft YaHei"/>
                <a:cs typeface="Microsoft YaHei"/>
                <a:sym typeface="Microsoft YaHei"/>
              </a:rPr>
              <a:t>5.</a:t>
            </a: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既知救主，受死為我，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現在要歸家；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惟此是我希望靠託，</a:t>
            </a:r>
            <a:endParaRPr lang="en-US" altLang="zh-TW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主，我今歸家。</a:t>
            </a:r>
            <a:endParaRPr lang="zh-TW" altLang="en-US" sz="5400" dirty="0"/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歸家吧！歸家吧！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不要再遊蕩！</a:t>
            </a:r>
            <a:endParaRPr lang="zh-TW" altLang="en-US" sz="5400" dirty="0"/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  慈愛天父伸開雙臂，</a:t>
            </a: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zh-TW" altLang="en-US" sz="54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渴望你歸家。</a:t>
            </a:r>
            <a:endParaRPr lang="zh-TW" altLang="en-US" sz="54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lnSpc>
                <a:spcPct val="90000"/>
              </a:lnSpc>
              <a:spcBef>
                <a:spcPts val="0"/>
              </a:spcBef>
              <a:buNone/>
            </a:pPr>
            <a:endParaRPr lang="zh-TW" altLang="en-US" sz="5200" dirty="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D1EC5BEA-3BD0-383F-6191-D69A339D762F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歸家吧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5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5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61965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願全能的天主垂憐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我們，赦免我們的罪，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使我們得到永生。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423243" y="4918213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 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4307</Words>
  <Application>Microsoft Office PowerPoint</Application>
  <PresentationFormat>全屏显示(4:3)</PresentationFormat>
  <Paragraphs>443</Paragraphs>
  <Slides>88</Slides>
  <Notes>85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88</vt:i4>
      </vt:variant>
    </vt:vector>
  </HeadingPairs>
  <TitlesOfParts>
    <vt:vector size="102" baseType="lpstr">
      <vt:lpstr>DFKai-SB</vt:lpstr>
      <vt:lpstr>PMingLiu</vt:lpstr>
      <vt:lpstr>微软雅黑</vt:lpstr>
      <vt:lpstr>微软雅黑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演示文稿</vt:lpstr>
      <vt:lpstr>口渴請到水泉來</vt:lpstr>
      <vt:lpstr>PowerPoint 演示文稿</vt:lpstr>
      <vt:lpstr>致     候     詞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道   禮   儀</vt:lpstr>
      <vt:lpstr>  </vt:lpstr>
      <vt:lpstr>  </vt:lpstr>
      <vt:lpstr>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信    經              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祭   禮   儀   </vt:lpstr>
      <vt:lpstr>獻己頌</vt:lpstr>
      <vt:lpstr>獻己頌</vt:lpstr>
      <vt:lpstr>PowerPoint 演示文稿</vt:lpstr>
      <vt:lpstr>PowerPoint 演示文稿</vt:lpstr>
      <vt:lpstr>PowerPoint 演示文稿</vt:lpstr>
      <vt:lpstr>感     恩     經</vt:lpstr>
      <vt:lpstr>PowerPoint 演示文稿</vt:lpstr>
      <vt:lpstr>PowerPoint 演示文稿</vt:lpstr>
      <vt:lpstr>成  聖  體  禮</vt:lpstr>
      <vt:lpstr>PowerPoint 演示文稿</vt:lpstr>
      <vt:lpstr>PowerPoint 演示文稿</vt:lpstr>
      <vt:lpstr>領   聖   體   禮</vt:lpstr>
      <vt:lpstr>PowerPoint 演示文稿</vt:lpstr>
      <vt:lpstr>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我主耶穌 是我生命源</vt:lpstr>
      <vt:lpstr>我主耶穌是我生命源</vt:lpstr>
      <vt:lpstr>我主耶穌是我生命源</vt:lpstr>
      <vt:lpstr>我主耶穌是我生命源</vt:lpstr>
      <vt:lpstr>我主耶穌是我生命源</vt:lpstr>
      <vt:lpstr>我主耶穌是我生命源</vt:lpstr>
      <vt:lpstr>我主耶穌是我生命源</vt:lpstr>
      <vt:lpstr>PowerPoint 演示文稿</vt:lpstr>
      <vt:lpstr>PowerPoint 演示文稿</vt:lpstr>
      <vt:lpstr>PowerPoint 演示文稿</vt:lpstr>
      <vt:lpstr>歸家吧</vt:lpstr>
      <vt:lpstr>歸家吧</vt:lpstr>
      <vt:lpstr>歸家吧</vt:lpstr>
      <vt:lpstr>歸家吧</vt:lpstr>
      <vt:lpstr>歸家吧</vt:lpstr>
      <vt:lpstr>歸家吧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wei lu</cp:lastModifiedBy>
  <cp:revision>82</cp:revision>
  <dcterms:created xsi:type="dcterms:W3CDTF">2011-12-14T12:22:07Z</dcterms:created>
  <dcterms:modified xsi:type="dcterms:W3CDTF">2026-03-02T08:36:28Z</dcterms:modified>
</cp:coreProperties>
</file>