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20.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108.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6.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108.xml"/>
  <Override ContentType="application/vnd.openxmlformats-officedocument.presentationml.slide+xml" PartName="/ppt/slides/slide98.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63.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91.xml"/>
  <Override ContentType="application/vnd.openxmlformats-officedocument.presentationml.slide+xml" PartName="/ppt/slides/slide31.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92.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 id="2147483673"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 id="344" r:id="rId96"/>
    <p:sldId id="345" r:id="rId97"/>
    <p:sldId id="346" r:id="rId98"/>
    <p:sldId id="347" r:id="rId99"/>
    <p:sldId id="348" r:id="rId100"/>
    <p:sldId id="349" r:id="rId101"/>
    <p:sldId id="350" r:id="rId102"/>
    <p:sldId id="351" r:id="rId103"/>
    <p:sldId id="352" r:id="rId104"/>
    <p:sldId id="353" r:id="rId105"/>
    <p:sldId id="354" r:id="rId106"/>
    <p:sldId id="355" r:id="rId107"/>
    <p:sldId id="356" r:id="rId108"/>
    <p:sldId id="357" r:id="rId109"/>
    <p:sldId id="358" r:id="rId110"/>
    <p:sldId id="359" r:id="rId111"/>
    <p:sldId id="360" r:id="rId112"/>
    <p:sldId id="361" r:id="rId113"/>
    <p:sldId id="362" r:id="rId114"/>
    <p:sldId id="363" r:id="rId115"/>
  </p:sldIdLst>
  <p:sldSz cy="6858000" cx="9144000"/>
  <p:notesSz cx="6858000" cy="9144000"/>
  <p:embeddedFontLst>
    <p:embeddedFont>
      <p:font typeface="Roboto"/>
      <p:regular r:id="rId116"/>
      <p:bold r:id="rId117"/>
      <p:italic r:id="rId118"/>
      <p:boldItalic r:id="rId1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20" roundtripDataSignature="AMtx7mg1cX/pPZQfXhF43V5I6mw2jDyd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07" Type="http://schemas.openxmlformats.org/officeDocument/2006/relationships/slide" Target="slides/slide100.xml"/><Relationship Id="rId106" Type="http://schemas.openxmlformats.org/officeDocument/2006/relationships/slide" Target="slides/slide99.xml"/><Relationship Id="rId105" Type="http://schemas.openxmlformats.org/officeDocument/2006/relationships/slide" Target="slides/slide98.xml"/><Relationship Id="rId104" Type="http://schemas.openxmlformats.org/officeDocument/2006/relationships/slide" Target="slides/slide97.xml"/><Relationship Id="rId109" Type="http://schemas.openxmlformats.org/officeDocument/2006/relationships/slide" Target="slides/slide102.xml"/><Relationship Id="rId108" Type="http://schemas.openxmlformats.org/officeDocument/2006/relationships/slide" Target="slides/slide101.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103" Type="http://schemas.openxmlformats.org/officeDocument/2006/relationships/slide" Target="slides/slide96.xml"/><Relationship Id="rId102" Type="http://schemas.openxmlformats.org/officeDocument/2006/relationships/slide" Target="slides/slide95.xml"/><Relationship Id="rId101" Type="http://schemas.openxmlformats.org/officeDocument/2006/relationships/slide" Target="slides/slide94.xml"/><Relationship Id="rId100" Type="http://schemas.openxmlformats.org/officeDocument/2006/relationships/slide" Target="slides/slide93.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120" Type="http://customschemas.google.com/relationships/presentationmetadata" Target="metadata"/><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95" Type="http://schemas.openxmlformats.org/officeDocument/2006/relationships/slide" Target="slides/slide88.xml"/><Relationship Id="rId94" Type="http://schemas.openxmlformats.org/officeDocument/2006/relationships/slide" Target="slides/slide87.xml"/><Relationship Id="rId97" Type="http://schemas.openxmlformats.org/officeDocument/2006/relationships/slide" Target="slides/slide90.xml"/><Relationship Id="rId96" Type="http://schemas.openxmlformats.org/officeDocument/2006/relationships/slide" Target="slides/slide89.xml"/><Relationship Id="rId11" Type="http://schemas.openxmlformats.org/officeDocument/2006/relationships/slide" Target="slides/slide4.xml"/><Relationship Id="rId99" Type="http://schemas.openxmlformats.org/officeDocument/2006/relationships/slide" Target="slides/slide92.xml"/><Relationship Id="rId10" Type="http://schemas.openxmlformats.org/officeDocument/2006/relationships/slide" Target="slides/slide3.xml"/><Relationship Id="rId98" Type="http://schemas.openxmlformats.org/officeDocument/2006/relationships/slide" Target="slides/slide91.xml"/><Relationship Id="rId13" Type="http://schemas.openxmlformats.org/officeDocument/2006/relationships/slide" Target="slides/slide6.xml"/><Relationship Id="rId12" Type="http://schemas.openxmlformats.org/officeDocument/2006/relationships/slide" Target="slides/slide5.xml"/><Relationship Id="rId91" Type="http://schemas.openxmlformats.org/officeDocument/2006/relationships/slide" Target="slides/slide84.xml"/><Relationship Id="rId90" Type="http://schemas.openxmlformats.org/officeDocument/2006/relationships/slide" Target="slides/slide83.xml"/><Relationship Id="rId93" Type="http://schemas.openxmlformats.org/officeDocument/2006/relationships/slide" Target="slides/slide86.xml"/><Relationship Id="rId92" Type="http://schemas.openxmlformats.org/officeDocument/2006/relationships/slide" Target="slides/slide85.xml"/><Relationship Id="rId118" Type="http://schemas.openxmlformats.org/officeDocument/2006/relationships/font" Target="fonts/Roboto-italic.fntdata"/><Relationship Id="rId117" Type="http://schemas.openxmlformats.org/officeDocument/2006/relationships/font" Target="fonts/Roboto-bold.fntdata"/><Relationship Id="rId116" Type="http://schemas.openxmlformats.org/officeDocument/2006/relationships/font" Target="fonts/Roboto-regular.fntdata"/><Relationship Id="rId115" Type="http://schemas.openxmlformats.org/officeDocument/2006/relationships/slide" Target="slides/slide108.xml"/><Relationship Id="rId119" Type="http://schemas.openxmlformats.org/officeDocument/2006/relationships/font" Target="fonts/Roboto-boldItalic.fntdata"/><Relationship Id="rId15" Type="http://schemas.openxmlformats.org/officeDocument/2006/relationships/slide" Target="slides/slide8.xml"/><Relationship Id="rId110" Type="http://schemas.openxmlformats.org/officeDocument/2006/relationships/slide" Target="slides/slide103.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14" Type="http://schemas.openxmlformats.org/officeDocument/2006/relationships/slide" Target="slides/slide107.xml"/><Relationship Id="rId18" Type="http://schemas.openxmlformats.org/officeDocument/2006/relationships/slide" Target="slides/slide11.xml"/><Relationship Id="rId113" Type="http://schemas.openxmlformats.org/officeDocument/2006/relationships/slide" Target="slides/slide106.xml"/><Relationship Id="rId112" Type="http://schemas.openxmlformats.org/officeDocument/2006/relationships/slide" Target="slides/slide105.xml"/><Relationship Id="rId111" Type="http://schemas.openxmlformats.org/officeDocument/2006/relationships/slide" Target="slides/slide104.xml"/><Relationship Id="rId84" Type="http://schemas.openxmlformats.org/officeDocument/2006/relationships/slide" Target="slides/slide77.xml"/><Relationship Id="rId83" Type="http://schemas.openxmlformats.org/officeDocument/2006/relationships/slide" Target="slides/slide76.xml"/><Relationship Id="rId86" Type="http://schemas.openxmlformats.org/officeDocument/2006/relationships/slide" Target="slides/slide79.xml"/><Relationship Id="rId85" Type="http://schemas.openxmlformats.org/officeDocument/2006/relationships/slide" Target="slides/slide78.xml"/><Relationship Id="rId88" Type="http://schemas.openxmlformats.org/officeDocument/2006/relationships/slide" Target="slides/slide81.xml"/><Relationship Id="rId87" Type="http://schemas.openxmlformats.org/officeDocument/2006/relationships/slide" Target="slides/slide80.xml"/><Relationship Id="rId89" Type="http://schemas.openxmlformats.org/officeDocument/2006/relationships/slide" Target="slides/slide82.xml"/><Relationship Id="rId80" Type="http://schemas.openxmlformats.org/officeDocument/2006/relationships/slide" Target="slides/slide73.xml"/><Relationship Id="rId82" Type="http://schemas.openxmlformats.org/officeDocument/2006/relationships/slide" Target="slides/slide75.xml"/><Relationship Id="rId81" Type="http://schemas.openxmlformats.org/officeDocument/2006/relationships/slide" Target="slides/slide74.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 Id="rId73" Type="http://schemas.openxmlformats.org/officeDocument/2006/relationships/slide" Target="slides/slide66.xml"/><Relationship Id="rId72" Type="http://schemas.openxmlformats.org/officeDocument/2006/relationships/slide" Target="slides/slide65.xml"/><Relationship Id="rId75" Type="http://schemas.openxmlformats.org/officeDocument/2006/relationships/slide" Target="slides/slide68.xml"/><Relationship Id="rId74" Type="http://schemas.openxmlformats.org/officeDocument/2006/relationships/slide" Target="slides/slide67.xml"/><Relationship Id="rId77" Type="http://schemas.openxmlformats.org/officeDocument/2006/relationships/slide" Target="slides/slide70.xml"/><Relationship Id="rId76" Type="http://schemas.openxmlformats.org/officeDocument/2006/relationships/slide" Target="slides/slide69.xml"/><Relationship Id="rId79" Type="http://schemas.openxmlformats.org/officeDocument/2006/relationships/slide" Target="slides/slide72.xml"/><Relationship Id="rId78" Type="http://schemas.openxmlformats.org/officeDocument/2006/relationships/slide" Target="slides/slide71.xml"/><Relationship Id="rId71" Type="http://schemas.openxmlformats.org/officeDocument/2006/relationships/slide" Target="slides/slide64.xml"/><Relationship Id="rId70" Type="http://schemas.openxmlformats.org/officeDocument/2006/relationships/slide" Target="slides/slide63.xml"/><Relationship Id="rId62" Type="http://schemas.openxmlformats.org/officeDocument/2006/relationships/slide" Target="slides/slide55.xml"/><Relationship Id="rId61" Type="http://schemas.openxmlformats.org/officeDocument/2006/relationships/slide" Target="slides/slide54.xml"/><Relationship Id="rId64" Type="http://schemas.openxmlformats.org/officeDocument/2006/relationships/slide" Target="slides/slide57.xml"/><Relationship Id="rId63" Type="http://schemas.openxmlformats.org/officeDocument/2006/relationships/slide" Target="slides/slide56.xml"/><Relationship Id="rId66" Type="http://schemas.openxmlformats.org/officeDocument/2006/relationships/slide" Target="slides/slide59.xml"/><Relationship Id="rId65" Type="http://schemas.openxmlformats.org/officeDocument/2006/relationships/slide" Target="slides/slide58.xml"/><Relationship Id="rId68" Type="http://schemas.openxmlformats.org/officeDocument/2006/relationships/slide" Target="slides/slide61.xml"/><Relationship Id="rId67" Type="http://schemas.openxmlformats.org/officeDocument/2006/relationships/slide" Target="slides/slide60.xml"/><Relationship Id="rId60" Type="http://schemas.openxmlformats.org/officeDocument/2006/relationships/slide" Target="slides/slide53.xml"/><Relationship Id="rId69" Type="http://schemas.openxmlformats.org/officeDocument/2006/relationships/slide" Target="slides/slide62.xml"/><Relationship Id="rId51" Type="http://schemas.openxmlformats.org/officeDocument/2006/relationships/slide" Target="slides/slide44.xml"/><Relationship Id="rId50" Type="http://schemas.openxmlformats.org/officeDocument/2006/relationships/slide" Target="slides/slide43.xml"/><Relationship Id="rId53" Type="http://schemas.openxmlformats.org/officeDocument/2006/relationships/slide" Target="slides/slide46.xml"/><Relationship Id="rId52" Type="http://schemas.openxmlformats.org/officeDocument/2006/relationships/slide" Target="slides/slide45.xml"/><Relationship Id="rId55" Type="http://schemas.openxmlformats.org/officeDocument/2006/relationships/slide" Target="slides/slide48.xml"/><Relationship Id="rId54" Type="http://schemas.openxmlformats.org/officeDocument/2006/relationships/slide" Target="slides/slide47.xml"/><Relationship Id="rId57" Type="http://schemas.openxmlformats.org/officeDocument/2006/relationships/slide" Target="slides/slide50.xml"/><Relationship Id="rId56" Type="http://schemas.openxmlformats.org/officeDocument/2006/relationships/slide" Target="slides/slide49.xml"/><Relationship Id="rId59" Type="http://schemas.openxmlformats.org/officeDocument/2006/relationships/slide" Target="slides/slide52.xml"/><Relationship Id="rId58"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241" name="Google Shape;241;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3bc23b3e3f3_1_19: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11" name="Google Shape;311;g3bc23b3e3f3_1_19: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3" name="Shape 1013"/>
        <p:cNvGrpSpPr/>
        <p:nvPr/>
      </p:nvGrpSpPr>
      <p:grpSpPr>
        <a:xfrm>
          <a:off x="0" y="0"/>
          <a:ext cx="0" cy="0"/>
          <a:chOff x="0" y="0"/>
          <a:chExt cx="0" cy="0"/>
        </a:xfrm>
      </p:grpSpPr>
      <p:sp>
        <p:nvSpPr>
          <p:cNvPr id="1014" name="Google Shape;1014;g3bc23b3e3f3_2_48: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15" name="Google Shape;1015;g3bc23b3e3f3_2_48: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0" name="Shape 1020"/>
        <p:cNvGrpSpPr/>
        <p:nvPr/>
      </p:nvGrpSpPr>
      <p:grpSpPr>
        <a:xfrm>
          <a:off x="0" y="0"/>
          <a:ext cx="0" cy="0"/>
          <a:chOff x="0" y="0"/>
          <a:chExt cx="0" cy="0"/>
        </a:xfrm>
      </p:grpSpPr>
      <p:sp>
        <p:nvSpPr>
          <p:cNvPr id="1021" name="Google Shape;1021;g3bc23b3e3f3_2_54: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22" name="Google Shape;1022;g3bc23b3e3f3_2_54: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7" name="Shape 1027"/>
        <p:cNvGrpSpPr/>
        <p:nvPr/>
      </p:nvGrpSpPr>
      <p:grpSpPr>
        <a:xfrm>
          <a:off x="0" y="0"/>
          <a:ext cx="0" cy="0"/>
          <a:chOff x="0" y="0"/>
          <a:chExt cx="0" cy="0"/>
        </a:xfrm>
      </p:grpSpPr>
      <p:sp>
        <p:nvSpPr>
          <p:cNvPr id="1028" name="Google Shape;1028;g3bc23b3e3f3_2_60: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29" name="Google Shape;1029;g3bc23b3e3f3_2_60: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4" name="Shape 1034"/>
        <p:cNvGrpSpPr/>
        <p:nvPr/>
      </p:nvGrpSpPr>
      <p:grpSpPr>
        <a:xfrm>
          <a:off x="0" y="0"/>
          <a:ext cx="0" cy="0"/>
          <a:chOff x="0" y="0"/>
          <a:chExt cx="0" cy="0"/>
        </a:xfrm>
      </p:grpSpPr>
      <p:sp>
        <p:nvSpPr>
          <p:cNvPr id="1035" name="Google Shape;1035;g3bc23b3e3f3_2_66: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36" name="Google Shape;1036;g3bc23b3e3f3_2_66: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1" name="Shape 1041"/>
        <p:cNvGrpSpPr/>
        <p:nvPr/>
      </p:nvGrpSpPr>
      <p:grpSpPr>
        <a:xfrm>
          <a:off x="0" y="0"/>
          <a:ext cx="0" cy="0"/>
          <a:chOff x="0" y="0"/>
          <a:chExt cx="0" cy="0"/>
        </a:xfrm>
      </p:grpSpPr>
      <p:sp>
        <p:nvSpPr>
          <p:cNvPr id="1042" name="Google Shape;1042;g3b90a0b9498_0_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43" name="Google Shape;1043;g3b90a0b9498_0_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44" name="Google Shape;1044;g3b90a0b9498_0_1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7" name="Shape 1047"/>
        <p:cNvGrpSpPr/>
        <p:nvPr/>
      </p:nvGrpSpPr>
      <p:grpSpPr>
        <a:xfrm>
          <a:off x="0" y="0"/>
          <a:ext cx="0" cy="0"/>
          <a:chOff x="0" y="0"/>
          <a:chExt cx="0" cy="0"/>
        </a:xfrm>
      </p:grpSpPr>
      <p:sp>
        <p:nvSpPr>
          <p:cNvPr id="1048" name="Google Shape;1048;g3bc23b3e3f3_2_84: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49" name="Google Shape;1049;g3bc23b3e3f3_2_84: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4" name="Shape 1054"/>
        <p:cNvGrpSpPr/>
        <p:nvPr/>
      </p:nvGrpSpPr>
      <p:grpSpPr>
        <a:xfrm>
          <a:off x="0" y="0"/>
          <a:ext cx="0" cy="0"/>
          <a:chOff x="0" y="0"/>
          <a:chExt cx="0" cy="0"/>
        </a:xfrm>
      </p:grpSpPr>
      <p:sp>
        <p:nvSpPr>
          <p:cNvPr id="1055" name="Google Shape;1055;g3bc23b3e3f3_2_90: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56" name="Google Shape;1056;g3bc23b3e3f3_2_90: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1" name="Shape 1061"/>
        <p:cNvGrpSpPr/>
        <p:nvPr/>
      </p:nvGrpSpPr>
      <p:grpSpPr>
        <a:xfrm>
          <a:off x="0" y="0"/>
          <a:ext cx="0" cy="0"/>
          <a:chOff x="0" y="0"/>
          <a:chExt cx="0" cy="0"/>
        </a:xfrm>
      </p:grpSpPr>
      <p:sp>
        <p:nvSpPr>
          <p:cNvPr id="1062" name="Google Shape;1062;g3bc23b3e3f3_2_96: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63" name="Google Shape;1063;g3bc23b3e3f3_2_96: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8" name="Shape 1068"/>
        <p:cNvGrpSpPr/>
        <p:nvPr/>
      </p:nvGrpSpPr>
      <p:grpSpPr>
        <a:xfrm>
          <a:off x="0" y="0"/>
          <a:ext cx="0" cy="0"/>
          <a:chOff x="0" y="0"/>
          <a:chExt cx="0" cy="0"/>
        </a:xfrm>
      </p:grpSpPr>
      <p:sp>
        <p:nvSpPr>
          <p:cNvPr id="1069" name="Google Shape;1069;g3bc23b3e3f3_2_102: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70" name="Google Shape;1070;g3bc23b3e3f3_2_102: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g3bc23b3e3f3_1_25: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18" name="Google Shape;318;g3bc23b3e3f3_1_25: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3bc6b7905d6_0_0: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25" name="Google Shape;325;g3bc6b7905d6_0_0: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3bbc048f3de_0_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3bbc048f3de_0_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33" name="Google Shape;333;g3bbc048f3de_0_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3bbc048f3de_0_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40" name="Google Shape;340;g3bbc048f3de_0_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41" name="Google Shape;341;g3bbc048f3de_0_1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3bbc048f3de_0_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3bbc048f3de_0_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48" name="Google Shape;348;g3bbc048f3de_0_22: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3bbc048f3de_0_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3bbc048f3de_0_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55" name="Google Shape;355;g3bbc048f3de_0_2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g3bbc048f3de_0_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64" name="Google Shape;364;g3bbc048f3de_0_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65" name="Google Shape;365;g3bbc048f3de_0_3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3bbc048f3de_0_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72" name="Google Shape;372;g3bbc048f3de_0_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73" name="Google Shape;373;g3bbc048f3de_0_4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3bbc048f3de_0_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3bbc048f3de_0_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80" name="Google Shape;380;g3bbc048f3de_0_5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3be4a5f7ac2_0_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3be4a5f7ac2_0_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49" name="Google Shape;249;g3be4a5f7ac2_0_2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g3bbc048f3de_0_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88" name="Google Shape;388;g3bbc048f3de_0_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89" name="Google Shape;389;g3bbc048f3de_0_6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3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397" name="Google Shape;397;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3b922352cea_0_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03" name="Google Shape;403;g3b922352cea_0_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04" name="Google Shape;404;g3b922352cea_0_1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g3b922352cea_0_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13" name="Google Shape;413;g3b922352cea_0_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14" name="Google Shape;414;g3b922352cea_0_1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g3b922352cea_0_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21" name="Google Shape;421;g3b922352cea_0_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22" name="Google Shape;422;g3b922352cea_0_2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g3b922352cea_0_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29" name="Google Shape;429;g3b922352cea_0_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30" name="Google Shape;430;g3b922352cea_0_4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g3b922352cea_0_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37" name="Google Shape;437;g3b922352cea_0_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38" name="Google Shape;438;g3b922352cea_0_4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3" name="Shape 443"/>
        <p:cNvGrpSpPr/>
        <p:nvPr/>
      </p:nvGrpSpPr>
      <p:grpSpPr>
        <a:xfrm>
          <a:off x="0" y="0"/>
          <a:ext cx="0" cy="0"/>
          <a:chOff x="0" y="0"/>
          <a:chExt cx="0" cy="0"/>
        </a:xfrm>
      </p:grpSpPr>
      <p:sp>
        <p:nvSpPr>
          <p:cNvPr id="444" name="Google Shape;444;g3b922352cea_0_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45" name="Google Shape;445;g3b922352cea_0_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46" name="Google Shape;446;g3b922352cea_0_6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1" name="Shape 451"/>
        <p:cNvGrpSpPr/>
        <p:nvPr/>
      </p:nvGrpSpPr>
      <p:grpSpPr>
        <a:xfrm>
          <a:off x="0" y="0"/>
          <a:ext cx="0" cy="0"/>
          <a:chOff x="0" y="0"/>
          <a:chExt cx="0" cy="0"/>
        </a:xfrm>
      </p:grpSpPr>
      <p:sp>
        <p:nvSpPr>
          <p:cNvPr id="452" name="Google Shape;452;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453" name="Google Shape;45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458" name="Google Shape;458;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3b90a0b9498_0_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3b90a0b9498_0_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56" name="Google Shape;256;g3b90a0b9498_0_1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g3bbc048f3de_1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63" name="Google Shape;463;g3bbc048f3de_1_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64" name="Google Shape;464;g3bbc048f3de_1_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g3bbc048f3de_1_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73" name="Google Shape;473;g3bbc048f3de_1_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74" name="Google Shape;474;g3bbc048f3de_1_1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g3bbc048f3de_1_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83" name="Google Shape;483;g3bbc048f3de_1_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84" name="Google Shape;484;g3bbc048f3de_1_3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g3bbc048f3de_1_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93" name="Google Shape;493;g3bbc048f3de_1_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94" name="Google Shape;494;g3bbc048f3de_1_4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g3bb2873992a_0_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03" name="Google Shape;503;g3bb2873992a_0_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04" name="Google Shape;504;g3bb2873992a_0_5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9" name="Shape 509"/>
        <p:cNvGrpSpPr/>
        <p:nvPr/>
      </p:nvGrpSpPr>
      <p:grpSpPr>
        <a:xfrm>
          <a:off x="0" y="0"/>
          <a:ext cx="0" cy="0"/>
          <a:chOff x="0" y="0"/>
          <a:chExt cx="0" cy="0"/>
        </a:xfrm>
      </p:grpSpPr>
      <p:sp>
        <p:nvSpPr>
          <p:cNvPr id="510" name="Google Shape;510;g3bbb1394c5e_0_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11" name="Google Shape;511;g3bbb1394c5e_0_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12" name="Google Shape;512;g3bbb1394c5e_0_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5" name="Shape 515"/>
        <p:cNvGrpSpPr/>
        <p:nvPr/>
      </p:nvGrpSpPr>
      <p:grpSpPr>
        <a:xfrm>
          <a:off x="0" y="0"/>
          <a:ext cx="0" cy="0"/>
          <a:chOff x="0" y="0"/>
          <a:chExt cx="0" cy="0"/>
        </a:xfrm>
      </p:grpSpPr>
      <p:sp>
        <p:nvSpPr>
          <p:cNvPr id="516" name="Google Shape;516;g3bbb1394c5e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17" name="Google Shape;517;g3bbb1394c5e_0_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18" name="Google Shape;518;g3bbb1394c5e_0_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g3bbb1394c5e_0_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7" name="Google Shape;527;g3bbb1394c5e_0_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28" name="Google Shape;528;g3bbb1394c5e_0_1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3" name="Shape 533"/>
        <p:cNvGrpSpPr/>
        <p:nvPr/>
      </p:nvGrpSpPr>
      <p:grpSpPr>
        <a:xfrm>
          <a:off x="0" y="0"/>
          <a:ext cx="0" cy="0"/>
          <a:chOff x="0" y="0"/>
          <a:chExt cx="0" cy="0"/>
        </a:xfrm>
      </p:grpSpPr>
      <p:sp>
        <p:nvSpPr>
          <p:cNvPr id="534" name="Google Shape;534;g3bbb1394c5e_0_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35" name="Google Shape;535;g3bbb1394c5e_0_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36" name="Google Shape;536;g3bbb1394c5e_0_2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g3bbb1394c5e_0_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43" name="Google Shape;543;g3bbb1394c5e_0_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44" name="Google Shape;544;g3bbb1394c5e_0_52: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3be4a5f7ac2_0_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3be4a5f7ac2_0_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66" name="Google Shape;266;g3be4a5f7ac2_0_1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9" name="Shape 549"/>
        <p:cNvGrpSpPr/>
        <p:nvPr/>
      </p:nvGrpSpPr>
      <p:grpSpPr>
        <a:xfrm>
          <a:off x="0" y="0"/>
          <a:ext cx="0" cy="0"/>
          <a:chOff x="0" y="0"/>
          <a:chExt cx="0" cy="0"/>
        </a:xfrm>
      </p:grpSpPr>
      <p:sp>
        <p:nvSpPr>
          <p:cNvPr id="550" name="Google Shape;550;g3bbb1394c5e_0_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51" name="Google Shape;551;g3bbb1394c5e_0_7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52" name="Google Shape;552;g3bbb1394c5e_0_7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7" name="Shape 557"/>
        <p:cNvGrpSpPr/>
        <p:nvPr/>
      </p:nvGrpSpPr>
      <p:grpSpPr>
        <a:xfrm>
          <a:off x="0" y="0"/>
          <a:ext cx="0" cy="0"/>
          <a:chOff x="0" y="0"/>
          <a:chExt cx="0" cy="0"/>
        </a:xfrm>
      </p:grpSpPr>
      <p:sp>
        <p:nvSpPr>
          <p:cNvPr id="558" name="Google Shape;558;g3bbb1394c5e_0_7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559" name="Google Shape;559;g3bbb1394c5e_0_7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2" name="Shape 562"/>
        <p:cNvGrpSpPr/>
        <p:nvPr/>
      </p:nvGrpSpPr>
      <p:grpSpPr>
        <a:xfrm>
          <a:off x="0" y="0"/>
          <a:ext cx="0" cy="0"/>
          <a:chOff x="0" y="0"/>
          <a:chExt cx="0" cy="0"/>
        </a:xfrm>
      </p:grpSpPr>
      <p:sp>
        <p:nvSpPr>
          <p:cNvPr id="563" name="Google Shape;563;g3c3246ed5da_0_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64" name="Google Shape;564;g3c3246ed5da_0_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65" name="Google Shape;565;g3c3246ed5da_0_1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g3bbc048f3de_1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74" name="Google Shape;574;g3bbc048f3de_1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75" name="Google Shape;575;g3bbc048f3de_1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g3bbb1394c5e_0_9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81" name="Google Shape;581;g3bbb1394c5e_0_9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82" name="Google Shape;582;g3bbb1394c5e_0_9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9" name="Shape 589"/>
        <p:cNvGrpSpPr/>
        <p:nvPr/>
      </p:nvGrpSpPr>
      <p:grpSpPr>
        <a:xfrm>
          <a:off x="0" y="0"/>
          <a:ext cx="0" cy="0"/>
          <a:chOff x="0" y="0"/>
          <a:chExt cx="0" cy="0"/>
        </a:xfrm>
      </p:grpSpPr>
      <p:sp>
        <p:nvSpPr>
          <p:cNvPr id="590" name="Google Shape;590;g3bbb1394c5e_0_1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91" name="Google Shape;591;g3bbb1394c5e_0_10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92" name="Google Shape;592;g3bbb1394c5e_0_10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g3bbb1394c5e_0_1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99" name="Google Shape;599;g3bbb1394c5e_0_1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00" name="Google Shape;600;g3bbb1394c5e_0_12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5" name="Shape 605"/>
        <p:cNvGrpSpPr/>
        <p:nvPr/>
      </p:nvGrpSpPr>
      <p:grpSpPr>
        <a:xfrm>
          <a:off x="0" y="0"/>
          <a:ext cx="0" cy="0"/>
          <a:chOff x="0" y="0"/>
          <a:chExt cx="0" cy="0"/>
        </a:xfrm>
      </p:grpSpPr>
      <p:sp>
        <p:nvSpPr>
          <p:cNvPr id="606" name="Google Shape;606;g3bbb1394c5e_0_1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07" name="Google Shape;607;g3bbb1394c5e_0_1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08" name="Google Shape;608;g3bbb1394c5e_0_12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3" name="Shape 613"/>
        <p:cNvGrpSpPr/>
        <p:nvPr/>
      </p:nvGrpSpPr>
      <p:grpSpPr>
        <a:xfrm>
          <a:off x="0" y="0"/>
          <a:ext cx="0" cy="0"/>
          <a:chOff x="0" y="0"/>
          <a:chExt cx="0" cy="0"/>
        </a:xfrm>
      </p:grpSpPr>
      <p:sp>
        <p:nvSpPr>
          <p:cNvPr id="614" name="Google Shape;614;g3bbb1394c5e_0_1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15" name="Google Shape;615;g3bbb1394c5e_0_1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16" name="Google Shape;616;g3bbb1394c5e_0_14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1" name="Shape 621"/>
        <p:cNvGrpSpPr/>
        <p:nvPr/>
      </p:nvGrpSpPr>
      <p:grpSpPr>
        <a:xfrm>
          <a:off x="0" y="0"/>
          <a:ext cx="0" cy="0"/>
          <a:chOff x="0" y="0"/>
          <a:chExt cx="0" cy="0"/>
        </a:xfrm>
      </p:grpSpPr>
      <p:sp>
        <p:nvSpPr>
          <p:cNvPr id="622" name="Google Shape;622;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623" name="Google Shape;623;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3aa92dfece9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273" name="Google Shape;273;g3aa92dfece9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6" name="Shape 626"/>
        <p:cNvGrpSpPr/>
        <p:nvPr/>
      </p:nvGrpSpPr>
      <p:grpSpPr>
        <a:xfrm>
          <a:off x="0" y="0"/>
          <a:ext cx="0" cy="0"/>
          <a:chOff x="0" y="0"/>
          <a:chExt cx="0" cy="0"/>
        </a:xfrm>
      </p:grpSpPr>
      <p:sp>
        <p:nvSpPr>
          <p:cNvPr id="627" name="Google Shape;627;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628" name="Google Shape;628;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1" name="Shape 631"/>
        <p:cNvGrpSpPr/>
        <p:nvPr/>
      </p:nvGrpSpPr>
      <p:grpSpPr>
        <a:xfrm>
          <a:off x="0" y="0"/>
          <a:ext cx="0" cy="0"/>
          <a:chOff x="0" y="0"/>
          <a:chExt cx="0" cy="0"/>
        </a:xfrm>
      </p:grpSpPr>
      <p:sp>
        <p:nvSpPr>
          <p:cNvPr id="632" name="Google Shape;632;g3be4a5f7ac2_0_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33" name="Google Shape;633;g3be4a5f7ac2_0_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34" name="Google Shape;634;g3be4a5f7ac2_0_36: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1" name="Shape 641"/>
        <p:cNvGrpSpPr/>
        <p:nvPr/>
      </p:nvGrpSpPr>
      <p:grpSpPr>
        <a:xfrm>
          <a:off x="0" y="0"/>
          <a:ext cx="0" cy="0"/>
          <a:chOff x="0" y="0"/>
          <a:chExt cx="0" cy="0"/>
        </a:xfrm>
      </p:grpSpPr>
      <p:sp>
        <p:nvSpPr>
          <p:cNvPr id="642" name="Google Shape;642;g3be4a5f7ac2_0_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43" name="Google Shape;643;g3be4a5f7ac2_0_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44" name="Google Shape;644;g3be4a5f7ac2_0_4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9" name="Shape 649"/>
        <p:cNvGrpSpPr/>
        <p:nvPr/>
      </p:nvGrpSpPr>
      <p:grpSpPr>
        <a:xfrm>
          <a:off x="0" y="0"/>
          <a:ext cx="0" cy="0"/>
          <a:chOff x="0" y="0"/>
          <a:chExt cx="0" cy="0"/>
        </a:xfrm>
      </p:grpSpPr>
      <p:sp>
        <p:nvSpPr>
          <p:cNvPr id="650" name="Google Shape;650;g3be4a5f7ac2_0_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51" name="Google Shape;651;g3be4a5f7ac2_0_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52" name="Google Shape;652;g3be4a5f7ac2_0_5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7" name="Shape 657"/>
        <p:cNvGrpSpPr/>
        <p:nvPr/>
      </p:nvGrpSpPr>
      <p:grpSpPr>
        <a:xfrm>
          <a:off x="0" y="0"/>
          <a:ext cx="0" cy="0"/>
          <a:chOff x="0" y="0"/>
          <a:chExt cx="0" cy="0"/>
        </a:xfrm>
      </p:grpSpPr>
      <p:sp>
        <p:nvSpPr>
          <p:cNvPr id="658" name="Google Shape;658;g3be4a5f7ac2_0_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59" name="Google Shape;659;g3be4a5f7ac2_0_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60" name="Google Shape;660;g3be4a5f7ac2_0_6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9" name="Shape 669"/>
        <p:cNvGrpSpPr/>
        <p:nvPr/>
      </p:nvGrpSpPr>
      <p:grpSpPr>
        <a:xfrm>
          <a:off x="0" y="0"/>
          <a:ext cx="0" cy="0"/>
          <a:chOff x="0" y="0"/>
          <a:chExt cx="0" cy="0"/>
        </a:xfrm>
      </p:grpSpPr>
      <p:sp>
        <p:nvSpPr>
          <p:cNvPr id="670" name="Google Shape;670;g3be4a5f7ac2_0_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71" name="Google Shape;671;g3be4a5f7ac2_0_7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72" name="Google Shape;672;g3be4a5f7ac2_0_72: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7" name="Shape 677"/>
        <p:cNvGrpSpPr/>
        <p:nvPr/>
      </p:nvGrpSpPr>
      <p:grpSpPr>
        <a:xfrm>
          <a:off x="0" y="0"/>
          <a:ext cx="0" cy="0"/>
          <a:chOff x="0" y="0"/>
          <a:chExt cx="0" cy="0"/>
        </a:xfrm>
      </p:grpSpPr>
      <p:sp>
        <p:nvSpPr>
          <p:cNvPr id="678" name="Google Shape;678;g3be4a5f7ac2_0_8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79" name="Google Shape;679;g3be4a5f7ac2_0_8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80" name="Google Shape;680;g3be4a5f7ac2_0_8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5" name="Shape 685"/>
        <p:cNvGrpSpPr/>
        <p:nvPr/>
      </p:nvGrpSpPr>
      <p:grpSpPr>
        <a:xfrm>
          <a:off x="0" y="0"/>
          <a:ext cx="0" cy="0"/>
          <a:chOff x="0" y="0"/>
          <a:chExt cx="0" cy="0"/>
        </a:xfrm>
      </p:grpSpPr>
      <p:sp>
        <p:nvSpPr>
          <p:cNvPr id="686" name="Google Shape;686;g3be4a5f7ac2_0_9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87" name="Google Shape;687;g3be4a5f7ac2_0_9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88" name="Google Shape;688;g3be4a5f7ac2_0_9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3" name="Shape 693"/>
        <p:cNvGrpSpPr/>
        <p:nvPr/>
      </p:nvGrpSpPr>
      <p:grpSpPr>
        <a:xfrm>
          <a:off x="0" y="0"/>
          <a:ext cx="0" cy="0"/>
          <a:chOff x="0" y="0"/>
          <a:chExt cx="0" cy="0"/>
        </a:xfrm>
      </p:grpSpPr>
      <p:sp>
        <p:nvSpPr>
          <p:cNvPr id="694" name="Google Shape;694;g3be4a5f7ac2_0_9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95" name="Google Shape;695;g3be4a5f7ac2_0_9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696" name="Google Shape;696;g3be4a5f7ac2_0_96: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1" name="Shape 701"/>
        <p:cNvGrpSpPr/>
        <p:nvPr/>
      </p:nvGrpSpPr>
      <p:grpSpPr>
        <a:xfrm>
          <a:off x="0" y="0"/>
          <a:ext cx="0" cy="0"/>
          <a:chOff x="0" y="0"/>
          <a:chExt cx="0" cy="0"/>
        </a:xfrm>
      </p:grpSpPr>
      <p:sp>
        <p:nvSpPr>
          <p:cNvPr id="702" name="Google Shape;702;g3bb34e3a1e4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03" name="Google Shape;703;g3bb34e3a1e4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04" name="Google Shape;704;g3bb34e3a1e4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3bc23b3e3f3_1_43: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83" name="Google Shape;283;g3bc23b3e3f3_1_43: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0" name="Shape 710"/>
        <p:cNvGrpSpPr/>
        <p:nvPr/>
      </p:nvGrpSpPr>
      <p:grpSpPr>
        <a:xfrm>
          <a:off x="0" y="0"/>
          <a:ext cx="0" cy="0"/>
          <a:chOff x="0" y="0"/>
          <a:chExt cx="0" cy="0"/>
        </a:xfrm>
      </p:grpSpPr>
      <p:sp>
        <p:nvSpPr>
          <p:cNvPr id="711" name="Google Shape;711;g3bb34e3a1e4_0_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12" name="Google Shape;712;g3bb34e3a1e4_0_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13" name="Google Shape;713;g3bb34e3a1e4_0_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g3bc23b3e3f3_1_67: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20" name="Google Shape;720;g3bc23b3e3f3_1_67: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5" name="Shape 725"/>
        <p:cNvGrpSpPr/>
        <p:nvPr/>
      </p:nvGrpSpPr>
      <p:grpSpPr>
        <a:xfrm>
          <a:off x="0" y="0"/>
          <a:ext cx="0" cy="0"/>
          <a:chOff x="0" y="0"/>
          <a:chExt cx="0" cy="0"/>
        </a:xfrm>
      </p:grpSpPr>
      <p:sp>
        <p:nvSpPr>
          <p:cNvPr id="726" name="Google Shape;726;g3bc23b3e3f3_1_73: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27" name="Google Shape;727;g3bc23b3e3f3_1_73: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2" name="Shape 732"/>
        <p:cNvGrpSpPr/>
        <p:nvPr/>
      </p:nvGrpSpPr>
      <p:grpSpPr>
        <a:xfrm>
          <a:off x="0" y="0"/>
          <a:ext cx="0" cy="0"/>
          <a:chOff x="0" y="0"/>
          <a:chExt cx="0" cy="0"/>
        </a:xfrm>
      </p:grpSpPr>
      <p:sp>
        <p:nvSpPr>
          <p:cNvPr id="733" name="Google Shape;733;g3bc23b3e3f3_1_79: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34" name="Google Shape;734;g3bc23b3e3f3_1_79: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g3bb34e3a1e4_0_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41" name="Google Shape;741;g3bb34e3a1e4_0_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42" name="Google Shape;742;g3bb34e3a1e4_0_1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7" name="Shape 747"/>
        <p:cNvGrpSpPr/>
        <p:nvPr/>
      </p:nvGrpSpPr>
      <p:grpSpPr>
        <a:xfrm>
          <a:off x="0" y="0"/>
          <a:ext cx="0" cy="0"/>
          <a:chOff x="0" y="0"/>
          <a:chExt cx="0" cy="0"/>
        </a:xfrm>
      </p:grpSpPr>
      <p:sp>
        <p:nvSpPr>
          <p:cNvPr id="748" name="Google Shape;748;g3bb34e3a1e4_0_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49" name="Google Shape;749;g3bb34e3a1e4_0_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50" name="Google Shape;750;g3bb34e3a1e4_0_2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5" name="Shape 755"/>
        <p:cNvGrpSpPr/>
        <p:nvPr/>
      </p:nvGrpSpPr>
      <p:grpSpPr>
        <a:xfrm>
          <a:off x="0" y="0"/>
          <a:ext cx="0" cy="0"/>
          <a:chOff x="0" y="0"/>
          <a:chExt cx="0" cy="0"/>
        </a:xfrm>
      </p:grpSpPr>
      <p:sp>
        <p:nvSpPr>
          <p:cNvPr id="756" name="Google Shape;756;g3bb34e3a1e4_0_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57" name="Google Shape;757;g3bb34e3a1e4_0_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58" name="Google Shape;758;g3bb34e3a1e4_0_3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4" name="Shape 764"/>
        <p:cNvGrpSpPr/>
        <p:nvPr/>
      </p:nvGrpSpPr>
      <p:grpSpPr>
        <a:xfrm>
          <a:off x="0" y="0"/>
          <a:ext cx="0" cy="0"/>
          <a:chOff x="0" y="0"/>
          <a:chExt cx="0" cy="0"/>
        </a:xfrm>
      </p:grpSpPr>
      <p:sp>
        <p:nvSpPr>
          <p:cNvPr id="765" name="Google Shape;765;g3bb34e3a1e4_0_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66" name="Google Shape;766;g3bb34e3a1e4_0_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67" name="Google Shape;767;g3bb34e3a1e4_0_3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4" name="Shape 774"/>
        <p:cNvGrpSpPr/>
        <p:nvPr/>
      </p:nvGrpSpPr>
      <p:grpSpPr>
        <a:xfrm>
          <a:off x="0" y="0"/>
          <a:ext cx="0" cy="0"/>
          <a:chOff x="0" y="0"/>
          <a:chExt cx="0" cy="0"/>
        </a:xfrm>
      </p:grpSpPr>
      <p:sp>
        <p:nvSpPr>
          <p:cNvPr id="775" name="Google Shape;775;g3bb34e3a1e4_0_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76" name="Google Shape;776;g3bb34e3a1e4_0_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77" name="Google Shape;777;g3bb34e3a1e4_0_4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2" name="Shape 782"/>
        <p:cNvGrpSpPr/>
        <p:nvPr/>
      </p:nvGrpSpPr>
      <p:grpSpPr>
        <a:xfrm>
          <a:off x="0" y="0"/>
          <a:ext cx="0" cy="0"/>
          <a:chOff x="0" y="0"/>
          <a:chExt cx="0" cy="0"/>
        </a:xfrm>
      </p:grpSpPr>
      <p:sp>
        <p:nvSpPr>
          <p:cNvPr id="783" name="Google Shape;783;g3bb34e3a1e4_0_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84" name="Google Shape;784;g3bb34e3a1e4_0_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85" name="Google Shape;785;g3bb34e3a1e4_0_5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bc23b3e3f3_1_7: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90" name="Google Shape;290;g3bc23b3e3f3_1_7: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1" name="Shape 791"/>
        <p:cNvGrpSpPr/>
        <p:nvPr/>
      </p:nvGrpSpPr>
      <p:grpSpPr>
        <a:xfrm>
          <a:off x="0" y="0"/>
          <a:ext cx="0" cy="0"/>
          <a:chOff x="0" y="0"/>
          <a:chExt cx="0" cy="0"/>
        </a:xfrm>
      </p:grpSpPr>
      <p:sp>
        <p:nvSpPr>
          <p:cNvPr id="792" name="Google Shape;792;p4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793" name="Google Shape;793;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7" name="Shape 797"/>
        <p:cNvGrpSpPr/>
        <p:nvPr/>
      </p:nvGrpSpPr>
      <p:grpSpPr>
        <a:xfrm>
          <a:off x="0" y="0"/>
          <a:ext cx="0" cy="0"/>
          <a:chOff x="0" y="0"/>
          <a:chExt cx="0" cy="0"/>
        </a:xfrm>
      </p:grpSpPr>
      <p:sp>
        <p:nvSpPr>
          <p:cNvPr id="798" name="Google Shape;798;g3bb34e3a1e4_0_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99" name="Google Shape;799;g3bb34e3a1e4_0_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00" name="Google Shape;800;g3bb34e3a1e4_0_66: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4" name="Shape 804"/>
        <p:cNvGrpSpPr/>
        <p:nvPr/>
      </p:nvGrpSpPr>
      <p:grpSpPr>
        <a:xfrm>
          <a:off x="0" y="0"/>
          <a:ext cx="0" cy="0"/>
          <a:chOff x="0" y="0"/>
          <a:chExt cx="0" cy="0"/>
        </a:xfrm>
      </p:grpSpPr>
      <p:sp>
        <p:nvSpPr>
          <p:cNvPr id="805" name="Google Shape;805;g3bb34e3a1e4_0_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06" name="Google Shape;806;g3bb34e3a1e4_0_7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07" name="Google Shape;807;g3bb34e3a1e4_0_7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3" name="Shape 813"/>
        <p:cNvGrpSpPr/>
        <p:nvPr/>
      </p:nvGrpSpPr>
      <p:grpSpPr>
        <a:xfrm>
          <a:off x="0" y="0"/>
          <a:ext cx="0" cy="0"/>
          <a:chOff x="0" y="0"/>
          <a:chExt cx="0" cy="0"/>
        </a:xfrm>
      </p:grpSpPr>
      <p:sp>
        <p:nvSpPr>
          <p:cNvPr id="814" name="Google Shape;814;g3bb34e3a1e4_0_8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15" name="Google Shape;815;g3bb34e3a1e4_0_8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16" name="Google Shape;816;g3bb34e3a1e4_0_8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5" name="Shape 825"/>
        <p:cNvGrpSpPr/>
        <p:nvPr/>
      </p:nvGrpSpPr>
      <p:grpSpPr>
        <a:xfrm>
          <a:off x="0" y="0"/>
          <a:ext cx="0" cy="0"/>
          <a:chOff x="0" y="0"/>
          <a:chExt cx="0" cy="0"/>
        </a:xfrm>
      </p:grpSpPr>
      <p:sp>
        <p:nvSpPr>
          <p:cNvPr id="826" name="Google Shape;826;g3bb34e3a1e4_0_9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27" name="Google Shape;827;g3bb34e3a1e4_0_9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28" name="Google Shape;828;g3bb34e3a1e4_0_9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3" name="Shape 833"/>
        <p:cNvGrpSpPr/>
        <p:nvPr/>
      </p:nvGrpSpPr>
      <p:grpSpPr>
        <a:xfrm>
          <a:off x="0" y="0"/>
          <a:ext cx="0" cy="0"/>
          <a:chOff x="0" y="0"/>
          <a:chExt cx="0" cy="0"/>
        </a:xfrm>
      </p:grpSpPr>
      <p:sp>
        <p:nvSpPr>
          <p:cNvPr id="834" name="Google Shape;834;g3bb34e3a1e4_0_1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35" name="Google Shape;835;g3bb34e3a1e4_0_1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36" name="Google Shape;836;g3bb34e3a1e4_0_11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1" name="Shape 841"/>
        <p:cNvGrpSpPr/>
        <p:nvPr/>
      </p:nvGrpSpPr>
      <p:grpSpPr>
        <a:xfrm>
          <a:off x="0" y="0"/>
          <a:ext cx="0" cy="0"/>
          <a:chOff x="0" y="0"/>
          <a:chExt cx="0" cy="0"/>
        </a:xfrm>
      </p:grpSpPr>
      <p:sp>
        <p:nvSpPr>
          <p:cNvPr id="842" name="Google Shape;842;g3bb34e3a1e4_0_1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43" name="Google Shape;843;g3bb34e3a1e4_0_10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44" name="Google Shape;844;g3bb34e3a1e4_0_10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9" name="Shape 849"/>
        <p:cNvGrpSpPr/>
        <p:nvPr/>
      </p:nvGrpSpPr>
      <p:grpSpPr>
        <a:xfrm>
          <a:off x="0" y="0"/>
          <a:ext cx="0" cy="0"/>
          <a:chOff x="0" y="0"/>
          <a:chExt cx="0" cy="0"/>
        </a:xfrm>
      </p:grpSpPr>
      <p:sp>
        <p:nvSpPr>
          <p:cNvPr id="850" name="Google Shape;850;g3bb34e3a1e4_0_1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51" name="Google Shape;851;g3bb34e3a1e4_0_1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52" name="Google Shape;852;g3bb34e3a1e4_0_12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6" name="Shape 856"/>
        <p:cNvGrpSpPr/>
        <p:nvPr/>
      </p:nvGrpSpPr>
      <p:grpSpPr>
        <a:xfrm>
          <a:off x="0" y="0"/>
          <a:ext cx="0" cy="0"/>
          <a:chOff x="0" y="0"/>
          <a:chExt cx="0" cy="0"/>
        </a:xfrm>
      </p:grpSpPr>
      <p:sp>
        <p:nvSpPr>
          <p:cNvPr id="857" name="Google Shape;857;g3bb34e3a1e4_0_1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58" name="Google Shape;858;g3bb34e3a1e4_0_1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59" name="Google Shape;859;g3bb34e3a1e4_0_13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3" name="Shape 863"/>
        <p:cNvGrpSpPr/>
        <p:nvPr/>
      </p:nvGrpSpPr>
      <p:grpSpPr>
        <a:xfrm>
          <a:off x="0" y="0"/>
          <a:ext cx="0" cy="0"/>
          <a:chOff x="0" y="0"/>
          <a:chExt cx="0" cy="0"/>
        </a:xfrm>
      </p:grpSpPr>
      <p:sp>
        <p:nvSpPr>
          <p:cNvPr id="864" name="Google Shape;864;g3bb34e3a1e4_0_1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65" name="Google Shape;865;g3bb34e3a1e4_0_1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66" name="Google Shape;866;g3bb34e3a1e4_0_14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3bc23b3e3f3_1_13: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97" name="Google Shape;297;g3bc23b3e3f3_1_13: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2" name="Shape 872"/>
        <p:cNvGrpSpPr/>
        <p:nvPr/>
      </p:nvGrpSpPr>
      <p:grpSpPr>
        <a:xfrm>
          <a:off x="0" y="0"/>
          <a:ext cx="0" cy="0"/>
          <a:chOff x="0" y="0"/>
          <a:chExt cx="0" cy="0"/>
        </a:xfrm>
      </p:grpSpPr>
      <p:sp>
        <p:nvSpPr>
          <p:cNvPr id="873" name="Google Shape;873;g3bb34e3a1e4_0_1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74" name="Google Shape;874;g3bb34e3a1e4_0_1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75" name="Google Shape;875;g3bb34e3a1e4_0_14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0" name="Shape 880"/>
        <p:cNvGrpSpPr/>
        <p:nvPr/>
      </p:nvGrpSpPr>
      <p:grpSpPr>
        <a:xfrm>
          <a:off x="0" y="0"/>
          <a:ext cx="0" cy="0"/>
          <a:chOff x="0" y="0"/>
          <a:chExt cx="0" cy="0"/>
        </a:xfrm>
      </p:grpSpPr>
      <p:sp>
        <p:nvSpPr>
          <p:cNvPr id="881" name="Google Shape;881;g3bb34e3a1e4_0_1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82" name="Google Shape;882;g3bb34e3a1e4_0_1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83" name="Google Shape;883;g3bb34e3a1e4_0_15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8" name="Shape 888"/>
        <p:cNvGrpSpPr/>
        <p:nvPr/>
      </p:nvGrpSpPr>
      <p:grpSpPr>
        <a:xfrm>
          <a:off x="0" y="0"/>
          <a:ext cx="0" cy="0"/>
          <a:chOff x="0" y="0"/>
          <a:chExt cx="0" cy="0"/>
        </a:xfrm>
      </p:grpSpPr>
      <p:sp>
        <p:nvSpPr>
          <p:cNvPr id="889" name="Google Shape;889;p5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890" name="Google Shape;890;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4" name="Shape 894"/>
        <p:cNvGrpSpPr/>
        <p:nvPr/>
      </p:nvGrpSpPr>
      <p:grpSpPr>
        <a:xfrm>
          <a:off x="0" y="0"/>
          <a:ext cx="0" cy="0"/>
          <a:chOff x="0" y="0"/>
          <a:chExt cx="0" cy="0"/>
        </a:xfrm>
      </p:grpSpPr>
      <p:sp>
        <p:nvSpPr>
          <p:cNvPr id="895" name="Google Shape;895;g3b90a0b9498_0_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896" name="Google Shape;896;g3b90a0b9498_0_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0" name="Shape 900"/>
        <p:cNvGrpSpPr/>
        <p:nvPr/>
      </p:nvGrpSpPr>
      <p:grpSpPr>
        <a:xfrm>
          <a:off x="0" y="0"/>
          <a:ext cx="0" cy="0"/>
          <a:chOff x="0" y="0"/>
          <a:chExt cx="0" cy="0"/>
        </a:xfrm>
      </p:grpSpPr>
      <p:sp>
        <p:nvSpPr>
          <p:cNvPr id="901" name="Google Shape;901;g3bc23b3e3f3_2_24: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02" name="Google Shape;902;g3bc23b3e3f3_2_24: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7" name="Shape 907"/>
        <p:cNvGrpSpPr/>
        <p:nvPr/>
      </p:nvGrpSpPr>
      <p:grpSpPr>
        <a:xfrm>
          <a:off x="0" y="0"/>
          <a:ext cx="0" cy="0"/>
          <a:chOff x="0" y="0"/>
          <a:chExt cx="0" cy="0"/>
        </a:xfrm>
      </p:grpSpPr>
      <p:sp>
        <p:nvSpPr>
          <p:cNvPr id="908" name="Google Shape;908;g3bc23b3e3f3_2_30: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09" name="Google Shape;909;g3bc23b3e3f3_2_30: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4" name="Shape 914"/>
        <p:cNvGrpSpPr/>
        <p:nvPr/>
      </p:nvGrpSpPr>
      <p:grpSpPr>
        <a:xfrm>
          <a:off x="0" y="0"/>
          <a:ext cx="0" cy="0"/>
          <a:chOff x="0" y="0"/>
          <a:chExt cx="0" cy="0"/>
        </a:xfrm>
      </p:grpSpPr>
      <p:sp>
        <p:nvSpPr>
          <p:cNvPr id="915" name="Google Shape;915;g3bc23b3e3f3_2_0: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16" name="Google Shape;916;g3bc23b3e3f3_2_0: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1" name="Shape 921"/>
        <p:cNvGrpSpPr/>
        <p:nvPr/>
      </p:nvGrpSpPr>
      <p:grpSpPr>
        <a:xfrm>
          <a:off x="0" y="0"/>
          <a:ext cx="0" cy="0"/>
          <a:chOff x="0" y="0"/>
          <a:chExt cx="0" cy="0"/>
        </a:xfrm>
      </p:grpSpPr>
      <p:sp>
        <p:nvSpPr>
          <p:cNvPr id="922" name="Google Shape;922;g3bc23b3e3f3_2_6: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23" name="Google Shape;923;g3bc23b3e3f3_2_6: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8" name="Shape 928"/>
        <p:cNvGrpSpPr/>
        <p:nvPr/>
      </p:nvGrpSpPr>
      <p:grpSpPr>
        <a:xfrm>
          <a:off x="0" y="0"/>
          <a:ext cx="0" cy="0"/>
          <a:chOff x="0" y="0"/>
          <a:chExt cx="0" cy="0"/>
        </a:xfrm>
      </p:grpSpPr>
      <p:sp>
        <p:nvSpPr>
          <p:cNvPr id="929" name="Google Shape;929;g3c2f74d16f5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930" name="Google Shape;930;g3c2f74d16f5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4" name="Shape 934"/>
        <p:cNvGrpSpPr/>
        <p:nvPr/>
      </p:nvGrpSpPr>
      <p:grpSpPr>
        <a:xfrm>
          <a:off x="0" y="0"/>
          <a:ext cx="0" cy="0"/>
          <a:chOff x="0" y="0"/>
          <a:chExt cx="0" cy="0"/>
        </a:xfrm>
      </p:grpSpPr>
      <p:sp>
        <p:nvSpPr>
          <p:cNvPr id="935" name="Google Shape;935;g3c2f74d16f5_0_5: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36" name="Google Shape;936;g3c2f74d16f5_0_5: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3bc23b3e3f3_1_49:notes"/>
          <p:cNvSpPr txBox="1"/>
          <p:nvPr>
            <p:ph idx="1" type="body"/>
          </p:nvPr>
        </p:nvSpPr>
        <p:spPr>
          <a:xfrm>
            <a:off x="686097" y="4343702"/>
            <a:ext cx="5485800" cy="41139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04" name="Google Shape;304;g3bc23b3e3f3_1_49:notes"/>
          <p:cNvSpPr/>
          <p:nvPr>
            <p:ph idx="2" type="sldImg"/>
          </p:nvPr>
        </p:nvSpPr>
        <p:spPr>
          <a:xfrm>
            <a:off x="1178719" y="686405"/>
            <a:ext cx="45006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1" name="Shape 941"/>
        <p:cNvGrpSpPr/>
        <p:nvPr/>
      </p:nvGrpSpPr>
      <p:grpSpPr>
        <a:xfrm>
          <a:off x="0" y="0"/>
          <a:ext cx="0" cy="0"/>
          <a:chOff x="0" y="0"/>
          <a:chExt cx="0" cy="0"/>
        </a:xfrm>
      </p:grpSpPr>
      <p:sp>
        <p:nvSpPr>
          <p:cNvPr id="942" name="Google Shape;942;g3bb34e3a1e4_0_1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43" name="Google Shape;943;g3bb34e3a1e4_0_1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44" name="Google Shape;944;g3bb34e3a1e4_0_16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0" name="Shape 950"/>
        <p:cNvGrpSpPr/>
        <p:nvPr/>
      </p:nvGrpSpPr>
      <p:grpSpPr>
        <a:xfrm>
          <a:off x="0" y="0"/>
          <a:ext cx="0" cy="0"/>
          <a:chOff x="0" y="0"/>
          <a:chExt cx="0" cy="0"/>
        </a:xfrm>
      </p:grpSpPr>
      <p:sp>
        <p:nvSpPr>
          <p:cNvPr id="951" name="Google Shape;951;g3bb34e3a1e4_0_17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52" name="Google Shape;952;g3bb34e3a1e4_0_17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53" name="Google Shape;953;g3bb34e3a1e4_0_17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9" name="Shape 959"/>
        <p:cNvGrpSpPr/>
        <p:nvPr/>
      </p:nvGrpSpPr>
      <p:grpSpPr>
        <a:xfrm>
          <a:off x="0" y="0"/>
          <a:ext cx="0" cy="0"/>
          <a:chOff x="0" y="0"/>
          <a:chExt cx="0" cy="0"/>
        </a:xfrm>
      </p:grpSpPr>
      <p:sp>
        <p:nvSpPr>
          <p:cNvPr id="960" name="Google Shape;960;g3bb34e3a1e4_0_18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61" name="Google Shape;961;g3bb34e3a1e4_0_18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62" name="Google Shape;962;g3bb34e3a1e4_0_18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6" name="Shape 966"/>
        <p:cNvGrpSpPr/>
        <p:nvPr/>
      </p:nvGrpSpPr>
      <p:grpSpPr>
        <a:xfrm>
          <a:off x="0" y="0"/>
          <a:ext cx="0" cy="0"/>
          <a:chOff x="0" y="0"/>
          <a:chExt cx="0" cy="0"/>
        </a:xfrm>
      </p:grpSpPr>
      <p:sp>
        <p:nvSpPr>
          <p:cNvPr id="967" name="Google Shape;967;g3bb34e3a1e4_0_18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68" name="Google Shape;968;g3bb34e3a1e4_0_18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69" name="Google Shape;969;g3bb34e3a1e4_0_18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3" name="Shape 973"/>
        <p:cNvGrpSpPr/>
        <p:nvPr/>
      </p:nvGrpSpPr>
      <p:grpSpPr>
        <a:xfrm>
          <a:off x="0" y="0"/>
          <a:ext cx="0" cy="0"/>
          <a:chOff x="0" y="0"/>
          <a:chExt cx="0" cy="0"/>
        </a:xfrm>
      </p:grpSpPr>
      <p:sp>
        <p:nvSpPr>
          <p:cNvPr id="974" name="Google Shape;974;g3aaa5f67095_0_9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75" name="Google Shape;975;g3aaa5f67095_0_9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9" name="Shape 979"/>
        <p:cNvGrpSpPr/>
        <p:nvPr/>
      </p:nvGrpSpPr>
      <p:grpSpPr>
        <a:xfrm>
          <a:off x="0" y="0"/>
          <a:ext cx="0" cy="0"/>
          <a:chOff x="0" y="0"/>
          <a:chExt cx="0" cy="0"/>
        </a:xfrm>
      </p:grpSpPr>
      <p:sp>
        <p:nvSpPr>
          <p:cNvPr id="980" name="Google Shape;980;p16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981" name="Google Shape;981;p1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6" name="Shape 986"/>
        <p:cNvGrpSpPr/>
        <p:nvPr/>
      </p:nvGrpSpPr>
      <p:grpSpPr>
        <a:xfrm>
          <a:off x="0" y="0"/>
          <a:ext cx="0" cy="0"/>
          <a:chOff x="0" y="0"/>
          <a:chExt cx="0" cy="0"/>
        </a:xfrm>
      </p:grpSpPr>
      <p:sp>
        <p:nvSpPr>
          <p:cNvPr id="987" name="Google Shape;987;p16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988" name="Google Shape;988;p1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3" name="Shape 993"/>
        <p:cNvGrpSpPr/>
        <p:nvPr/>
      </p:nvGrpSpPr>
      <p:grpSpPr>
        <a:xfrm>
          <a:off x="0" y="0"/>
          <a:ext cx="0" cy="0"/>
          <a:chOff x="0" y="0"/>
          <a:chExt cx="0" cy="0"/>
        </a:xfrm>
      </p:grpSpPr>
      <p:sp>
        <p:nvSpPr>
          <p:cNvPr id="994" name="Google Shape;994;p16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995" name="Google Shape;995;p16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0" name="Shape 1000"/>
        <p:cNvGrpSpPr/>
        <p:nvPr/>
      </p:nvGrpSpPr>
      <p:grpSpPr>
        <a:xfrm>
          <a:off x="0" y="0"/>
          <a:ext cx="0" cy="0"/>
          <a:chOff x="0" y="0"/>
          <a:chExt cx="0" cy="0"/>
        </a:xfrm>
      </p:grpSpPr>
      <p:sp>
        <p:nvSpPr>
          <p:cNvPr id="1001" name="Google Shape;1001;p17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002" name="Google Shape;1002;p17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7" name="Shape 1007"/>
        <p:cNvGrpSpPr/>
        <p:nvPr/>
      </p:nvGrpSpPr>
      <p:grpSpPr>
        <a:xfrm>
          <a:off x="0" y="0"/>
          <a:ext cx="0" cy="0"/>
          <a:chOff x="0" y="0"/>
          <a:chExt cx="0" cy="0"/>
        </a:xfrm>
      </p:grpSpPr>
      <p:sp>
        <p:nvSpPr>
          <p:cNvPr id="1008" name="Google Shape;1008;g3b90a0b9498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09" name="Google Shape;1009;g3b90a0b9498_0_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10" name="Google Shape;1010;g3b90a0b9498_0_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zh-TW"/>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15" name="Shape 15"/>
        <p:cNvGrpSpPr/>
        <p:nvPr/>
      </p:nvGrpSpPr>
      <p:grpSpPr>
        <a:xfrm>
          <a:off x="0" y="0"/>
          <a:ext cx="0" cy="0"/>
          <a:chOff x="0" y="0"/>
          <a:chExt cx="0" cy="0"/>
        </a:xfrm>
      </p:grpSpPr>
      <p:sp>
        <p:nvSpPr>
          <p:cNvPr id="16" name="Google Shape;16;p6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6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及直排文字" type="vertTx">
  <p:cSld name="VERTICAL_TEXT">
    <p:spTree>
      <p:nvGrpSpPr>
        <p:cNvPr id="72" name="Shape 72"/>
        <p:cNvGrpSpPr/>
        <p:nvPr/>
      </p:nvGrpSpPr>
      <p:grpSpPr>
        <a:xfrm>
          <a:off x="0" y="0"/>
          <a:ext cx="0" cy="0"/>
          <a:chOff x="0" y="0"/>
          <a:chExt cx="0" cy="0"/>
        </a:xfrm>
      </p:grpSpPr>
      <p:sp>
        <p:nvSpPr>
          <p:cNvPr id="73" name="Google Shape;73;p8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4" name="Google Shape;74;p84"/>
          <p:cNvSpPr txBox="1"/>
          <p:nvPr>
            <p:ph idx="1" type="body"/>
          </p:nvPr>
        </p:nvSpPr>
        <p:spPr>
          <a:xfrm rot="5400000">
            <a:off x="2514600" y="152400"/>
            <a:ext cx="4114800" cy="77724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8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8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8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直排標題及文字" type="vertTitleAndTx">
  <p:cSld name="VERTICAL_TITLE_AND_VERTICAL_TEXT">
    <p:spTree>
      <p:nvGrpSpPr>
        <p:cNvPr id="78" name="Shape 78"/>
        <p:cNvGrpSpPr/>
        <p:nvPr/>
      </p:nvGrpSpPr>
      <p:grpSpPr>
        <a:xfrm>
          <a:off x="0" y="0"/>
          <a:ext cx="0" cy="0"/>
          <a:chOff x="0" y="0"/>
          <a:chExt cx="0" cy="0"/>
        </a:xfrm>
      </p:grpSpPr>
      <p:sp>
        <p:nvSpPr>
          <p:cNvPr id="79" name="Google Shape;79;p85"/>
          <p:cNvSpPr txBox="1"/>
          <p:nvPr>
            <p:ph type="title"/>
          </p:nvPr>
        </p:nvSpPr>
        <p:spPr>
          <a:xfrm rot="5400000">
            <a:off x="4743450" y="2381250"/>
            <a:ext cx="5486400" cy="1943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0" name="Google Shape;80;p85"/>
          <p:cNvSpPr txBox="1"/>
          <p:nvPr>
            <p:ph idx="1" type="body"/>
          </p:nvPr>
        </p:nvSpPr>
        <p:spPr>
          <a:xfrm rot="5400000">
            <a:off x="781050" y="514350"/>
            <a:ext cx="5486400" cy="56769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1" name="Google Shape;81;p8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8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8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90" name="Shape 90"/>
        <p:cNvGrpSpPr/>
        <p:nvPr/>
      </p:nvGrpSpPr>
      <p:grpSpPr>
        <a:xfrm>
          <a:off x="0" y="0"/>
          <a:ext cx="0" cy="0"/>
          <a:chOff x="0" y="0"/>
          <a:chExt cx="0" cy="0"/>
        </a:xfrm>
      </p:grpSpPr>
      <p:sp>
        <p:nvSpPr>
          <p:cNvPr id="91" name="Google Shape;91;p6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6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6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及物件" type="obj">
  <p:cSld name="OBJECT">
    <p:spTree>
      <p:nvGrpSpPr>
        <p:cNvPr id="94" name="Shape 94"/>
        <p:cNvGrpSpPr/>
        <p:nvPr/>
      </p:nvGrpSpPr>
      <p:grpSpPr>
        <a:xfrm>
          <a:off x="0" y="0"/>
          <a:ext cx="0" cy="0"/>
          <a:chOff x="0" y="0"/>
          <a:chExt cx="0" cy="0"/>
        </a:xfrm>
      </p:grpSpPr>
      <p:sp>
        <p:nvSpPr>
          <p:cNvPr id="95" name="Google Shape;95;p6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96" name="Google Shape;96;p6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7" name="Google Shape;97;p6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6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6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投影片" type="title">
  <p:cSld name="TITLE">
    <p:spTree>
      <p:nvGrpSpPr>
        <p:cNvPr id="100" name="Shape 100"/>
        <p:cNvGrpSpPr/>
        <p:nvPr/>
      </p:nvGrpSpPr>
      <p:grpSpPr>
        <a:xfrm>
          <a:off x="0" y="0"/>
          <a:ext cx="0" cy="0"/>
          <a:chOff x="0" y="0"/>
          <a:chExt cx="0" cy="0"/>
        </a:xfrm>
      </p:grpSpPr>
      <p:sp>
        <p:nvSpPr>
          <p:cNvPr id="101" name="Google Shape;101;p10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2" name="Google Shape;102;p10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chemeClr val="dk1"/>
              </a:buClr>
              <a:buSzPts val="3200"/>
              <a:buFont typeface="Arial"/>
              <a:buNone/>
              <a:defRPr/>
            </a:lvl1pPr>
            <a:lvl2pPr lvl="1" algn="ctr">
              <a:lnSpc>
                <a:spcPct val="100000"/>
              </a:lnSpc>
              <a:spcBef>
                <a:spcPts val="560"/>
              </a:spcBef>
              <a:spcAft>
                <a:spcPts val="0"/>
              </a:spcAft>
              <a:buClr>
                <a:schemeClr val="dk1"/>
              </a:buClr>
              <a:buSzPts val="2800"/>
              <a:buFont typeface="Arial"/>
              <a:buNone/>
              <a:defRPr/>
            </a:lvl2pPr>
            <a:lvl3pPr lvl="2" algn="ctr">
              <a:lnSpc>
                <a:spcPct val="100000"/>
              </a:lnSpc>
              <a:spcBef>
                <a:spcPts val="480"/>
              </a:spcBef>
              <a:spcAft>
                <a:spcPts val="0"/>
              </a:spcAft>
              <a:buClr>
                <a:schemeClr val="dk1"/>
              </a:buClr>
              <a:buSzPts val="2400"/>
              <a:buFont typeface="Arial"/>
              <a:buNone/>
              <a:defRPr/>
            </a:lvl3pPr>
            <a:lvl4pPr lvl="3" algn="ctr">
              <a:lnSpc>
                <a:spcPct val="100000"/>
              </a:lnSpc>
              <a:spcBef>
                <a:spcPts val="400"/>
              </a:spcBef>
              <a:spcAft>
                <a:spcPts val="0"/>
              </a:spcAft>
              <a:buClr>
                <a:schemeClr val="dk1"/>
              </a:buClr>
              <a:buSzPts val="2000"/>
              <a:buFont typeface="Arial"/>
              <a:buNone/>
              <a:defRPr/>
            </a:lvl4pPr>
            <a:lvl5pPr lvl="4" algn="ctr">
              <a:lnSpc>
                <a:spcPct val="100000"/>
              </a:lnSpc>
              <a:spcBef>
                <a:spcPts val="400"/>
              </a:spcBef>
              <a:spcAft>
                <a:spcPts val="0"/>
              </a:spcAft>
              <a:buClr>
                <a:schemeClr val="dk1"/>
              </a:buClr>
              <a:buSzPts val="2000"/>
              <a:buFont typeface="Arial"/>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103" name="Google Shape;103;p10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10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0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章節標題" type="secHead">
  <p:cSld name="SECTION_HEADER">
    <p:spTree>
      <p:nvGrpSpPr>
        <p:cNvPr id="106" name="Shape 106"/>
        <p:cNvGrpSpPr/>
        <p:nvPr/>
      </p:nvGrpSpPr>
      <p:grpSpPr>
        <a:xfrm>
          <a:off x="0" y="0"/>
          <a:ext cx="0" cy="0"/>
          <a:chOff x="0" y="0"/>
          <a:chExt cx="0" cy="0"/>
        </a:xfrm>
      </p:grpSpPr>
      <p:sp>
        <p:nvSpPr>
          <p:cNvPr id="107" name="Google Shape;107;p109"/>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8" name="Google Shape;108;p10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chemeClr val="dk1"/>
              </a:buClr>
              <a:buSzPts val="2000"/>
              <a:buFont typeface="Arial"/>
              <a:buNone/>
              <a:defRPr sz="2000"/>
            </a:lvl1pPr>
            <a:lvl2pPr indent="-228600" lvl="1" marL="914400" algn="l">
              <a:lnSpc>
                <a:spcPct val="100000"/>
              </a:lnSpc>
              <a:spcBef>
                <a:spcPts val="360"/>
              </a:spcBef>
              <a:spcAft>
                <a:spcPts val="0"/>
              </a:spcAft>
              <a:buClr>
                <a:schemeClr val="dk1"/>
              </a:buClr>
              <a:buSzPts val="1800"/>
              <a:buFont typeface="Arial"/>
              <a:buNone/>
              <a:defRPr sz="1800"/>
            </a:lvl2pPr>
            <a:lvl3pPr indent="-228600" lvl="2" marL="1371600" algn="l">
              <a:lnSpc>
                <a:spcPct val="100000"/>
              </a:lnSpc>
              <a:spcBef>
                <a:spcPts val="320"/>
              </a:spcBef>
              <a:spcAft>
                <a:spcPts val="0"/>
              </a:spcAft>
              <a:buClr>
                <a:schemeClr val="dk1"/>
              </a:buClr>
              <a:buSzPts val="1600"/>
              <a:buFont typeface="Arial"/>
              <a:buNone/>
              <a:defRPr sz="1600"/>
            </a:lvl3pPr>
            <a:lvl4pPr indent="-228600" lvl="3" marL="1828800" algn="l">
              <a:lnSpc>
                <a:spcPct val="100000"/>
              </a:lnSpc>
              <a:spcBef>
                <a:spcPts val="280"/>
              </a:spcBef>
              <a:spcAft>
                <a:spcPts val="0"/>
              </a:spcAft>
              <a:buClr>
                <a:schemeClr val="dk1"/>
              </a:buClr>
              <a:buSzPts val="1400"/>
              <a:buFont typeface="Arial"/>
              <a:buNone/>
              <a:defRPr sz="1400"/>
            </a:lvl4pPr>
            <a:lvl5pPr indent="-228600" lvl="4" marL="2286000" algn="l">
              <a:lnSpc>
                <a:spcPct val="100000"/>
              </a:lnSpc>
              <a:spcBef>
                <a:spcPts val="280"/>
              </a:spcBef>
              <a:spcAft>
                <a:spcPts val="0"/>
              </a:spcAft>
              <a:buClr>
                <a:schemeClr val="dk1"/>
              </a:buClr>
              <a:buSzPts val="1400"/>
              <a:buFont typeface="Arial"/>
              <a:buNone/>
              <a:defRPr sz="1400"/>
            </a:lvl5pPr>
            <a:lvl6pPr indent="-228600" lvl="5" marL="2743200" algn="l">
              <a:lnSpc>
                <a:spcPct val="100000"/>
              </a:lnSpc>
              <a:spcBef>
                <a:spcPts val="280"/>
              </a:spcBef>
              <a:spcAft>
                <a:spcPts val="0"/>
              </a:spcAft>
              <a:buClr>
                <a:schemeClr val="dk1"/>
              </a:buClr>
              <a:buSzPts val="1400"/>
              <a:buFont typeface="Arial"/>
              <a:buNone/>
              <a:defRPr sz="1400"/>
            </a:lvl6pPr>
            <a:lvl7pPr indent="-228600" lvl="6" marL="3200400" algn="l">
              <a:lnSpc>
                <a:spcPct val="100000"/>
              </a:lnSpc>
              <a:spcBef>
                <a:spcPts val="280"/>
              </a:spcBef>
              <a:spcAft>
                <a:spcPts val="0"/>
              </a:spcAft>
              <a:buClr>
                <a:schemeClr val="dk1"/>
              </a:buClr>
              <a:buSzPts val="1400"/>
              <a:buFont typeface="Arial"/>
              <a:buNone/>
              <a:defRPr sz="1400"/>
            </a:lvl7pPr>
            <a:lvl8pPr indent="-228600" lvl="7" marL="3657600" algn="l">
              <a:lnSpc>
                <a:spcPct val="100000"/>
              </a:lnSpc>
              <a:spcBef>
                <a:spcPts val="280"/>
              </a:spcBef>
              <a:spcAft>
                <a:spcPts val="0"/>
              </a:spcAft>
              <a:buClr>
                <a:schemeClr val="dk1"/>
              </a:buClr>
              <a:buSzPts val="1400"/>
              <a:buFont typeface="Arial"/>
              <a:buNone/>
              <a:defRPr sz="1400"/>
            </a:lvl8pPr>
            <a:lvl9pPr indent="-228600" lvl="8" marL="4114800" algn="l">
              <a:lnSpc>
                <a:spcPct val="100000"/>
              </a:lnSpc>
              <a:spcBef>
                <a:spcPts val="280"/>
              </a:spcBef>
              <a:spcAft>
                <a:spcPts val="0"/>
              </a:spcAft>
              <a:buClr>
                <a:schemeClr val="dk1"/>
              </a:buClr>
              <a:buSzPts val="1400"/>
              <a:buFont typeface="Arial"/>
              <a:buNone/>
              <a:defRPr sz="1400"/>
            </a:lvl9pPr>
          </a:lstStyle>
          <a:p/>
        </p:txBody>
      </p:sp>
      <p:sp>
        <p:nvSpPr>
          <p:cNvPr id="109" name="Google Shape;109;p10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10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10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兩項物件" type="twoObj">
  <p:cSld name="TWO_OBJECTS">
    <p:spTree>
      <p:nvGrpSpPr>
        <p:cNvPr id="112" name="Shape 112"/>
        <p:cNvGrpSpPr/>
        <p:nvPr/>
      </p:nvGrpSpPr>
      <p:grpSpPr>
        <a:xfrm>
          <a:off x="0" y="0"/>
          <a:ext cx="0" cy="0"/>
          <a:chOff x="0" y="0"/>
          <a:chExt cx="0" cy="0"/>
        </a:xfrm>
      </p:grpSpPr>
      <p:sp>
        <p:nvSpPr>
          <p:cNvPr id="113" name="Google Shape;113;p1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14" name="Google Shape;114;p110"/>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115" name="Google Shape;115;p110"/>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116" name="Google Shape;116;p1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1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1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對" type="twoTxTwoObj">
  <p:cSld name="TWO_OBJECTS_WITH_TEXT">
    <p:spTree>
      <p:nvGrpSpPr>
        <p:cNvPr id="119" name="Shape 119"/>
        <p:cNvGrpSpPr/>
        <p:nvPr/>
      </p:nvGrpSpPr>
      <p:grpSpPr>
        <a:xfrm>
          <a:off x="0" y="0"/>
          <a:ext cx="0" cy="0"/>
          <a:chOff x="0" y="0"/>
          <a:chExt cx="0" cy="0"/>
        </a:xfrm>
      </p:grpSpPr>
      <p:sp>
        <p:nvSpPr>
          <p:cNvPr id="120" name="Google Shape;120;p1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21" name="Google Shape;121;p11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122" name="Google Shape;122;p11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123" name="Google Shape;123;p1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124" name="Google Shape;124;p1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125" name="Google Shape;125;p1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1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1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只有標題" type="titleOnly">
  <p:cSld name="TITLE_ONLY">
    <p:spTree>
      <p:nvGrpSpPr>
        <p:cNvPr id="128" name="Shape 128"/>
        <p:cNvGrpSpPr/>
        <p:nvPr/>
      </p:nvGrpSpPr>
      <p:grpSpPr>
        <a:xfrm>
          <a:off x="0" y="0"/>
          <a:ext cx="0" cy="0"/>
          <a:chOff x="0" y="0"/>
          <a:chExt cx="0" cy="0"/>
        </a:xfrm>
      </p:grpSpPr>
      <p:sp>
        <p:nvSpPr>
          <p:cNvPr id="129" name="Google Shape;129;p1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0" name="Google Shape;130;p1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1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1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含標題的內容" type="objTx">
  <p:cSld name="OBJECT_WITH_CAPTION_TEXT">
    <p:spTree>
      <p:nvGrpSpPr>
        <p:cNvPr id="133" name="Shape 133"/>
        <p:cNvGrpSpPr/>
        <p:nvPr/>
      </p:nvGrpSpPr>
      <p:grpSpPr>
        <a:xfrm>
          <a:off x="0" y="0"/>
          <a:ext cx="0" cy="0"/>
          <a:chOff x="0" y="0"/>
          <a:chExt cx="0" cy="0"/>
        </a:xfrm>
      </p:grpSpPr>
      <p:sp>
        <p:nvSpPr>
          <p:cNvPr id="134" name="Google Shape;134;p113"/>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5" name="Google Shape;135;p113"/>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Font typeface="Arial"/>
              <a:buChar char="•"/>
              <a:defRPr sz="3200"/>
            </a:lvl1pPr>
            <a:lvl2pPr indent="-406400" lvl="1" marL="914400" algn="l">
              <a:lnSpc>
                <a:spcPct val="100000"/>
              </a:lnSpc>
              <a:spcBef>
                <a:spcPts val="560"/>
              </a:spcBef>
              <a:spcAft>
                <a:spcPts val="0"/>
              </a:spcAft>
              <a:buClr>
                <a:schemeClr val="dk1"/>
              </a:buClr>
              <a:buSzPts val="2800"/>
              <a:buFont typeface="Arial"/>
              <a:buChar char="–"/>
              <a:defRPr sz="2800"/>
            </a:lvl2pPr>
            <a:lvl3pPr indent="-381000" lvl="2" marL="1371600" algn="l">
              <a:lnSpc>
                <a:spcPct val="100000"/>
              </a:lnSpc>
              <a:spcBef>
                <a:spcPts val="480"/>
              </a:spcBef>
              <a:spcAft>
                <a:spcPts val="0"/>
              </a:spcAft>
              <a:buClr>
                <a:schemeClr val="dk1"/>
              </a:buClr>
              <a:buSzPts val="2400"/>
              <a:buFont typeface="Arial"/>
              <a:buChar char="•"/>
              <a:defRPr sz="2400"/>
            </a:lvl3pPr>
            <a:lvl4pPr indent="-355600" lvl="3" marL="1828800" algn="l">
              <a:lnSpc>
                <a:spcPct val="100000"/>
              </a:lnSpc>
              <a:spcBef>
                <a:spcPts val="400"/>
              </a:spcBef>
              <a:spcAft>
                <a:spcPts val="0"/>
              </a:spcAft>
              <a:buClr>
                <a:schemeClr val="dk1"/>
              </a:buClr>
              <a:buSzPts val="2000"/>
              <a:buFont typeface="Arial"/>
              <a:buChar char="–"/>
              <a:defRPr sz="2000"/>
            </a:lvl4pPr>
            <a:lvl5pPr indent="-355600" lvl="4" marL="2286000" algn="l">
              <a:lnSpc>
                <a:spcPct val="100000"/>
              </a:lnSpc>
              <a:spcBef>
                <a:spcPts val="400"/>
              </a:spcBef>
              <a:spcAft>
                <a:spcPts val="0"/>
              </a:spcAft>
              <a:buClr>
                <a:schemeClr val="dk1"/>
              </a:buClr>
              <a:buSzPts val="2000"/>
              <a:buFont typeface="Arial"/>
              <a:buChar char="»"/>
              <a:defRPr sz="2000"/>
            </a:lvl5pPr>
            <a:lvl6pPr indent="-355600" lvl="5" marL="2743200" algn="l">
              <a:lnSpc>
                <a:spcPct val="100000"/>
              </a:lnSpc>
              <a:spcBef>
                <a:spcPts val="400"/>
              </a:spcBef>
              <a:spcAft>
                <a:spcPts val="0"/>
              </a:spcAft>
              <a:buClr>
                <a:schemeClr val="dk1"/>
              </a:buClr>
              <a:buSzPts val="2000"/>
              <a:buFont typeface="Arial"/>
              <a:buChar char="»"/>
              <a:defRPr sz="2000"/>
            </a:lvl6pPr>
            <a:lvl7pPr indent="-355600" lvl="6" marL="3200400" algn="l">
              <a:lnSpc>
                <a:spcPct val="100000"/>
              </a:lnSpc>
              <a:spcBef>
                <a:spcPts val="400"/>
              </a:spcBef>
              <a:spcAft>
                <a:spcPts val="0"/>
              </a:spcAft>
              <a:buClr>
                <a:schemeClr val="dk1"/>
              </a:buClr>
              <a:buSzPts val="2000"/>
              <a:buFont typeface="Arial"/>
              <a:buChar char="»"/>
              <a:defRPr sz="2000"/>
            </a:lvl7pPr>
            <a:lvl8pPr indent="-355600" lvl="7" marL="3657600" algn="l">
              <a:lnSpc>
                <a:spcPct val="100000"/>
              </a:lnSpc>
              <a:spcBef>
                <a:spcPts val="400"/>
              </a:spcBef>
              <a:spcAft>
                <a:spcPts val="0"/>
              </a:spcAft>
              <a:buClr>
                <a:schemeClr val="dk1"/>
              </a:buClr>
              <a:buSzPts val="2000"/>
              <a:buFont typeface="Arial"/>
              <a:buChar char="»"/>
              <a:defRPr sz="2000"/>
            </a:lvl8pPr>
            <a:lvl9pPr indent="-355600" lvl="8" marL="4114800" algn="l">
              <a:lnSpc>
                <a:spcPct val="100000"/>
              </a:lnSpc>
              <a:spcBef>
                <a:spcPts val="400"/>
              </a:spcBef>
              <a:spcAft>
                <a:spcPts val="0"/>
              </a:spcAft>
              <a:buClr>
                <a:schemeClr val="dk1"/>
              </a:buClr>
              <a:buSzPts val="2000"/>
              <a:buFont typeface="Arial"/>
              <a:buChar char="»"/>
              <a:defRPr sz="2000"/>
            </a:lvl9pPr>
          </a:lstStyle>
          <a:p/>
        </p:txBody>
      </p:sp>
      <p:sp>
        <p:nvSpPr>
          <p:cNvPr id="136" name="Google Shape;136;p113"/>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137" name="Google Shape;137;p1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1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1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及物件" type="obj">
  <p:cSld name="OBJECT">
    <p:spTree>
      <p:nvGrpSpPr>
        <p:cNvPr id="19" name="Shape 19"/>
        <p:cNvGrpSpPr/>
        <p:nvPr/>
      </p:nvGrpSpPr>
      <p:grpSpPr>
        <a:xfrm>
          <a:off x="0" y="0"/>
          <a:ext cx="0" cy="0"/>
          <a:chOff x="0" y="0"/>
          <a:chExt cx="0" cy="0"/>
        </a:xfrm>
      </p:grpSpPr>
      <p:sp>
        <p:nvSpPr>
          <p:cNvPr id="20" name="Google Shape;20;p7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 name="Google Shape;21;p7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2" name="Google Shape;22;p7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7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7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含標題的圖片" type="picTx">
  <p:cSld name="PICTURE_WITH_CAPTION_TEXT">
    <p:spTree>
      <p:nvGrpSpPr>
        <p:cNvPr id="140" name="Shape 140"/>
        <p:cNvGrpSpPr/>
        <p:nvPr/>
      </p:nvGrpSpPr>
      <p:grpSpPr>
        <a:xfrm>
          <a:off x="0" y="0"/>
          <a:ext cx="0" cy="0"/>
          <a:chOff x="0" y="0"/>
          <a:chExt cx="0" cy="0"/>
        </a:xfrm>
      </p:grpSpPr>
      <p:sp>
        <p:nvSpPr>
          <p:cNvPr id="141" name="Google Shape;141;p114"/>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2" name="Google Shape;142;p114"/>
          <p:cNvSpPr/>
          <p:nvPr>
            <p:ph idx="2" type="pic"/>
          </p:nvPr>
        </p:nvSpPr>
        <p:spPr>
          <a:xfrm>
            <a:off x="1792288" y="612775"/>
            <a:ext cx="5486400" cy="4114800"/>
          </a:xfrm>
          <a:prstGeom prst="rect">
            <a:avLst/>
          </a:prstGeom>
          <a:noFill/>
          <a:ln>
            <a:noFill/>
          </a:ln>
        </p:spPr>
      </p:sp>
      <p:sp>
        <p:nvSpPr>
          <p:cNvPr id="143" name="Google Shape;143;p114"/>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144" name="Google Shape;144;p1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11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1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及直排文字" type="vertTx">
  <p:cSld name="VERTICAL_TEXT">
    <p:spTree>
      <p:nvGrpSpPr>
        <p:cNvPr id="147" name="Shape 147"/>
        <p:cNvGrpSpPr/>
        <p:nvPr/>
      </p:nvGrpSpPr>
      <p:grpSpPr>
        <a:xfrm>
          <a:off x="0" y="0"/>
          <a:ext cx="0" cy="0"/>
          <a:chOff x="0" y="0"/>
          <a:chExt cx="0" cy="0"/>
        </a:xfrm>
      </p:grpSpPr>
      <p:sp>
        <p:nvSpPr>
          <p:cNvPr id="148" name="Google Shape;148;p1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9" name="Google Shape;149;p115"/>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0" name="Google Shape;150;p11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p11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2" name="Google Shape;152;p11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直排標題及文字" type="vertTitleAndTx">
  <p:cSld name="VERTICAL_TITLE_AND_VERTICAL_TEXT">
    <p:spTree>
      <p:nvGrpSpPr>
        <p:cNvPr id="153" name="Shape 153"/>
        <p:cNvGrpSpPr/>
        <p:nvPr/>
      </p:nvGrpSpPr>
      <p:grpSpPr>
        <a:xfrm>
          <a:off x="0" y="0"/>
          <a:ext cx="0" cy="0"/>
          <a:chOff x="0" y="0"/>
          <a:chExt cx="0" cy="0"/>
        </a:xfrm>
      </p:grpSpPr>
      <p:sp>
        <p:nvSpPr>
          <p:cNvPr id="154" name="Google Shape;154;p116"/>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55" name="Google Shape;155;p116"/>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6" name="Google Shape;156;p1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7" name="Google Shape;157;p11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1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物件" type="objOnly">
  <p:cSld name="OBJECT_ONLY">
    <p:spTree>
      <p:nvGrpSpPr>
        <p:cNvPr id="159" name="Shape 159"/>
        <p:cNvGrpSpPr/>
        <p:nvPr/>
      </p:nvGrpSpPr>
      <p:grpSpPr>
        <a:xfrm>
          <a:off x="0" y="0"/>
          <a:ext cx="0" cy="0"/>
          <a:chOff x="0" y="0"/>
          <a:chExt cx="0" cy="0"/>
        </a:xfrm>
      </p:grpSpPr>
      <p:sp>
        <p:nvSpPr>
          <p:cNvPr id="160" name="Google Shape;160;p117"/>
          <p:cNvSpPr txBox="1"/>
          <p:nvPr>
            <p:ph idx="1" type="body"/>
          </p:nvPr>
        </p:nvSpPr>
        <p:spPr>
          <a:xfrm>
            <a:off x="457200" y="274638"/>
            <a:ext cx="8229600" cy="5851525"/>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61" name="Google Shape;161;p11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11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3" name="Google Shape;163;p11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及物件" type="obj">
  <p:cSld name="OBJECT">
    <p:spTree>
      <p:nvGrpSpPr>
        <p:cNvPr id="170" name="Shape 170"/>
        <p:cNvGrpSpPr/>
        <p:nvPr/>
      </p:nvGrpSpPr>
      <p:grpSpPr>
        <a:xfrm>
          <a:off x="0" y="0"/>
          <a:ext cx="0" cy="0"/>
          <a:chOff x="0" y="0"/>
          <a:chExt cx="0" cy="0"/>
        </a:xfrm>
      </p:grpSpPr>
      <p:sp>
        <p:nvSpPr>
          <p:cNvPr id="171" name="Google Shape;171;p1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2" name="Google Shape;172;p14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3" name="Google Shape;173;p1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4" name="Google Shape;174;p1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5" name="Google Shape;175;p1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176" name="Shape 176"/>
        <p:cNvGrpSpPr/>
        <p:nvPr/>
      </p:nvGrpSpPr>
      <p:grpSpPr>
        <a:xfrm>
          <a:off x="0" y="0"/>
          <a:ext cx="0" cy="0"/>
          <a:chOff x="0" y="0"/>
          <a:chExt cx="0" cy="0"/>
        </a:xfrm>
      </p:grpSpPr>
      <p:sp>
        <p:nvSpPr>
          <p:cNvPr id="177" name="Google Shape;177;p7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7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p7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投影片" type="title">
  <p:cSld name="TITLE">
    <p:spTree>
      <p:nvGrpSpPr>
        <p:cNvPr id="180" name="Shape 180"/>
        <p:cNvGrpSpPr/>
        <p:nvPr/>
      </p:nvGrpSpPr>
      <p:grpSpPr>
        <a:xfrm>
          <a:off x="0" y="0"/>
          <a:ext cx="0" cy="0"/>
          <a:chOff x="0" y="0"/>
          <a:chExt cx="0" cy="0"/>
        </a:xfrm>
      </p:grpSpPr>
      <p:sp>
        <p:nvSpPr>
          <p:cNvPr id="181" name="Google Shape;181;p14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82" name="Google Shape;182;p14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3" name="Google Shape;183;p1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4" name="Google Shape;184;p1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5" name="Google Shape;185;p1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區段標題" type="secHead">
  <p:cSld name="SECTION_HEADER">
    <p:spTree>
      <p:nvGrpSpPr>
        <p:cNvPr id="186" name="Shape 186"/>
        <p:cNvGrpSpPr/>
        <p:nvPr/>
      </p:nvGrpSpPr>
      <p:grpSpPr>
        <a:xfrm>
          <a:off x="0" y="0"/>
          <a:ext cx="0" cy="0"/>
          <a:chOff x="0" y="0"/>
          <a:chExt cx="0" cy="0"/>
        </a:xfrm>
      </p:grpSpPr>
      <p:sp>
        <p:nvSpPr>
          <p:cNvPr id="187" name="Google Shape;187;p14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88" name="Google Shape;188;p14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189" name="Google Shape;189;p1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0" name="Google Shape;190;p1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1" name="Google Shape;191;p1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兩項物件" type="twoObj">
  <p:cSld name="TWO_OBJECTS">
    <p:spTree>
      <p:nvGrpSpPr>
        <p:cNvPr id="192" name="Shape 192"/>
        <p:cNvGrpSpPr/>
        <p:nvPr/>
      </p:nvGrpSpPr>
      <p:grpSpPr>
        <a:xfrm>
          <a:off x="0" y="0"/>
          <a:ext cx="0" cy="0"/>
          <a:chOff x="0" y="0"/>
          <a:chExt cx="0" cy="0"/>
        </a:xfrm>
      </p:grpSpPr>
      <p:sp>
        <p:nvSpPr>
          <p:cNvPr id="193" name="Google Shape;193;p14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4" name="Google Shape;194;p14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95" name="Google Shape;195;p14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96" name="Google Shape;196;p1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1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8" name="Google Shape;198;p1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對" type="twoTxTwoObj">
  <p:cSld name="TWO_OBJECTS_WITH_TEXT">
    <p:spTree>
      <p:nvGrpSpPr>
        <p:cNvPr id="199" name="Shape 199"/>
        <p:cNvGrpSpPr/>
        <p:nvPr/>
      </p:nvGrpSpPr>
      <p:grpSpPr>
        <a:xfrm>
          <a:off x="0" y="0"/>
          <a:ext cx="0" cy="0"/>
          <a:chOff x="0" y="0"/>
          <a:chExt cx="0" cy="0"/>
        </a:xfrm>
      </p:grpSpPr>
      <p:sp>
        <p:nvSpPr>
          <p:cNvPr id="200" name="Google Shape;200;p14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01" name="Google Shape;201;p14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02" name="Google Shape;202;p14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203" name="Google Shape;203;p14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04" name="Google Shape;204;p14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205" name="Google Shape;205;p14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6" name="Google Shape;206;p14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7" name="Google Shape;207;p1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只有標題" type="titleOnly">
  <p:cSld name="TITLE_ONLY">
    <p:spTree>
      <p:nvGrpSpPr>
        <p:cNvPr id="25" name="Shape 25"/>
        <p:cNvGrpSpPr/>
        <p:nvPr/>
      </p:nvGrpSpPr>
      <p:grpSpPr>
        <a:xfrm>
          <a:off x="0" y="0"/>
          <a:ext cx="0" cy="0"/>
          <a:chOff x="0" y="0"/>
          <a:chExt cx="0" cy="0"/>
        </a:xfrm>
      </p:grpSpPr>
      <p:sp>
        <p:nvSpPr>
          <p:cNvPr id="26" name="Google Shape;26;p7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7" name="Google Shape;27;p7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7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7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只有標題" type="titleOnly">
  <p:cSld name="TITLE_ONLY">
    <p:spTree>
      <p:nvGrpSpPr>
        <p:cNvPr id="208" name="Shape 208"/>
        <p:cNvGrpSpPr/>
        <p:nvPr/>
      </p:nvGrpSpPr>
      <p:grpSpPr>
        <a:xfrm>
          <a:off x="0" y="0"/>
          <a:ext cx="0" cy="0"/>
          <a:chOff x="0" y="0"/>
          <a:chExt cx="0" cy="0"/>
        </a:xfrm>
      </p:grpSpPr>
      <p:sp>
        <p:nvSpPr>
          <p:cNvPr id="209" name="Google Shape;209;p14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0" name="Google Shape;210;p14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1" name="Google Shape;211;p14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2" name="Google Shape;212;p14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含標題的內容" type="objTx">
  <p:cSld name="OBJECT_WITH_CAPTION_TEXT">
    <p:spTree>
      <p:nvGrpSpPr>
        <p:cNvPr id="213" name="Shape 213"/>
        <p:cNvGrpSpPr/>
        <p:nvPr/>
      </p:nvGrpSpPr>
      <p:grpSpPr>
        <a:xfrm>
          <a:off x="0" y="0"/>
          <a:ext cx="0" cy="0"/>
          <a:chOff x="0" y="0"/>
          <a:chExt cx="0" cy="0"/>
        </a:xfrm>
      </p:grpSpPr>
      <p:sp>
        <p:nvSpPr>
          <p:cNvPr id="214" name="Google Shape;214;p14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5" name="Google Shape;215;p14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216" name="Google Shape;216;p14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217" name="Google Shape;217;p1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8" name="Google Shape;218;p1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9" name="Google Shape;219;p1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含標題的圖片" type="picTx">
  <p:cSld name="PICTURE_WITH_CAPTION_TEXT">
    <p:spTree>
      <p:nvGrpSpPr>
        <p:cNvPr id="220" name="Shape 220"/>
        <p:cNvGrpSpPr/>
        <p:nvPr/>
      </p:nvGrpSpPr>
      <p:grpSpPr>
        <a:xfrm>
          <a:off x="0" y="0"/>
          <a:ext cx="0" cy="0"/>
          <a:chOff x="0" y="0"/>
          <a:chExt cx="0" cy="0"/>
        </a:xfrm>
      </p:grpSpPr>
      <p:sp>
        <p:nvSpPr>
          <p:cNvPr id="221" name="Google Shape;221;p14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22" name="Google Shape;222;p148"/>
          <p:cNvSpPr/>
          <p:nvPr>
            <p:ph idx="2" type="pic"/>
          </p:nvPr>
        </p:nvSpPr>
        <p:spPr>
          <a:xfrm>
            <a:off x="1792288" y="612775"/>
            <a:ext cx="5486400" cy="4114800"/>
          </a:xfrm>
          <a:prstGeom prst="rect">
            <a:avLst/>
          </a:prstGeom>
          <a:noFill/>
          <a:ln>
            <a:noFill/>
          </a:ln>
        </p:spPr>
      </p:sp>
      <p:sp>
        <p:nvSpPr>
          <p:cNvPr id="223" name="Google Shape;223;p14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224" name="Google Shape;224;p1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5" name="Google Shape;225;p1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6" name="Google Shape;226;p1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及直排文字" type="vertTx">
  <p:cSld name="VERTICAL_TEXT">
    <p:spTree>
      <p:nvGrpSpPr>
        <p:cNvPr id="227" name="Shape 227"/>
        <p:cNvGrpSpPr/>
        <p:nvPr/>
      </p:nvGrpSpPr>
      <p:grpSpPr>
        <a:xfrm>
          <a:off x="0" y="0"/>
          <a:ext cx="0" cy="0"/>
          <a:chOff x="0" y="0"/>
          <a:chExt cx="0" cy="0"/>
        </a:xfrm>
      </p:grpSpPr>
      <p:sp>
        <p:nvSpPr>
          <p:cNvPr id="228" name="Google Shape;228;p1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29" name="Google Shape;229;p149"/>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30" name="Google Shape;230;p14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1" name="Google Shape;231;p14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2" name="Google Shape;232;p1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直排標題及文字" type="vertTitleAndTx">
  <p:cSld name="VERTICAL_TITLE_AND_VERTICAL_TEXT">
    <p:spTree>
      <p:nvGrpSpPr>
        <p:cNvPr id="233" name="Shape 233"/>
        <p:cNvGrpSpPr/>
        <p:nvPr/>
      </p:nvGrpSpPr>
      <p:grpSpPr>
        <a:xfrm>
          <a:off x="0" y="0"/>
          <a:ext cx="0" cy="0"/>
          <a:chOff x="0" y="0"/>
          <a:chExt cx="0" cy="0"/>
        </a:xfrm>
      </p:grpSpPr>
      <p:sp>
        <p:nvSpPr>
          <p:cNvPr id="234" name="Google Shape;234;p150"/>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35" name="Google Shape;235;p150"/>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36" name="Google Shape;236;p15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7" name="Google Shape;237;p15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8" name="Google Shape;238;p1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標題投影片" type="title">
  <p:cSld name="TITLE">
    <p:spTree>
      <p:nvGrpSpPr>
        <p:cNvPr id="30" name="Shape 30"/>
        <p:cNvGrpSpPr/>
        <p:nvPr/>
      </p:nvGrpSpPr>
      <p:grpSpPr>
        <a:xfrm>
          <a:off x="0" y="0"/>
          <a:ext cx="0" cy="0"/>
          <a:chOff x="0" y="0"/>
          <a:chExt cx="0" cy="0"/>
        </a:xfrm>
      </p:grpSpPr>
      <p:sp>
        <p:nvSpPr>
          <p:cNvPr id="31" name="Google Shape;31;p7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2" name="Google Shape;32;p7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chemeClr val="dk1"/>
              </a:buClr>
              <a:buSzPts val="3200"/>
              <a:buFont typeface="Times New Roman"/>
              <a:buNone/>
              <a:defRPr/>
            </a:lvl1pPr>
            <a:lvl2pPr lvl="1" algn="ctr">
              <a:lnSpc>
                <a:spcPct val="100000"/>
              </a:lnSpc>
              <a:spcBef>
                <a:spcPts val="560"/>
              </a:spcBef>
              <a:spcAft>
                <a:spcPts val="0"/>
              </a:spcAft>
              <a:buClr>
                <a:schemeClr val="dk1"/>
              </a:buClr>
              <a:buSzPts val="2800"/>
              <a:buFont typeface="Times New Roman"/>
              <a:buNone/>
              <a:defRPr/>
            </a:lvl2pPr>
            <a:lvl3pPr lvl="2" algn="ctr">
              <a:lnSpc>
                <a:spcPct val="100000"/>
              </a:lnSpc>
              <a:spcBef>
                <a:spcPts val="480"/>
              </a:spcBef>
              <a:spcAft>
                <a:spcPts val="0"/>
              </a:spcAft>
              <a:buClr>
                <a:schemeClr val="dk1"/>
              </a:buClr>
              <a:buSzPts val="2400"/>
              <a:buFont typeface="Times New Roman"/>
              <a:buNone/>
              <a:defRPr/>
            </a:lvl3pPr>
            <a:lvl4pPr lvl="3" algn="ctr">
              <a:lnSpc>
                <a:spcPct val="100000"/>
              </a:lnSpc>
              <a:spcBef>
                <a:spcPts val="400"/>
              </a:spcBef>
              <a:spcAft>
                <a:spcPts val="0"/>
              </a:spcAft>
              <a:buClr>
                <a:schemeClr val="dk1"/>
              </a:buClr>
              <a:buSzPts val="2000"/>
              <a:buFont typeface="Times New Roman"/>
              <a:buNone/>
              <a:defRPr/>
            </a:lvl4pPr>
            <a:lvl5pPr lvl="4" algn="ctr">
              <a:lnSpc>
                <a:spcPct val="100000"/>
              </a:lnSpc>
              <a:spcBef>
                <a:spcPts val="400"/>
              </a:spcBef>
              <a:spcAft>
                <a:spcPts val="0"/>
              </a:spcAft>
              <a:buClr>
                <a:schemeClr val="dk1"/>
              </a:buClr>
              <a:buSzPts val="2000"/>
              <a:buFont typeface="Times New Roman"/>
              <a:buNone/>
              <a:defRPr/>
            </a:lvl5pPr>
            <a:lvl6pPr lvl="5" algn="ctr">
              <a:lnSpc>
                <a:spcPct val="100000"/>
              </a:lnSpc>
              <a:spcBef>
                <a:spcPts val="400"/>
              </a:spcBef>
              <a:spcAft>
                <a:spcPts val="0"/>
              </a:spcAft>
              <a:buClr>
                <a:schemeClr val="dk1"/>
              </a:buClr>
              <a:buSzPts val="2000"/>
              <a:buFont typeface="Times New Roman"/>
              <a:buNone/>
              <a:defRPr/>
            </a:lvl6pPr>
            <a:lvl7pPr lvl="6" algn="ctr">
              <a:lnSpc>
                <a:spcPct val="100000"/>
              </a:lnSpc>
              <a:spcBef>
                <a:spcPts val="400"/>
              </a:spcBef>
              <a:spcAft>
                <a:spcPts val="0"/>
              </a:spcAft>
              <a:buClr>
                <a:schemeClr val="dk1"/>
              </a:buClr>
              <a:buSzPts val="2000"/>
              <a:buFont typeface="Times New Roman"/>
              <a:buNone/>
              <a:defRPr/>
            </a:lvl7pPr>
            <a:lvl8pPr lvl="7" algn="ctr">
              <a:lnSpc>
                <a:spcPct val="100000"/>
              </a:lnSpc>
              <a:spcBef>
                <a:spcPts val="400"/>
              </a:spcBef>
              <a:spcAft>
                <a:spcPts val="0"/>
              </a:spcAft>
              <a:buClr>
                <a:schemeClr val="dk1"/>
              </a:buClr>
              <a:buSzPts val="2000"/>
              <a:buFont typeface="Times New Roman"/>
              <a:buNone/>
              <a:defRPr/>
            </a:lvl8pPr>
            <a:lvl9pPr lvl="8" algn="ctr">
              <a:lnSpc>
                <a:spcPct val="100000"/>
              </a:lnSpc>
              <a:spcBef>
                <a:spcPts val="400"/>
              </a:spcBef>
              <a:spcAft>
                <a:spcPts val="0"/>
              </a:spcAft>
              <a:buClr>
                <a:schemeClr val="dk1"/>
              </a:buClr>
              <a:buSzPts val="2000"/>
              <a:buFont typeface="Times New Roman"/>
              <a:buNone/>
              <a:defRPr/>
            </a:lvl9pPr>
          </a:lstStyle>
          <a:p/>
        </p:txBody>
      </p:sp>
      <p:sp>
        <p:nvSpPr>
          <p:cNvPr id="33" name="Google Shape;33;p7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7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章節標題" type="secHead">
  <p:cSld name="SECTION_HEADER">
    <p:spTree>
      <p:nvGrpSpPr>
        <p:cNvPr id="36" name="Shape 36"/>
        <p:cNvGrpSpPr/>
        <p:nvPr/>
      </p:nvGrpSpPr>
      <p:grpSpPr>
        <a:xfrm>
          <a:off x="0" y="0"/>
          <a:ext cx="0" cy="0"/>
          <a:chOff x="0" y="0"/>
          <a:chExt cx="0" cy="0"/>
        </a:xfrm>
      </p:grpSpPr>
      <p:sp>
        <p:nvSpPr>
          <p:cNvPr id="37" name="Google Shape;37;p79"/>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8" name="Google Shape;38;p7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chemeClr val="dk1"/>
              </a:buClr>
              <a:buSzPts val="2000"/>
              <a:buFont typeface="Times New Roman"/>
              <a:buNone/>
              <a:defRPr sz="2000"/>
            </a:lvl1pPr>
            <a:lvl2pPr indent="-228600" lvl="1" marL="914400" algn="l">
              <a:lnSpc>
                <a:spcPct val="100000"/>
              </a:lnSpc>
              <a:spcBef>
                <a:spcPts val="360"/>
              </a:spcBef>
              <a:spcAft>
                <a:spcPts val="0"/>
              </a:spcAft>
              <a:buClr>
                <a:schemeClr val="dk1"/>
              </a:buClr>
              <a:buSzPts val="1800"/>
              <a:buFont typeface="Times New Roman"/>
              <a:buNone/>
              <a:defRPr sz="1800"/>
            </a:lvl2pPr>
            <a:lvl3pPr indent="-228600" lvl="2" marL="1371600" algn="l">
              <a:lnSpc>
                <a:spcPct val="100000"/>
              </a:lnSpc>
              <a:spcBef>
                <a:spcPts val="320"/>
              </a:spcBef>
              <a:spcAft>
                <a:spcPts val="0"/>
              </a:spcAft>
              <a:buClr>
                <a:schemeClr val="dk1"/>
              </a:buClr>
              <a:buSzPts val="1600"/>
              <a:buFont typeface="Times New Roman"/>
              <a:buNone/>
              <a:defRPr sz="1600"/>
            </a:lvl3pPr>
            <a:lvl4pPr indent="-228600" lvl="3" marL="1828800" algn="l">
              <a:lnSpc>
                <a:spcPct val="100000"/>
              </a:lnSpc>
              <a:spcBef>
                <a:spcPts val="280"/>
              </a:spcBef>
              <a:spcAft>
                <a:spcPts val="0"/>
              </a:spcAft>
              <a:buClr>
                <a:schemeClr val="dk1"/>
              </a:buClr>
              <a:buSzPts val="1400"/>
              <a:buFont typeface="Times New Roman"/>
              <a:buNone/>
              <a:defRPr sz="1400"/>
            </a:lvl4pPr>
            <a:lvl5pPr indent="-228600" lvl="4" marL="2286000" algn="l">
              <a:lnSpc>
                <a:spcPct val="100000"/>
              </a:lnSpc>
              <a:spcBef>
                <a:spcPts val="280"/>
              </a:spcBef>
              <a:spcAft>
                <a:spcPts val="0"/>
              </a:spcAft>
              <a:buClr>
                <a:schemeClr val="dk1"/>
              </a:buClr>
              <a:buSzPts val="1400"/>
              <a:buFont typeface="Times New Roman"/>
              <a:buNone/>
              <a:defRPr sz="1400"/>
            </a:lvl5pPr>
            <a:lvl6pPr indent="-228600" lvl="5" marL="2743200" algn="l">
              <a:lnSpc>
                <a:spcPct val="100000"/>
              </a:lnSpc>
              <a:spcBef>
                <a:spcPts val="280"/>
              </a:spcBef>
              <a:spcAft>
                <a:spcPts val="0"/>
              </a:spcAft>
              <a:buClr>
                <a:schemeClr val="dk1"/>
              </a:buClr>
              <a:buSzPts val="1400"/>
              <a:buFont typeface="Times New Roman"/>
              <a:buNone/>
              <a:defRPr sz="1400"/>
            </a:lvl6pPr>
            <a:lvl7pPr indent="-228600" lvl="6" marL="3200400" algn="l">
              <a:lnSpc>
                <a:spcPct val="100000"/>
              </a:lnSpc>
              <a:spcBef>
                <a:spcPts val="280"/>
              </a:spcBef>
              <a:spcAft>
                <a:spcPts val="0"/>
              </a:spcAft>
              <a:buClr>
                <a:schemeClr val="dk1"/>
              </a:buClr>
              <a:buSzPts val="1400"/>
              <a:buFont typeface="Times New Roman"/>
              <a:buNone/>
              <a:defRPr sz="1400"/>
            </a:lvl7pPr>
            <a:lvl8pPr indent="-228600" lvl="7" marL="3657600" algn="l">
              <a:lnSpc>
                <a:spcPct val="100000"/>
              </a:lnSpc>
              <a:spcBef>
                <a:spcPts val="280"/>
              </a:spcBef>
              <a:spcAft>
                <a:spcPts val="0"/>
              </a:spcAft>
              <a:buClr>
                <a:schemeClr val="dk1"/>
              </a:buClr>
              <a:buSzPts val="1400"/>
              <a:buFont typeface="Times New Roman"/>
              <a:buNone/>
              <a:defRPr sz="1400"/>
            </a:lvl8pPr>
            <a:lvl9pPr indent="-228600" lvl="8" marL="4114800" algn="l">
              <a:lnSpc>
                <a:spcPct val="100000"/>
              </a:lnSpc>
              <a:spcBef>
                <a:spcPts val="280"/>
              </a:spcBef>
              <a:spcAft>
                <a:spcPts val="0"/>
              </a:spcAft>
              <a:buClr>
                <a:schemeClr val="dk1"/>
              </a:buClr>
              <a:buSzPts val="1400"/>
              <a:buFont typeface="Times New Roman"/>
              <a:buNone/>
              <a:defRPr sz="1400"/>
            </a:lvl9pPr>
          </a:lstStyle>
          <a:p/>
        </p:txBody>
      </p:sp>
      <p:sp>
        <p:nvSpPr>
          <p:cNvPr id="39" name="Google Shape;39;p7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7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7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兩項物件" type="twoObj">
  <p:cSld name="TWO_OBJECTS">
    <p:spTree>
      <p:nvGrpSpPr>
        <p:cNvPr id="42" name="Shape 42"/>
        <p:cNvGrpSpPr/>
        <p:nvPr/>
      </p:nvGrpSpPr>
      <p:grpSpPr>
        <a:xfrm>
          <a:off x="0" y="0"/>
          <a:ext cx="0" cy="0"/>
          <a:chOff x="0" y="0"/>
          <a:chExt cx="0" cy="0"/>
        </a:xfrm>
      </p:grpSpPr>
      <p:sp>
        <p:nvSpPr>
          <p:cNvPr id="43" name="Google Shape;43;p8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4" name="Google Shape;44;p80"/>
          <p:cNvSpPr txBox="1"/>
          <p:nvPr>
            <p:ph idx="1" type="body"/>
          </p:nvPr>
        </p:nvSpPr>
        <p:spPr>
          <a:xfrm>
            <a:off x="685800" y="1981200"/>
            <a:ext cx="3810000" cy="4114800"/>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Times New Roman"/>
              <a:buChar char="•"/>
              <a:defRPr sz="2800"/>
            </a:lvl1pPr>
            <a:lvl2pPr indent="-381000" lvl="1" marL="914400" algn="l">
              <a:lnSpc>
                <a:spcPct val="100000"/>
              </a:lnSpc>
              <a:spcBef>
                <a:spcPts val="480"/>
              </a:spcBef>
              <a:spcAft>
                <a:spcPts val="0"/>
              </a:spcAft>
              <a:buClr>
                <a:schemeClr val="dk1"/>
              </a:buClr>
              <a:buSzPts val="2400"/>
              <a:buFont typeface="Times New Roman"/>
              <a:buChar char="–"/>
              <a:defRPr sz="2400"/>
            </a:lvl2pPr>
            <a:lvl3pPr indent="-355600" lvl="2" marL="1371600" algn="l">
              <a:lnSpc>
                <a:spcPct val="100000"/>
              </a:lnSpc>
              <a:spcBef>
                <a:spcPts val="400"/>
              </a:spcBef>
              <a:spcAft>
                <a:spcPts val="0"/>
              </a:spcAft>
              <a:buClr>
                <a:schemeClr val="dk1"/>
              </a:buClr>
              <a:buSzPts val="2000"/>
              <a:buFont typeface="Times New Roman"/>
              <a:buChar char="•"/>
              <a:defRPr sz="2000"/>
            </a:lvl3pPr>
            <a:lvl4pPr indent="-342900" lvl="3" marL="1828800" algn="l">
              <a:lnSpc>
                <a:spcPct val="100000"/>
              </a:lnSpc>
              <a:spcBef>
                <a:spcPts val="360"/>
              </a:spcBef>
              <a:spcAft>
                <a:spcPts val="0"/>
              </a:spcAft>
              <a:buClr>
                <a:schemeClr val="dk1"/>
              </a:buClr>
              <a:buSzPts val="1800"/>
              <a:buFont typeface="Times New Roman"/>
              <a:buChar char="–"/>
              <a:defRPr sz="1800"/>
            </a:lvl4pPr>
            <a:lvl5pPr indent="-342900" lvl="4" marL="2286000" algn="l">
              <a:lnSpc>
                <a:spcPct val="100000"/>
              </a:lnSpc>
              <a:spcBef>
                <a:spcPts val="360"/>
              </a:spcBef>
              <a:spcAft>
                <a:spcPts val="0"/>
              </a:spcAft>
              <a:buClr>
                <a:schemeClr val="dk1"/>
              </a:buClr>
              <a:buSzPts val="1800"/>
              <a:buFont typeface="Times New Roman"/>
              <a:buChar char="»"/>
              <a:defRPr sz="1800"/>
            </a:lvl5pPr>
            <a:lvl6pPr indent="-342900" lvl="5" marL="2743200" algn="l">
              <a:lnSpc>
                <a:spcPct val="100000"/>
              </a:lnSpc>
              <a:spcBef>
                <a:spcPts val="360"/>
              </a:spcBef>
              <a:spcAft>
                <a:spcPts val="0"/>
              </a:spcAft>
              <a:buClr>
                <a:schemeClr val="dk1"/>
              </a:buClr>
              <a:buSzPts val="1800"/>
              <a:buFont typeface="Times New Roman"/>
              <a:buChar char="»"/>
              <a:defRPr sz="1800"/>
            </a:lvl6pPr>
            <a:lvl7pPr indent="-342900" lvl="6" marL="3200400" algn="l">
              <a:lnSpc>
                <a:spcPct val="100000"/>
              </a:lnSpc>
              <a:spcBef>
                <a:spcPts val="360"/>
              </a:spcBef>
              <a:spcAft>
                <a:spcPts val="0"/>
              </a:spcAft>
              <a:buClr>
                <a:schemeClr val="dk1"/>
              </a:buClr>
              <a:buSzPts val="1800"/>
              <a:buFont typeface="Times New Roman"/>
              <a:buChar char="»"/>
              <a:defRPr sz="1800"/>
            </a:lvl7pPr>
            <a:lvl8pPr indent="-342900" lvl="7" marL="3657600" algn="l">
              <a:lnSpc>
                <a:spcPct val="100000"/>
              </a:lnSpc>
              <a:spcBef>
                <a:spcPts val="360"/>
              </a:spcBef>
              <a:spcAft>
                <a:spcPts val="0"/>
              </a:spcAft>
              <a:buClr>
                <a:schemeClr val="dk1"/>
              </a:buClr>
              <a:buSzPts val="1800"/>
              <a:buFont typeface="Times New Roman"/>
              <a:buChar char="»"/>
              <a:defRPr sz="1800"/>
            </a:lvl8pPr>
            <a:lvl9pPr indent="-342900" lvl="8" marL="4114800" algn="l">
              <a:lnSpc>
                <a:spcPct val="100000"/>
              </a:lnSpc>
              <a:spcBef>
                <a:spcPts val="360"/>
              </a:spcBef>
              <a:spcAft>
                <a:spcPts val="0"/>
              </a:spcAft>
              <a:buClr>
                <a:schemeClr val="dk1"/>
              </a:buClr>
              <a:buSzPts val="1800"/>
              <a:buFont typeface="Times New Roman"/>
              <a:buChar char="»"/>
              <a:defRPr sz="1800"/>
            </a:lvl9pPr>
          </a:lstStyle>
          <a:p/>
        </p:txBody>
      </p:sp>
      <p:sp>
        <p:nvSpPr>
          <p:cNvPr id="45" name="Google Shape;45;p80"/>
          <p:cNvSpPr txBox="1"/>
          <p:nvPr>
            <p:ph idx="2" type="body"/>
          </p:nvPr>
        </p:nvSpPr>
        <p:spPr>
          <a:xfrm>
            <a:off x="4648200" y="1981200"/>
            <a:ext cx="3810000" cy="4114800"/>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Times New Roman"/>
              <a:buChar char="•"/>
              <a:defRPr sz="2800"/>
            </a:lvl1pPr>
            <a:lvl2pPr indent="-381000" lvl="1" marL="914400" algn="l">
              <a:lnSpc>
                <a:spcPct val="100000"/>
              </a:lnSpc>
              <a:spcBef>
                <a:spcPts val="480"/>
              </a:spcBef>
              <a:spcAft>
                <a:spcPts val="0"/>
              </a:spcAft>
              <a:buClr>
                <a:schemeClr val="dk1"/>
              </a:buClr>
              <a:buSzPts val="2400"/>
              <a:buFont typeface="Times New Roman"/>
              <a:buChar char="–"/>
              <a:defRPr sz="2400"/>
            </a:lvl2pPr>
            <a:lvl3pPr indent="-355600" lvl="2" marL="1371600" algn="l">
              <a:lnSpc>
                <a:spcPct val="100000"/>
              </a:lnSpc>
              <a:spcBef>
                <a:spcPts val="400"/>
              </a:spcBef>
              <a:spcAft>
                <a:spcPts val="0"/>
              </a:spcAft>
              <a:buClr>
                <a:schemeClr val="dk1"/>
              </a:buClr>
              <a:buSzPts val="2000"/>
              <a:buFont typeface="Times New Roman"/>
              <a:buChar char="•"/>
              <a:defRPr sz="2000"/>
            </a:lvl3pPr>
            <a:lvl4pPr indent="-342900" lvl="3" marL="1828800" algn="l">
              <a:lnSpc>
                <a:spcPct val="100000"/>
              </a:lnSpc>
              <a:spcBef>
                <a:spcPts val="360"/>
              </a:spcBef>
              <a:spcAft>
                <a:spcPts val="0"/>
              </a:spcAft>
              <a:buClr>
                <a:schemeClr val="dk1"/>
              </a:buClr>
              <a:buSzPts val="1800"/>
              <a:buFont typeface="Times New Roman"/>
              <a:buChar char="–"/>
              <a:defRPr sz="1800"/>
            </a:lvl4pPr>
            <a:lvl5pPr indent="-342900" lvl="4" marL="2286000" algn="l">
              <a:lnSpc>
                <a:spcPct val="100000"/>
              </a:lnSpc>
              <a:spcBef>
                <a:spcPts val="360"/>
              </a:spcBef>
              <a:spcAft>
                <a:spcPts val="0"/>
              </a:spcAft>
              <a:buClr>
                <a:schemeClr val="dk1"/>
              </a:buClr>
              <a:buSzPts val="1800"/>
              <a:buFont typeface="Times New Roman"/>
              <a:buChar char="»"/>
              <a:defRPr sz="1800"/>
            </a:lvl5pPr>
            <a:lvl6pPr indent="-342900" lvl="5" marL="2743200" algn="l">
              <a:lnSpc>
                <a:spcPct val="100000"/>
              </a:lnSpc>
              <a:spcBef>
                <a:spcPts val="360"/>
              </a:spcBef>
              <a:spcAft>
                <a:spcPts val="0"/>
              </a:spcAft>
              <a:buClr>
                <a:schemeClr val="dk1"/>
              </a:buClr>
              <a:buSzPts val="1800"/>
              <a:buFont typeface="Times New Roman"/>
              <a:buChar char="»"/>
              <a:defRPr sz="1800"/>
            </a:lvl6pPr>
            <a:lvl7pPr indent="-342900" lvl="6" marL="3200400" algn="l">
              <a:lnSpc>
                <a:spcPct val="100000"/>
              </a:lnSpc>
              <a:spcBef>
                <a:spcPts val="360"/>
              </a:spcBef>
              <a:spcAft>
                <a:spcPts val="0"/>
              </a:spcAft>
              <a:buClr>
                <a:schemeClr val="dk1"/>
              </a:buClr>
              <a:buSzPts val="1800"/>
              <a:buFont typeface="Times New Roman"/>
              <a:buChar char="»"/>
              <a:defRPr sz="1800"/>
            </a:lvl7pPr>
            <a:lvl8pPr indent="-342900" lvl="7" marL="3657600" algn="l">
              <a:lnSpc>
                <a:spcPct val="100000"/>
              </a:lnSpc>
              <a:spcBef>
                <a:spcPts val="360"/>
              </a:spcBef>
              <a:spcAft>
                <a:spcPts val="0"/>
              </a:spcAft>
              <a:buClr>
                <a:schemeClr val="dk1"/>
              </a:buClr>
              <a:buSzPts val="1800"/>
              <a:buFont typeface="Times New Roman"/>
              <a:buChar char="»"/>
              <a:defRPr sz="1800"/>
            </a:lvl8pPr>
            <a:lvl9pPr indent="-342900" lvl="8" marL="4114800" algn="l">
              <a:lnSpc>
                <a:spcPct val="100000"/>
              </a:lnSpc>
              <a:spcBef>
                <a:spcPts val="360"/>
              </a:spcBef>
              <a:spcAft>
                <a:spcPts val="0"/>
              </a:spcAft>
              <a:buClr>
                <a:schemeClr val="dk1"/>
              </a:buClr>
              <a:buSzPts val="1800"/>
              <a:buFont typeface="Times New Roman"/>
              <a:buChar char="»"/>
              <a:defRPr sz="1800"/>
            </a:lvl9pPr>
          </a:lstStyle>
          <a:p/>
        </p:txBody>
      </p:sp>
      <p:sp>
        <p:nvSpPr>
          <p:cNvPr id="46" name="Google Shape;46;p8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對" type="twoTxTwoObj">
  <p:cSld name="TWO_OBJECTS_WITH_TEXT">
    <p:spTree>
      <p:nvGrpSpPr>
        <p:cNvPr id="49" name="Shape 49"/>
        <p:cNvGrpSpPr/>
        <p:nvPr/>
      </p:nvGrpSpPr>
      <p:grpSpPr>
        <a:xfrm>
          <a:off x="0" y="0"/>
          <a:ext cx="0" cy="0"/>
          <a:chOff x="0" y="0"/>
          <a:chExt cx="0" cy="0"/>
        </a:xfrm>
      </p:grpSpPr>
      <p:sp>
        <p:nvSpPr>
          <p:cNvPr id="50" name="Google Shape;50;p8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1" name="Google Shape;51;p8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Times New Roman"/>
              <a:buNone/>
              <a:defRPr b="1" sz="2400"/>
            </a:lvl1pPr>
            <a:lvl2pPr indent="-228600" lvl="1" marL="914400" algn="l">
              <a:lnSpc>
                <a:spcPct val="100000"/>
              </a:lnSpc>
              <a:spcBef>
                <a:spcPts val="400"/>
              </a:spcBef>
              <a:spcAft>
                <a:spcPts val="0"/>
              </a:spcAft>
              <a:buClr>
                <a:schemeClr val="dk1"/>
              </a:buClr>
              <a:buSzPts val="2000"/>
              <a:buFont typeface="Times New Roman"/>
              <a:buNone/>
              <a:defRPr b="1" sz="2000"/>
            </a:lvl2pPr>
            <a:lvl3pPr indent="-228600" lvl="2" marL="1371600" algn="l">
              <a:lnSpc>
                <a:spcPct val="100000"/>
              </a:lnSpc>
              <a:spcBef>
                <a:spcPts val="360"/>
              </a:spcBef>
              <a:spcAft>
                <a:spcPts val="0"/>
              </a:spcAft>
              <a:buClr>
                <a:schemeClr val="dk1"/>
              </a:buClr>
              <a:buSzPts val="1800"/>
              <a:buFont typeface="Times New Roman"/>
              <a:buNone/>
              <a:defRPr b="1" sz="1800"/>
            </a:lvl3pPr>
            <a:lvl4pPr indent="-228600" lvl="3" marL="1828800" algn="l">
              <a:lnSpc>
                <a:spcPct val="100000"/>
              </a:lnSpc>
              <a:spcBef>
                <a:spcPts val="320"/>
              </a:spcBef>
              <a:spcAft>
                <a:spcPts val="0"/>
              </a:spcAft>
              <a:buClr>
                <a:schemeClr val="dk1"/>
              </a:buClr>
              <a:buSzPts val="1600"/>
              <a:buFont typeface="Times New Roman"/>
              <a:buNone/>
              <a:defRPr b="1" sz="1600"/>
            </a:lvl4pPr>
            <a:lvl5pPr indent="-228600" lvl="4" marL="2286000" algn="l">
              <a:lnSpc>
                <a:spcPct val="100000"/>
              </a:lnSpc>
              <a:spcBef>
                <a:spcPts val="320"/>
              </a:spcBef>
              <a:spcAft>
                <a:spcPts val="0"/>
              </a:spcAft>
              <a:buClr>
                <a:schemeClr val="dk1"/>
              </a:buClr>
              <a:buSzPts val="1600"/>
              <a:buFont typeface="Times New Roman"/>
              <a:buNone/>
              <a:defRPr b="1" sz="1600"/>
            </a:lvl5pPr>
            <a:lvl6pPr indent="-228600" lvl="5" marL="2743200" algn="l">
              <a:lnSpc>
                <a:spcPct val="100000"/>
              </a:lnSpc>
              <a:spcBef>
                <a:spcPts val="320"/>
              </a:spcBef>
              <a:spcAft>
                <a:spcPts val="0"/>
              </a:spcAft>
              <a:buClr>
                <a:schemeClr val="dk1"/>
              </a:buClr>
              <a:buSzPts val="1600"/>
              <a:buFont typeface="Times New Roman"/>
              <a:buNone/>
              <a:defRPr b="1" sz="1600"/>
            </a:lvl6pPr>
            <a:lvl7pPr indent="-228600" lvl="6" marL="3200400" algn="l">
              <a:lnSpc>
                <a:spcPct val="100000"/>
              </a:lnSpc>
              <a:spcBef>
                <a:spcPts val="320"/>
              </a:spcBef>
              <a:spcAft>
                <a:spcPts val="0"/>
              </a:spcAft>
              <a:buClr>
                <a:schemeClr val="dk1"/>
              </a:buClr>
              <a:buSzPts val="1600"/>
              <a:buFont typeface="Times New Roman"/>
              <a:buNone/>
              <a:defRPr b="1" sz="1600"/>
            </a:lvl7pPr>
            <a:lvl8pPr indent="-228600" lvl="7" marL="3657600" algn="l">
              <a:lnSpc>
                <a:spcPct val="100000"/>
              </a:lnSpc>
              <a:spcBef>
                <a:spcPts val="320"/>
              </a:spcBef>
              <a:spcAft>
                <a:spcPts val="0"/>
              </a:spcAft>
              <a:buClr>
                <a:schemeClr val="dk1"/>
              </a:buClr>
              <a:buSzPts val="1600"/>
              <a:buFont typeface="Times New Roman"/>
              <a:buNone/>
              <a:defRPr b="1" sz="1600"/>
            </a:lvl8pPr>
            <a:lvl9pPr indent="-228600" lvl="8" marL="4114800" algn="l">
              <a:lnSpc>
                <a:spcPct val="100000"/>
              </a:lnSpc>
              <a:spcBef>
                <a:spcPts val="320"/>
              </a:spcBef>
              <a:spcAft>
                <a:spcPts val="0"/>
              </a:spcAft>
              <a:buClr>
                <a:schemeClr val="dk1"/>
              </a:buClr>
              <a:buSzPts val="1600"/>
              <a:buFont typeface="Times New Roman"/>
              <a:buNone/>
              <a:defRPr b="1" sz="1600"/>
            </a:lvl9pPr>
          </a:lstStyle>
          <a:p/>
        </p:txBody>
      </p:sp>
      <p:sp>
        <p:nvSpPr>
          <p:cNvPr id="52" name="Google Shape;52;p8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Times New Roman"/>
              <a:buChar char="•"/>
              <a:defRPr sz="2400"/>
            </a:lvl1pPr>
            <a:lvl2pPr indent="-355600" lvl="1" marL="914400" algn="l">
              <a:lnSpc>
                <a:spcPct val="100000"/>
              </a:lnSpc>
              <a:spcBef>
                <a:spcPts val="400"/>
              </a:spcBef>
              <a:spcAft>
                <a:spcPts val="0"/>
              </a:spcAft>
              <a:buClr>
                <a:schemeClr val="dk1"/>
              </a:buClr>
              <a:buSzPts val="2000"/>
              <a:buFont typeface="Times New Roman"/>
              <a:buChar char="–"/>
              <a:defRPr sz="2000"/>
            </a:lvl2pPr>
            <a:lvl3pPr indent="-342900" lvl="2" marL="1371600" algn="l">
              <a:lnSpc>
                <a:spcPct val="100000"/>
              </a:lnSpc>
              <a:spcBef>
                <a:spcPts val="360"/>
              </a:spcBef>
              <a:spcAft>
                <a:spcPts val="0"/>
              </a:spcAft>
              <a:buClr>
                <a:schemeClr val="dk1"/>
              </a:buClr>
              <a:buSzPts val="1800"/>
              <a:buFont typeface="Times New Roman"/>
              <a:buChar char="•"/>
              <a:defRPr sz="1800"/>
            </a:lvl3pPr>
            <a:lvl4pPr indent="-330200" lvl="3" marL="1828800" algn="l">
              <a:lnSpc>
                <a:spcPct val="100000"/>
              </a:lnSpc>
              <a:spcBef>
                <a:spcPts val="320"/>
              </a:spcBef>
              <a:spcAft>
                <a:spcPts val="0"/>
              </a:spcAft>
              <a:buClr>
                <a:schemeClr val="dk1"/>
              </a:buClr>
              <a:buSzPts val="1600"/>
              <a:buFont typeface="Times New Roman"/>
              <a:buChar char="–"/>
              <a:defRPr sz="1600"/>
            </a:lvl4pPr>
            <a:lvl5pPr indent="-330200" lvl="4" marL="2286000" algn="l">
              <a:lnSpc>
                <a:spcPct val="100000"/>
              </a:lnSpc>
              <a:spcBef>
                <a:spcPts val="320"/>
              </a:spcBef>
              <a:spcAft>
                <a:spcPts val="0"/>
              </a:spcAft>
              <a:buClr>
                <a:schemeClr val="dk1"/>
              </a:buClr>
              <a:buSzPts val="1600"/>
              <a:buFont typeface="Times New Roman"/>
              <a:buChar char="»"/>
              <a:defRPr sz="1600"/>
            </a:lvl5pPr>
            <a:lvl6pPr indent="-330200" lvl="5" marL="2743200" algn="l">
              <a:lnSpc>
                <a:spcPct val="100000"/>
              </a:lnSpc>
              <a:spcBef>
                <a:spcPts val="320"/>
              </a:spcBef>
              <a:spcAft>
                <a:spcPts val="0"/>
              </a:spcAft>
              <a:buClr>
                <a:schemeClr val="dk1"/>
              </a:buClr>
              <a:buSzPts val="1600"/>
              <a:buFont typeface="Times New Roman"/>
              <a:buChar char="»"/>
              <a:defRPr sz="1600"/>
            </a:lvl6pPr>
            <a:lvl7pPr indent="-330200" lvl="6" marL="3200400" algn="l">
              <a:lnSpc>
                <a:spcPct val="100000"/>
              </a:lnSpc>
              <a:spcBef>
                <a:spcPts val="320"/>
              </a:spcBef>
              <a:spcAft>
                <a:spcPts val="0"/>
              </a:spcAft>
              <a:buClr>
                <a:schemeClr val="dk1"/>
              </a:buClr>
              <a:buSzPts val="1600"/>
              <a:buFont typeface="Times New Roman"/>
              <a:buChar char="»"/>
              <a:defRPr sz="1600"/>
            </a:lvl7pPr>
            <a:lvl8pPr indent="-330200" lvl="7" marL="3657600" algn="l">
              <a:lnSpc>
                <a:spcPct val="100000"/>
              </a:lnSpc>
              <a:spcBef>
                <a:spcPts val="320"/>
              </a:spcBef>
              <a:spcAft>
                <a:spcPts val="0"/>
              </a:spcAft>
              <a:buClr>
                <a:schemeClr val="dk1"/>
              </a:buClr>
              <a:buSzPts val="1600"/>
              <a:buFont typeface="Times New Roman"/>
              <a:buChar char="»"/>
              <a:defRPr sz="1600"/>
            </a:lvl8pPr>
            <a:lvl9pPr indent="-330200" lvl="8" marL="4114800" algn="l">
              <a:lnSpc>
                <a:spcPct val="100000"/>
              </a:lnSpc>
              <a:spcBef>
                <a:spcPts val="320"/>
              </a:spcBef>
              <a:spcAft>
                <a:spcPts val="0"/>
              </a:spcAft>
              <a:buClr>
                <a:schemeClr val="dk1"/>
              </a:buClr>
              <a:buSzPts val="1600"/>
              <a:buFont typeface="Times New Roman"/>
              <a:buChar char="»"/>
              <a:defRPr sz="1600"/>
            </a:lvl9pPr>
          </a:lstStyle>
          <a:p/>
        </p:txBody>
      </p:sp>
      <p:sp>
        <p:nvSpPr>
          <p:cNvPr id="53" name="Google Shape;53;p8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Times New Roman"/>
              <a:buNone/>
              <a:defRPr b="1" sz="2400"/>
            </a:lvl1pPr>
            <a:lvl2pPr indent="-228600" lvl="1" marL="914400" algn="l">
              <a:lnSpc>
                <a:spcPct val="100000"/>
              </a:lnSpc>
              <a:spcBef>
                <a:spcPts val="400"/>
              </a:spcBef>
              <a:spcAft>
                <a:spcPts val="0"/>
              </a:spcAft>
              <a:buClr>
                <a:schemeClr val="dk1"/>
              </a:buClr>
              <a:buSzPts val="2000"/>
              <a:buFont typeface="Times New Roman"/>
              <a:buNone/>
              <a:defRPr b="1" sz="2000"/>
            </a:lvl2pPr>
            <a:lvl3pPr indent="-228600" lvl="2" marL="1371600" algn="l">
              <a:lnSpc>
                <a:spcPct val="100000"/>
              </a:lnSpc>
              <a:spcBef>
                <a:spcPts val="360"/>
              </a:spcBef>
              <a:spcAft>
                <a:spcPts val="0"/>
              </a:spcAft>
              <a:buClr>
                <a:schemeClr val="dk1"/>
              </a:buClr>
              <a:buSzPts val="1800"/>
              <a:buFont typeface="Times New Roman"/>
              <a:buNone/>
              <a:defRPr b="1" sz="1800"/>
            </a:lvl3pPr>
            <a:lvl4pPr indent="-228600" lvl="3" marL="1828800" algn="l">
              <a:lnSpc>
                <a:spcPct val="100000"/>
              </a:lnSpc>
              <a:spcBef>
                <a:spcPts val="320"/>
              </a:spcBef>
              <a:spcAft>
                <a:spcPts val="0"/>
              </a:spcAft>
              <a:buClr>
                <a:schemeClr val="dk1"/>
              </a:buClr>
              <a:buSzPts val="1600"/>
              <a:buFont typeface="Times New Roman"/>
              <a:buNone/>
              <a:defRPr b="1" sz="1600"/>
            </a:lvl4pPr>
            <a:lvl5pPr indent="-228600" lvl="4" marL="2286000" algn="l">
              <a:lnSpc>
                <a:spcPct val="100000"/>
              </a:lnSpc>
              <a:spcBef>
                <a:spcPts val="320"/>
              </a:spcBef>
              <a:spcAft>
                <a:spcPts val="0"/>
              </a:spcAft>
              <a:buClr>
                <a:schemeClr val="dk1"/>
              </a:buClr>
              <a:buSzPts val="1600"/>
              <a:buFont typeface="Times New Roman"/>
              <a:buNone/>
              <a:defRPr b="1" sz="1600"/>
            </a:lvl5pPr>
            <a:lvl6pPr indent="-228600" lvl="5" marL="2743200" algn="l">
              <a:lnSpc>
                <a:spcPct val="100000"/>
              </a:lnSpc>
              <a:spcBef>
                <a:spcPts val="320"/>
              </a:spcBef>
              <a:spcAft>
                <a:spcPts val="0"/>
              </a:spcAft>
              <a:buClr>
                <a:schemeClr val="dk1"/>
              </a:buClr>
              <a:buSzPts val="1600"/>
              <a:buFont typeface="Times New Roman"/>
              <a:buNone/>
              <a:defRPr b="1" sz="1600"/>
            </a:lvl6pPr>
            <a:lvl7pPr indent="-228600" lvl="6" marL="3200400" algn="l">
              <a:lnSpc>
                <a:spcPct val="100000"/>
              </a:lnSpc>
              <a:spcBef>
                <a:spcPts val="320"/>
              </a:spcBef>
              <a:spcAft>
                <a:spcPts val="0"/>
              </a:spcAft>
              <a:buClr>
                <a:schemeClr val="dk1"/>
              </a:buClr>
              <a:buSzPts val="1600"/>
              <a:buFont typeface="Times New Roman"/>
              <a:buNone/>
              <a:defRPr b="1" sz="1600"/>
            </a:lvl7pPr>
            <a:lvl8pPr indent="-228600" lvl="7" marL="3657600" algn="l">
              <a:lnSpc>
                <a:spcPct val="100000"/>
              </a:lnSpc>
              <a:spcBef>
                <a:spcPts val="320"/>
              </a:spcBef>
              <a:spcAft>
                <a:spcPts val="0"/>
              </a:spcAft>
              <a:buClr>
                <a:schemeClr val="dk1"/>
              </a:buClr>
              <a:buSzPts val="1600"/>
              <a:buFont typeface="Times New Roman"/>
              <a:buNone/>
              <a:defRPr b="1" sz="1600"/>
            </a:lvl8pPr>
            <a:lvl9pPr indent="-228600" lvl="8" marL="4114800" algn="l">
              <a:lnSpc>
                <a:spcPct val="100000"/>
              </a:lnSpc>
              <a:spcBef>
                <a:spcPts val="320"/>
              </a:spcBef>
              <a:spcAft>
                <a:spcPts val="0"/>
              </a:spcAft>
              <a:buClr>
                <a:schemeClr val="dk1"/>
              </a:buClr>
              <a:buSzPts val="1600"/>
              <a:buFont typeface="Times New Roman"/>
              <a:buNone/>
              <a:defRPr b="1" sz="1600"/>
            </a:lvl9pPr>
          </a:lstStyle>
          <a:p/>
        </p:txBody>
      </p:sp>
      <p:sp>
        <p:nvSpPr>
          <p:cNvPr id="54" name="Google Shape;54;p8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Times New Roman"/>
              <a:buChar char="•"/>
              <a:defRPr sz="2400"/>
            </a:lvl1pPr>
            <a:lvl2pPr indent="-355600" lvl="1" marL="914400" algn="l">
              <a:lnSpc>
                <a:spcPct val="100000"/>
              </a:lnSpc>
              <a:spcBef>
                <a:spcPts val="400"/>
              </a:spcBef>
              <a:spcAft>
                <a:spcPts val="0"/>
              </a:spcAft>
              <a:buClr>
                <a:schemeClr val="dk1"/>
              </a:buClr>
              <a:buSzPts val="2000"/>
              <a:buFont typeface="Times New Roman"/>
              <a:buChar char="–"/>
              <a:defRPr sz="2000"/>
            </a:lvl2pPr>
            <a:lvl3pPr indent="-342900" lvl="2" marL="1371600" algn="l">
              <a:lnSpc>
                <a:spcPct val="100000"/>
              </a:lnSpc>
              <a:spcBef>
                <a:spcPts val="360"/>
              </a:spcBef>
              <a:spcAft>
                <a:spcPts val="0"/>
              </a:spcAft>
              <a:buClr>
                <a:schemeClr val="dk1"/>
              </a:buClr>
              <a:buSzPts val="1800"/>
              <a:buFont typeface="Times New Roman"/>
              <a:buChar char="•"/>
              <a:defRPr sz="1800"/>
            </a:lvl3pPr>
            <a:lvl4pPr indent="-330200" lvl="3" marL="1828800" algn="l">
              <a:lnSpc>
                <a:spcPct val="100000"/>
              </a:lnSpc>
              <a:spcBef>
                <a:spcPts val="320"/>
              </a:spcBef>
              <a:spcAft>
                <a:spcPts val="0"/>
              </a:spcAft>
              <a:buClr>
                <a:schemeClr val="dk1"/>
              </a:buClr>
              <a:buSzPts val="1600"/>
              <a:buFont typeface="Times New Roman"/>
              <a:buChar char="–"/>
              <a:defRPr sz="1600"/>
            </a:lvl4pPr>
            <a:lvl5pPr indent="-330200" lvl="4" marL="2286000" algn="l">
              <a:lnSpc>
                <a:spcPct val="100000"/>
              </a:lnSpc>
              <a:spcBef>
                <a:spcPts val="320"/>
              </a:spcBef>
              <a:spcAft>
                <a:spcPts val="0"/>
              </a:spcAft>
              <a:buClr>
                <a:schemeClr val="dk1"/>
              </a:buClr>
              <a:buSzPts val="1600"/>
              <a:buFont typeface="Times New Roman"/>
              <a:buChar char="»"/>
              <a:defRPr sz="1600"/>
            </a:lvl5pPr>
            <a:lvl6pPr indent="-330200" lvl="5" marL="2743200" algn="l">
              <a:lnSpc>
                <a:spcPct val="100000"/>
              </a:lnSpc>
              <a:spcBef>
                <a:spcPts val="320"/>
              </a:spcBef>
              <a:spcAft>
                <a:spcPts val="0"/>
              </a:spcAft>
              <a:buClr>
                <a:schemeClr val="dk1"/>
              </a:buClr>
              <a:buSzPts val="1600"/>
              <a:buFont typeface="Times New Roman"/>
              <a:buChar char="»"/>
              <a:defRPr sz="1600"/>
            </a:lvl6pPr>
            <a:lvl7pPr indent="-330200" lvl="6" marL="3200400" algn="l">
              <a:lnSpc>
                <a:spcPct val="100000"/>
              </a:lnSpc>
              <a:spcBef>
                <a:spcPts val="320"/>
              </a:spcBef>
              <a:spcAft>
                <a:spcPts val="0"/>
              </a:spcAft>
              <a:buClr>
                <a:schemeClr val="dk1"/>
              </a:buClr>
              <a:buSzPts val="1600"/>
              <a:buFont typeface="Times New Roman"/>
              <a:buChar char="»"/>
              <a:defRPr sz="1600"/>
            </a:lvl7pPr>
            <a:lvl8pPr indent="-330200" lvl="7" marL="3657600" algn="l">
              <a:lnSpc>
                <a:spcPct val="100000"/>
              </a:lnSpc>
              <a:spcBef>
                <a:spcPts val="320"/>
              </a:spcBef>
              <a:spcAft>
                <a:spcPts val="0"/>
              </a:spcAft>
              <a:buClr>
                <a:schemeClr val="dk1"/>
              </a:buClr>
              <a:buSzPts val="1600"/>
              <a:buFont typeface="Times New Roman"/>
              <a:buChar char="»"/>
              <a:defRPr sz="1600"/>
            </a:lvl8pPr>
            <a:lvl9pPr indent="-330200" lvl="8" marL="4114800" algn="l">
              <a:lnSpc>
                <a:spcPct val="100000"/>
              </a:lnSpc>
              <a:spcBef>
                <a:spcPts val="320"/>
              </a:spcBef>
              <a:spcAft>
                <a:spcPts val="0"/>
              </a:spcAft>
              <a:buClr>
                <a:schemeClr val="dk1"/>
              </a:buClr>
              <a:buSzPts val="1600"/>
              <a:buFont typeface="Times New Roman"/>
              <a:buChar char="»"/>
              <a:defRPr sz="1600"/>
            </a:lvl9pPr>
          </a:lstStyle>
          <a:p/>
        </p:txBody>
      </p:sp>
      <p:sp>
        <p:nvSpPr>
          <p:cNvPr id="55" name="Google Shape;55;p8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8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8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含標題的內容" type="objTx">
  <p:cSld name="OBJECT_WITH_CAPTION_TEXT">
    <p:spTree>
      <p:nvGrpSpPr>
        <p:cNvPr id="58" name="Shape 58"/>
        <p:cNvGrpSpPr/>
        <p:nvPr/>
      </p:nvGrpSpPr>
      <p:grpSpPr>
        <a:xfrm>
          <a:off x="0" y="0"/>
          <a:ext cx="0" cy="0"/>
          <a:chOff x="0" y="0"/>
          <a:chExt cx="0" cy="0"/>
        </a:xfrm>
      </p:grpSpPr>
      <p:sp>
        <p:nvSpPr>
          <p:cNvPr id="59" name="Google Shape;59;p8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0" name="Google Shape;60;p8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Font typeface="Times New Roman"/>
              <a:buChar char="•"/>
              <a:defRPr sz="3200"/>
            </a:lvl1pPr>
            <a:lvl2pPr indent="-406400" lvl="1" marL="914400" algn="l">
              <a:lnSpc>
                <a:spcPct val="100000"/>
              </a:lnSpc>
              <a:spcBef>
                <a:spcPts val="560"/>
              </a:spcBef>
              <a:spcAft>
                <a:spcPts val="0"/>
              </a:spcAft>
              <a:buClr>
                <a:schemeClr val="dk1"/>
              </a:buClr>
              <a:buSzPts val="2800"/>
              <a:buFont typeface="Times New Roman"/>
              <a:buChar char="–"/>
              <a:defRPr sz="2800"/>
            </a:lvl2pPr>
            <a:lvl3pPr indent="-381000" lvl="2" marL="1371600" algn="l">
              <a:lnSpc>
                <a:spcPct val="100000"/>
              </a:lnSpc>
              <a:spcBef>
                <a:spcPts val="480"/>
              </a:spcBef>
              <a:spcAft>
                <a:spcPts val="0"/>
              </a:spcAft>
              <a:buClr>
                <a:schemeClr val="dk1"/>
              </a:buClr>
              <a:buSzPts val="2400"/>
              <a:buFont typeface="Times New Roman"/>
              <a:buChar char="•"/>
              <a:defRPr sz="2400"/>
            </a:lvl3pPr>
            <a:lvl4pPr indent="-355600" lvl="3" marL="1828800" algn="l">
              <a:lnSpc>
                <a:spcPct val="100000"/>
              </a:lnSpc>
              <a:spcBef>
                <a:spcPts val="400"/>
              </a:spcBef>
              <a:spcAft>
                <a:spcPts val="0"/>
              </a:spcAft>
              <a:buClr>
                <a:schemeClr val="dk1"/>
              </a:buClr>
              <a:buSzPts val="2000"/>
              <a:buFont typeface="Times New Roman"/>
              <a:buChar char="–"/>
              <a:defRPr sz="2000"/>
            </a:lvl4pPr>
            <a:lvl5pPr indent="-355600" lvl="4" marL="2286000" algn="l">
              <a:lnSpc>
                <a:spcPct val="100000"/>
              </a:lnSpc>
              <a:spcBef>
                <a:spcPts val="400"/>
              </a:spcBef>
              <a:spcAft>
                <a:spcPts val="0"/>
              </a:spcAft>
              <a:buClr>
                <a:schemeClr val="dk1"/>
              </a:buClr>
              <a:buSzPts val="2000"/>
              <a:buFont typeface="Times New Roman"/>
              <a:buChar char="»"/>
              <a:defRPr sz="2000"/>
            </a:lvl5pPr>
            <a:lvl6pPr indent="-355600" lvl="5" marL="2743200" algn="l">
              <a:lnSpc>
                <a:spcPct val="100000"/>
              </a:lnSpc>
              <a:spcBef>
                <a:spcPts val="400"/>
              </a:spcBef>
              <a:spcAft>
                <a:spcPts val="0"/>
              </a:spcAft>
              <a:buClr>
                <a:schemeClr val="dk1"/>
              </a:buClr>
              <a:buSzPts val="2000"/>
              <a:buFont typeface="Times New Roman"/>
              <a:buChar char="»"/>
              <a:defRPr sz="2000"/>
            </a:lvl6pPr>
            <a:lvl7pPr indent="-355600" lvl="6" marL="3200400" algn="l">
              <a:lnSpc>
                <a:spcPct val="100000"/>
              </a:lnSpc>
              <a:spcBef>
                <a:spcPts val="400"/>
              </a:spcBef>
              <a:spcAft>
                <a:spcPts val="0"/>
              </a:spcAft>
              <a:buClr>
                <a:schemeClr val="dk1"/>
              </a:buClr>
              <a:buSzPts val="2000"/>
              <a:buFont typeface="Times New Roman"/>
              <a:buChar char="»"/>
              <a:defRPr sz="2000"/>
            </a:lvl7pPr>
            <a:lvl8pPr indent="-355600" lvl="7" marL="3657600" algn="l">
              <a:lnSpc>
                <a:spcPct val="100000"/>
              </a:lnSpc>
              <a:spcBef>
                <a:spcPts val="400"/>
              </a:spcBef>
              <a:spcAft>
                <a:spcPts val="0"/>
              </a:spcAft>
              <a:buClr>
                <a:schemeClr val="dk1"/>
              </a:buClr>
              <a:buSzPts val="2000"/>
              <a:buFont typeface="Times New Roman"/>
              <a:buChar char="»"/>
              <a:defRPr sz="2000"/>
            </a:lvl8pPr>
            <a:lvl9pPr indent="-355600" lvl="8" marL="4114800" algn="l">
              <a:lnSpc>
                <a:spcPct val="100000"/>
              </a:lnSpc>
              <a:spcBef>
                <a:spcPts val="400"/>
              </a:spcBef>
              <a:spcAft>
                <a:spcPts val="0"/>
              </a:spcAft>
              <a:buClr>
                <a:schemeClr val="dk1"/>
              </a:buClr>
              <a:buSzPts val="2000"/>
              <a:buFont typeface="Times New Roman"/>
              <a:buChar char="»"/>
              <a:defRPr sz="2000"/>
            </a:lvl9pPr>
          </a:lstStyle>
          <a:p/>
        </p:txBody>
      </p:sp>
      <p:sp>
        <p:nvSpPr>
          <p:cNvPr id="61" name="Google Shape;61;p8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Times New Roman"/>
              <a:buNone/>
              <a:defRPr sz="1400"/>
            </a:lvl1pPr>
            <a:lvl2pPr indent="-228600" lvl="1" marL="914400" algn="l">
              <a:lnSpc>
                <a:spcPct val="100000"/>
              </a:lnSpc>
              <a:spcBef>
                <a:spcPts val="240"/>
              </a:spcBef>
              <a:spcAft>
                <a:spcPts val="0"/>
              </a:spcAft>
              <a:buClr>
                <a:schemeClr val="dk1"/>
              </a:buClr>
              <a:buSzPts val="1200"/>
              <a:buFont typeface="Times New Roman"/>
              <a:buNone/>
              <a:defRPr sz="1200"/>
            </a:lvl2pPr>
            <a:lvl3pPr indent="-228600" lvl="2" marL="1371600" algn="l">
              <a:lnSpc>
                <a:spcPct val="100000"/>
              </a:lnSpc>
              <a:spcBef>
                <a:spcPts val="200"/>
              </a:spcBef>
              <a:spcAft>
                <a:spcPts val="0"/>
              </a:spcAft>
              <a:buClr>
                <a:schemeClr val="dk1"/>
              </a:buClr>
              <a:buSzPts val="1000"/>
              <a:buFont typeface="Times New Roman"/>
              <a:buNone/>
              <a:defRPr sz="1000"/>
            </a:lvl3pPr>
            <a:lvl4pPr indent="-228600" lvl="3" marL="1828800" algn="l">
              <a:lnSpc>
                <a:spcPct val="100000"/>
              </a:lnSpc>
              <a:spcBef>
                <a:spcPts val="180"/>
              </a:spcBef>
              <a:spcAft>
                <a:spcPts val="0"/>
              </a:spcAft>
              <a:buClr>
                <a:schemeClr val="dk1"/>
              </a:buClr>
              <a:buSzPts val="900"/>
              <a:buFont typeface="Times New Roman"/>
              <a:buNone/>
              <a:defRPr sz="900"/>
            </a:lvl4pPr>
            <a:lvl5pPr indent="-228600" lvl="4" marL="2286000" algn="l">
              <a:lnSpc>
                <a:spcPct val="100000"/>
              </a:lnSpc>
              <a:spcBef>
                <a:spcPts val="180"/>
              </a:spcBef>
              <a:spcAft>
                <a:spcPts val="0"/>
              </a:spcAft>
              <a:buClr>
                <a:schemeClr val="dk1"/>
              </a:buClr>
              <a:buSzPts val="900"/>
              <a:buFont typeface="Times New Roman"/>
              <a:buNone/>
              <a:defRPr sz="900"/>
            </a:lvl5pPr>
            <a:lvl6pPr indent="-228600" lvl="5" marL="2743200" algn="l">
              <a:lnSpc>
                <a:spcPct val="100000"/>
              </a:lnSpc>
              <a:spcBef>
                <a:spcPts val="180"/>
              </a:spcBef>
              <a:spcAft>
                <a:spcPts val="0"/>
              </a:spcAft>
              <a:buClr>
                <a:schemeClr val="dk1"/>
              </a:buClr>
              <a:buSzPts val="900"/>
              <a:buFont typeface="Times New Roman"/>
              <a:buNone/>
              <a:defRPr sz="900"/>
            </a:lvl6pPr>
            <a:lvl7pPr indent="-228600" lvl="6" marL="3200400" algn="l">
              <a:lnSpc>
                <a:spcPct val="100000"/>
              </a:lnSpc>
              <a:spcBef>
                <a:spcPts val="180"/>
              </a:spcBef>
              <a:spcAft>
                <a:spcPts val="0"/>
              </a:spcAft>
              <a:buClr>
                <a:schemeClr val="dk1"/>
              </a:buClr>
              <a:buSzPts val="900"/>
              <a:buFont typeface="Times New Roman"/>
              <a:buNone/>
              <a:defRPr sz="900"/>
            </a:lvl7pPr>
            <a:lvl8pPr indent="-228600" lvl="7" marL="3657600" algn="l">
              <a:lnSpc>
                <a:spcPct val="100000"/>
              </a:lnSpc>
              <a:spcBef>
                <a:spcPts val="180"/>
              </a:spcBef>
              <a:spcAft>
                <a:spcPts val="0"/>
              </a:spcAft>
              <a:buClr>
                <a:schemeClr val="dk1"/>
              </a:buClr>
              <a:buSzPts val="900"/>
              <a:buFont typeface="Times New Roman"/>
              <a:buNone/>
              <a:defRPr sz="900"/>
            </a:lvl8pPr>
            <a:lvl9pPr indent="-228600" lvl="8" marL="4114800" algn="l">
              <a:lnSpc>
                <a:spcPct val="100000"/>
              </a:lnSpc>
              <a:spcBef>
                <a:spcPts val="180"/>
              </a:spcBef>
              <a:spcAft>
                <a:spcPts val="0"/>
              </a:spcAft>
              <a:buClr>
                <a:schemeClr val="dk1"/>
              </a:buClr>
              <a:buSzPts val="900"/>
              <a:buFont typeface="Times New Roman"/>
              <a:buNone/>
              <a:defRPr sz="900"/>
            </a:lvl9pPr>
          </a:lstStyle>
          <a:p/>
        </p:txBody>
      </p:sp>
      <p:sp>
        <p:nvSpPr>
          <p:cNvPr id="62" name="Google Shape;62;p8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8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8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含標題的圖片" type="picTx">
  <p:cSld name="PICTURE_WITH_CAPTION_TEXT">
    <p:spTree>
      <p:nvGrpSpPr>
        <p:cNvPr id="65" name="Shape 65"/>
        <p:cNvGrpSpPr/>
        <p:nvPr/>
      </p:nvGrpSpPr>
      <p:grpSpPr>
        <a:xfrm>
          <a:off x="0" y="0"/>
          <a:ext cx="0" cy="0"/>
          <a:chOff x="0" y="0"/>
          <a:chExt cx="0" cy="0"/>
        </a:xfrm>
      </p:grpSpPr>
      <p:sp>
        <p:nvSpPr>
          <p:cNvPr id="66" name="Google Shape;66;p8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7" name="Google Shape;67;p83"/>
          <p:cNvSpPr/>
          <p:nvPr>
            <p:ph idx="2" type="pic"/>
          </p:nvPr>
        </p:nvSpPr>
        <p:spPr>
          <a:xfrm>
            <a:off x="1792288" y="612775"/>
            <a:ext cx="5486400" cy="4114800"/>
          </a:xfrm>
          <a:prstGeom prst="rect">
            <a:avLst/>
          </a:prstGeom>
          <a:noFill/>
          <a:ln>
            <a:noFill/>
          </a:ln>
        </p:spPr>
      </p:sp>
      <p:sp>
        <p:nvSpPr>
          <p:cNvPr id="68" name="Google Shape;68;p8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Times New Roman"/>
              <a:buNone/>
              <a:defRPr sz="1400"/>
            </a:lvl1pPr>
            <a:lvl2pPr indent="-228600" lvl="1" marL="914400" algn="l">
              <a:lnSpc>
                <a:spcPct val="100000"/>
              </a:lnSpc>
              <a:spcBef>
                <a:spcPts val="240"/>
              </a:spcBef>
              <a:spcAft>
                <a:spcPts val="0"/>
              </a:spcAft>
              <a:buClr>
                <a:schemeClr val="dk1"/>
              </a:buClr>
              <a:buSzPts val="1200"/>
              <a:buFont typeface="Times New Roman"/>
              <a:buNone/>
              <a:defRPr sz="1200"/>
            </a:lvl2pPr>
            <a:lvl3pPr indent="-228600" lvl="2" marL="1371600" algn="l">
              <a:lnSpc>
                <a:spcPct val="100000"/>
              </a:lnSpc>
              <a:spcBef>
                <a:spcPts val="200"/>
              </a:spcBef>
              <a:spcAft>
                <a:spcPts val="0"/>
              </a:spcAft>
              <a:buClr>
                <a:schemeClr val="dk1"/>
              </a:buClr>
              <a:buSzPts val="1000"/>
              <a:buFont typeface="Times New Roman"/>
              <a:buNone/>
              <a:defRPr sz="1000"/>
            </a:lvl3pPr>
            <a:lvl4pPr indent="-228600" lvl="3" marL="1828800" algn="l">
              <a:lnSpc>
                <a:spcPct val="100000"/>
              </a:lnSpc>
              <a:spcBef>
                <a:spcPts val="180"/>
              </a:spcBef>
              <a:spcAft>
                <a:spcPts val="0"/>
              </a:spcAft>
              <a:buClr>
                <a:schemeClr val="dk1"/>
              </a:buClr>
              <a:buSzPts val="900"/>
              <a:buFont typeface="Times New Roman"/>
              <a:buNone/>
              <a:defRPr sz="900"/>
            </a:lvl4pPr>
            <a:lvl5pPr indent="-228600" lvl="4" marL="2286000" algn="l">
              <a:lnSpc>
                <a:spcPct val="100000"/>
              </a:lnSpc>
              <a:spcBef>
                <a:spcPts val="180"/>
              </a:spcBef>
              <a:spcAft>
                <a:spcPts val="0"/>
              </a:spcAft>
              <a:buClr>
                <a:schemeClr val="dk1"/>
              </a:buClr>
              <a:buSzPts val="900"/>
              <a:buFont typeface="Times New Roman"/>
              <a:buNone/>
              <a:defRPr sz="900"/>
            </a:lvl5pPr>
            <a:lvl6pPr indent="-228600" lvl="5" marL="2743200" algn="l">
              <a:lnSpc>
                <a:spcPct val="100000"/>
              </a:lnSpc>
              <a:spcBef>
                <a:spcPts val="180"/>
              </a:spcBef>
              <a:spcAft>
                <a:spcPts val="0"/>
              </a:spcAft>
              <a:buClr>
                <a:schemeClr val="dk1"/>
              </a:buClr>
              <a:buSzPts val="900"/>
              <a:buFont typeface="Times New Roman"/>
              <a:buNone/>
              <a:defRPr sz="900"/>
            </a:lvl6pPr>
            <a:lvl7pPr indent="-228600" lvl="6" marL="3200400" algn="l">
              <a:lnSpc>
                <a:spcPct val="100000"/>
              </a:lnSpc>
              <a:spcBef>
                <a:spcPts val="180"/>
              </a:spcBef>
              <a:spcAft>
                <a:spcPts val="0"/>
              </a:spcAft>
              <a:buClr>
                <a:schemeClr val="dk1"/>
              </a:buClr>
              <a:buSzPts val="900"/>
              <a:buFont typeface="Times New Roman"/>
              <a:buNone/>
              <a:defRPr sz="900"/>
            </a:lvl7pPr>
            <a:lvl8pPr indent="-228600" lvl="7" marL="3657600" algn="l">
              <a:lnSpc>
                <a:spcPct val="100000"/>
              </a:lnSpc>
              <a:spcBef>
                <a:spcPts val="180"/>
              </a:spcBef>
              <a:spcAft>
                <a:spcPts val="0"/>
              </a:spcAft>
              <a:buClr>
                <a:schemeClr val="dk1"/>
              </a:buClr>
              <a:buSzPts val="900"/>
              <a:buFont typeface="Times New Roman"/>
              <a:buNone/>
              <a:defRPr sz="900"/>
            </a:lvl8pPr>
            <a:lvl9pPr indent="-228600" lvl="8" marL="4114800" algn="l">
              <a:lnSpc>
                <a:spcPct val="100000"/>
              </a:lnSpc>
              <a:spcBef>
                <a:spcPts val="180"/>
              </a:spcBef>
              <a:spcAft>
                <a:spcPts val="0"/>
              </a:spcAft>
              <a:buClr>
                <a:schemeClr val="dk1"/>
              </a:buClr>
              <a:buSzPts val="900"/>
              <a:buFont typeface="Times New Roman"/>
              <a:buNone/>
              <a:defRPr sz="900"/>
            </a:lvl9pPr>
          </a:lstStyle>
          <a:p/>
        </p:txBody>
      </p:sp>
      <p:sp>
        <p:nvSpPr>
          <p:cNvPr id="69" name="Google Shape;69;p8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8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8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3.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0" Type="http://schemas.openxmlformats.org/officeDocument/2006/relationships/slideLayout" Target="../slideLayouts/slideLayout32.xml"/><Relationship Id="rId13" Type="http://schemas.openxmlformats.org/officeDocument/2006/relationships/theme" Target="../theme/theme1.xml"/><Relationship Id="rId12" Type="http://schemas.openxmlformats.org/officeDocument/2006/relationships/slideLayout" Target="../slideLayouts/slideLayout34.xml"/><Relationship Id="rId1" Type="http://schemas.openxmlformats.org/officeDocument/2006/relationships/image" Target="../media/image1.jpg"/><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100000" ty="0" sy="100000"/>
        </a:blipFill>
      </p:bgPr>
    </p:bg>
    <p:spTree>
      <p:nvGrpSpPr>
        <p:cNvPr id="9" name="Shape 9"/>
        <p:cNvGrpSpPr/>
        <p:nvPr/>
      </p:nvGrpSpPr>
      <p:grpSpPr>
        <a:xfrm>
          <a:off x="0" y="0"/>
          <a:ext cx="0" cy="0"/>
          <a:chOff x="0" y="0"/>
          <a:chExt cx="0" cy="0"/>
        </a:xfrm>
      </p:grpSpPr>
      <p:sp>
        <p:nvSpPr>
          <p:cNvPr id="10" name="Google Shape;10;p6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Times New Roman"/>
                <a:ea typeface="Times New Roman"/>
                <a:cs typeface="Times New Roman"/>
                <a:sym typeface="Times New Roman"/>
              </a:defRPr>
            </a:lvl9pPr>
          </a:lstStyle>
          <a:p/>
        </p:txBody>
      </p:sp>
      <p:sp>
        <p:nvSpPr>
          <p:cNvPr id="11" name="Google Shape;11;p6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lnSpc>
                <a:spcPct val="100000"/>
              </a:lnSpc>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lnSpc>
                <a:spcPct val="100000"/>
              </a:lnSpc>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12" name="Google Shape;12;p6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13" name="Google Shape;13;p6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14" name="Google Shape;14;p6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100000" ty="0" sy="100000"/>
        </a:blipFill>
      </p:bgPr>
    </p:bg>
    <p:spTree>
      <p:nvGrpSpPr>
        <p:cNvPr id="84" name="Shape 84"/>
        <p:cNvGrpSpPr/>
        <p:nvPr/>
      </p:nvGrpSpPr>
      <p:grpSpPr>
        <a:xfrm>
          <a:off x="0" y="0"/>
          <a:ext cx="0" cy="0"/>
          <a:chOff x="0" y="0"/>
          <a:chExt cx="0" cy="0"/>
        </a:xfrm>
      </p:grpSpPr>
      <p:sp>
        <p:nvSpPr>
          <p:cNvPr id="85" name="Google Shape;85;p6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9pPr>
          </a:lstStyle>
          <a:p/>
        </p:txBody>
      </p:sp>
      <p:sp>
        <p:nvSpPr>
          <p:cNvPr id="86" name="Google Shape;86;p6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7" name="Google Shape;87;p6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88" name="Google Shape;88;p6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89" name="Google Shape;89;p6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100000" ty="0" sy="100000"/>
        </a:blipFill>
      </p:bgPr>
    </p:bg>
    <p:spTree>
      <p:nvGrpSpPr>
        <p:cNvPr id="164" name="Shape 164"/>
        <p:cNvGrpSpPr/>
        <p:nvPr/>
      </p:nvGrpSpPr>
      <p:grpSpPr>
        <a:xfrm>
          <a:off x="0" y="0"/>
          <a:ext cx="0" cy="0"/>
          <a:chOff x="0" y="0"/>
          <a:chExt cx="0" cy="0"/>
        </a:xfrm>
      </p:grpSpPr>
      <p:sp>
        <p:nvSpPr>
          <p:cNvPr id="165" name="Google Shape;165;p7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66" name="Google Shape;166;p7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67" name="Google Shape;167;p7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168" name="Google Shape;168;p7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imes New Roman"/>
                <a:ea typeface="Times New Roman"/>
                <a:cs typeface="Times New Roman"/>
                <a:sym typeface="Times New Roman"/>
              </a:defRPr>
            </a:lvl9pPr>
          </a:lstStyle>
          <a:p/>
        </p:txBody>
      </p:sp>
      <p:sp>
        <p:nvSpPr>
          <p:cNvPr id="169" name="Google Shape;169;p7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2.xml"/><Relationship Id="rId3" Type="http://schemas.openxmlformats.org/officeDocument/2006/relationships/image" Target="../media/image3.jpg"/></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
          <p:cNvSpPr txBox="1"/>
          <p:nvPr/>
        </p:nvSpPr>
        <p:spPr>
          <a:xfrm>
            <a:off x="106500" y="675425"/>
            <a:ext cx="8829900" cy="2842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2060"/>
              </a:buClr>
              <a:buSzPts val="3200"/>
              <a:buFont typeface="Times New Roman"/>
              <a:buNone/>
            </a:pPr>
            <a:r>
              <a:rPr lang="zh-TW" sz="6000">
                <a:solidFill>
                  <a:srgbClr val="EF1903"/>
                </a:solidFill>
                <a:latin typeface="Microsoft YaHei"/>
                <a:ea typeface="Microsoft YaHei"/>
                <a:cs typeface="Microsoft YaHei"/>
                <a:sym typeface="Microsoft YaHei"/>
              </a:rPr>
              <a:t>新春大禮</a:t>
            </a:r>
            <a:r>
              <a:rPr i="0" lang="zh-TW" sz="6000" cap="none" strike="noStrike">
                <a:solidFill>
                  <a:srgbClr val="EF1903"/>
                </a:solidFill>
                <a:latin typeface="Microsoft YaHei"/>
                <a:ea typeface="Microsoft YaHei"/>
                <a:cs typeface="Microsoft YaHei"/>
                <a:sym typeface="Microsoft YaHei"/>
              </a:rPr>
              <a:t>彌撒</a:t>
            </a:r>
            <a:endParaRPr i="0" sz="6000" cap="none" strike="noStrike">
              <a:solidFill>
                <a:srgbClr val="EF1903"/>
              </a:solidFill>
              <a:latin typeface="Microsoft YaHei"/>
              <a:ea typeface="Microsoft YaHei"/>
              <a:cs typeface="Microsoft YaHei"/>
              <a:sym typeface="Microsoft YaHei"/>
            </a:endParaRPr>
          </a:p>
          <a:p>
            <a:pPr indent="0" lvl="0" marL="0" marR="0" rtl="0" algn="ctr">
              <a:lnSpc>
                <a:spcPct val="100000"/>
              </a:lnSpc>
              <a:spcBef>
                <a:spcPts val="640"/>
              </a:spcBef>
              <a:spcAft>
                <a:spcPts val="0"/>
              </a:spcAft>
              <a:buClr>
                <a:srgbClr val="000000"/>
              </a:buClr>
              <a:buSzPts val="3200"/>
              <a:buFont typeface="Arial"/>
              <a:buNone/>
            </a:pPr>
            <a:r>
              <a:rPr b="1" lang="zh-TW" sz="4800">
                <a:solidFill>
                  <a:srgbClr val="EF1903"/>
                </a:solidFill>
                <a:latin typeface="Roboto"/>
                <a:ea typeface="Roboto"/>
                <a:cs typeface="Roboto"/>
                <a:sym typeface="Roboto"/>
              </a:rPr>
              <a:t>EUCHARISTIC CELEBRATION ON LUNAR NEW YEAR</a:t>
            </a:r>
            <a:endParaRPr b="1" i="0" sz="4800" u="none" cap="none" strike="noStrike">
              <a:solidFill>
                <a:srgbClr val="EF1903"/>
              </a:solidFill>
              <a:latin typeface="Roboto"/>
              <a:ea typeface="Roboto"/>
              <a:cs typeface="Roboto"/>
              <a:sym typeface="Roboto"/>
            </a:endParaRPr>
          </a:p>
        </p:txBody>
      </p:sp>
      <p:sp>
        <p:nvSpPr>
          <p:cNvPr id="244" name="Google Shape;244;p1"/>
          <p:cNvSpPr txBox="1"/>
          <p:nvPr/>
        </p:nvSpPr>
        <p:spPr>
          <a:xfrm>
            <a:off x="628700" y="5119325"/>
            <a:ext cx="8062800" cy="1446900"/>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Clr>
                <a:srgbClr val="002060"/>
              </a:buClr>
              <a:buSzPts val="4400"/>
              <a:buFont typeface="DFKai-SB"/>
              <a:buNone/>
            </a:pPr>
            <a:r>
              <a:rPr i="0" lang="zh-TW" sz="4000" u="none" cap="none" strike="noStrike">
                <a:solidFill>
                  <a:srgbClr val="002060"/>
                </a:solidFill>
                <a:latin typeface="Microsoft YaHei"/>
                <a:ea typeface="Microsoft YaHei"/>
                <a:cs typeface="Microsoft YaHei"/>
                <a:sym typeface="Microsoft YaHei"/>
              </a:rPr>
              <a:t>請關掉手機或轉至振動位置,</a:t>
            </a:r>
            <a:endParaRPr i="0" sz="4000" u="none" cap="none" strike="noStrike">
              <a:solidFill>
                <a:srgbClr val="002060"/>
              </a:solidFill>
              <a:latin typeface="Microsoft YaHei"/>
              <a:ea typeface="Microsoft YaHei"/>
              <a:cs typeface="Microsoft YaHei"/>
              <a:sym typeface="Microsoft YaHei"/>
            </a:endParaRPr>
          </a:p>
          <a:p>
            <a:pPr indent="0" lvl="0" marL="0" marR="0" rtl="0" algn="ctr">
              <a:lnSpc>
                <a:spcPct val="120000"/>
              </a:lnSpc>
              <a:spcBef>
                <a:spcPts val="0"/>
              </a:spcBef>
              <a:spcAft>
                <a:spcPts val="0"/>
              </a:spcAft>
              <a:buClr>
                <a:srgbClr val="002060"/>
              </a:buClr>
              <a:buSzPts val="4400"/>
              <a:buFont typeface="DFKai-SB"/>
              <a:buNone/>
            </a:pPr>
            <a:r>
              <a:rPr i="0" lang="zh-TW" sz="4000" u="none" cap="none" strike="noStrike">
                <a:solidFill>
                  <a:srgbClr val="002060"/>
                </a:solidFill>
                <a:latin typeface="Microsoft YaHei"/>
                <a:ea typeface="Microsoft YaHei"/>
                <a:cs typeface="Microsoft YaHei"/>
                <a:sym typeface="Microsoft YaHei"/>
              </a:rPr>
              <a:t> 準備好心靈，彌撒即將開始。</a:t>
            </a:r>
            <a:endParaRPr i="0" sz="1000" u="none" cap="none" strike="noStrike">
              <a:solidFill>
                <a:srgbClr val="000000"/>
              </a:solidFill>
              <a:latin typeface="Microsoft YaHei"/>
              <a:ea typeface="Microsoft YaHei"/>
              <a:cs typeface="Microsoft YaHei"/>
              <a:sym typeface="Microsoft YaHei"/>
            </a:endParaRPr>
          </a:p>
        </p:txBody>
      </p:sp>
      <p:sp>
        <p:nvSpPr>
          <p:cNvPr id="245" name="Google Shape;245;p1"/>
          <p:cNvSpPr txBox="1"/>
          <p:nvPr/>
        </p:nvSpPr>
        <p:spPr>
          <a:xfrm>
            <a:off x="7527925" y="496888"/>
            <a:ext cx="930275"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g3bc23b3e3f3_1_19"/>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i="0" lang="zh-TW" sz="4400" u="none">
                <a:solidFill>
                  <a:schemeClr val="dk1"/>
                </a:solidFill>
                <a:latin typeface="Calibri"/>
                <a:ea typeface="Calibri"/>
                <a:cs typeface="Calibri"/>
                <a:sym typeface="Calibri"/>
              </a:rPr>
              <a:t>Behold Among Men (</a:t>
            </a:r>
            <a:r>
              <a:rPr b="1" i="0" lang="zh-TW" sz="4400" u="none">
                <a:solidFill>
                  <a:srgbClr val="FF0000"/>
                </a:solidFill>
                <a:latin typeface="Microsoft YaHei"/>
                <a:ea typeface="Microsoft YaHei"/>
                <a:cs typeface="Microsoft YaHei"/>
                <a:sym typeface="Microsoft YaHei"/>
              </a:rPr>
              <a:t>上主庭院</a:t>
            </a:r>
            <a:r>
              <a:rPr b="1" i="0" lang="zh-TW" sz="4400" u="none">
                <a:solidFill>
                  <a:schemeClr val="dk1"/>
                </a:solidFill>
                <a:latin typeface="Calibri"/>
                <a:ea typeface="Calibri"/>
                <a:cs typeface="Calibri"/>
                <a:sym typeface="Calibri"/>
              </a:rPr>
              <a:t>)</a:t>
            </a:r>
            <a:endParaRPr/>
          </a:p>
        </p:txBody>
      </p:sp>
      <p:sp>
        <p:nvSpPr>
          <p:cNvPr id="314" name="Google Shape;314;g3bc23b3e3f3_1_19"/>
          <p:cNvSpPr txBox="1"/>
          <p:nvPr>
            <p:ph idx="1" type="body"/>
          </p:nvPr>
        </p:nvSpPr>
        <p:spPr>
          <a:xfrm>
            <a:off x="146700" y="1447800"/>
            <a:ext cx="8746500" cy="46086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 Behold among men,</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the dwelling place of God,</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They shall be his people,</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And He shall be their Lord and God.</a:t>
            </a:r>
            <a:endParaRPr/>
          </a:p>
        </p:txBody>
      </p:sp>
      <p:sp>
        <p:nvSpPr>
          <p:cNvPr id="315" name="Google Shape;315;g3bc23b3e3f3_1_19"/>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Behold Among Man </a:t>
            </a:r>
            <a:r>
              <a:rPr lang="zh-TW" sz="2000">
                <a:solidFill>
                  <a:schemeClr val="accent2"/>
                </a:solidFill>
              </a:rPr>
              <a:t>5</a:t>
            </a:r>
            <a:r>
              <a:rPr b="0" i="0" lang="zh-TW" sz="2000" u="none" cap="none" strike="noStrike">
                <a:solidFill>
                  <a:schemeClr val="accent2"/>
                </a:solidFill>
                <a:latin typeface="Arial"/>
                <a:ea typeface="Arial"/>
                <a:cs typeface="Arial"/>
                <a:sym typeface="Arial"/>
              </a:rPr>
              <a:t> of </a:t>
            </a:r>
            <a:r>
              <a:rPr lang="zh-TW" sz="2000">
                <a:solidFill>
                  <a:schemeClr val="accent2"/>
                </a:solidFill>
              </a:rPr>
              <a:t>7</a:t>
            </a:r>
            <a:endParaRPr/>
          </a:p>
        </p:txBody>
      </p:sp>
    </p:spTree>
  </p:cSld>
  <p:clrMapOvr>
    <a:masterClrMapping/>
  </p:clrMapOvr>
  <p:transition spd="slow">
    <p:push dir="r"/>
  </p:transition>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6" name="Shape 1016"/>
        <p:cNvGrpSpPr/>
        <p:nvPr/>
      </p:nvGrpSpPr>
      <p:grpSpPr>
        <a:xfrm>
          <a:off x="0" y="0"/>
          <a:ext cx="0" cy="0"/>
          <a:chOff x="0" y="0"/>
          <a:chExt cx="0" cy="0"/>
        </a:xfrm>
      </p:grpSpPr>
      <p:sp>
        <p:nvSpPr>
          <p:cNvPr id="1017" name="Google Shape;1017;g3bc23b3e3f3_2_48"/>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恭喜恭喜</a:t>
            </a:r>
            <a:endParaRPr/>
          </a:p>
        </p:txBody>
      </p:sp>
      <p:sp>
        <p:nvSpPr>
          <p:cNvPr id="1018" name="Google Shape;1018;g3bc23b3e3f3_2_48"/>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1143000" lvl="0" marL="1143000" marR="0" rtl="0" algn="ctr">
              <a:lnSpc>
                <a:spcPct val="90000"/>
              </a:lnSpc>
              <a:spcBef>
                <a:spcPts val="0"/>
              </a:spcBef>
              <a:spcAft>
                <a:spcPts val="0"/>
              </a:spcAft>
              <a:buClr>
                <a:schemeClr val="dk1"/>
              </a:buClr>
              <a:buSzPts val="6000"/>
              <a:buFont typeface="Arial"/>
              <a:buAutoNum type="arabicPeriod"/>
            </a:pPr>
            <a:r>
              <a:rPr b="0" i="0" lang="zh-TW" sz="6000" u="none" cap="none" strike="noStrike">
                <a:solidFill>
                  <a:schemeClr val="dk1"/>
                </a:solidFill>
                <a:latin typeface="Microsoft YaHei"/>
                <a:ea typeface="Microsoft YaHei"/>
                <a:cs typeface="Microsoft YaHei"/>
                <a:sym typeface="Microsoft YaHei"/>
              </a:rPr>
              <a:t>每條大街小巷，</a:t>
            </a:r>
            <a:endParaRPr/>
          </a:p>
          <a:p>
            <a:pPr indent="-1143000" lvl="0" marL="114300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每個人的嘴裡，</a:t>
            </a:r>
            <a:endParaRPr/>
          </a:p>
          <a:p>
            <a:pPr indent="-1143000" lvl="0" marL="114300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見面第一句話，</a:t>
            </a:r>
            <a:endParaRPr/>
          </a:p>
          <a:p>
            <a:pPr indent="-1143000" lvl="0" marL="114300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就是恭喜恭喜。</a:t>
            </a:r>
            <a:endParaRPr/>
          </a:p>
          <a:p>
            <a:pPr indent="-1143000" lvl="0" marL="114300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恭喜恭喜恭喜你呀，</a:t>
            </a:r>
            <a:endParaRPr/>
          </a:p>
          <a:p>
            <a:pPr indent="-1143000" lvl="0" marL="114300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a:t>
            </a:r>
            <a:endParaRPr/>
          </a:p>
          <a:p>
            <a:pPr indent="-1143000" lvl="0" marL="1143000" marR="0" rtl="0" algn="ctr">
              <a:lnSpc>
                <a:spcPct val="90000"/>
              </a:lnSpc>
              <a:spcBef>
                <a:spcPts val="700"/>
              </a:spcBef>
              <a:spcAft>
                <a:spcPts val="0"/>
              </a:spcAft>
              <a:buClr>
                <a:schemeClr val="dk1"/>
              </a:buClr>
              <a:buSzPts val="6000"/>
              <a:buFont typeface="Arial"/>
              <a:buNone/>
            </a:pPr>
            <a:br>
              <a:rPr b="0" i="0" lang="zh-TW" sz="6000" u="none" cap="none" strike="noStrike">
                <a:solidFill>
                  <a:schemeClr val="dk1"/>
                </a:solidFill>
                <a:latin typeface="Microsoft YaHei"/>
                <a:ea typeface="Microsoft YaHei"/>
                <a:cs typeface="Microsoft YaHei"/>
                <a:sym typeface="Microsoft YaHei"/>
              </a:rPr>
            </a:br>
            <a:r>
              <a:rPr b="0" i="0" lang="zh-TW" sz="6000" u="none" cap="none" strike="noStrike">
                <a:solidFill>
                  <a:schemeClr val="dk1"/>
                </a:solidFill>
                <a:latin typeface="Microsoft YaHei"/>
                <a:ea typeface="Microsoft YaHei"/>
                <a:cs typeface="Microsoft YaHei"/>
                <a:sym typeface="Microsoft YaHei"/>
              </a:rPr>
              <a:t>2 冬天已到盡頭，真是好的消息，溫暖的春風，就要吹醒大地。</a:t>
            </a:r>
            <a:endParaRPr b="0" i="0" sz="6000" u="none" cap="none" strike="noStrike">
              <a:solidFill>
                <a:schemeClr val="dk1"/>
              </a:solidFill>
              <a:latin typeface="Microsoft YaHei"/>
              <a:ea typeface="Microsoft YaHei"/>
              <a:cs typeface="Microsoft YaHei"/>
              <a:sym typeface="Microsoft YaHei"/>
            </a:endParaRPr>
          </a:p>
          <a:p>
            <a:pPr indent="-1143000" lvl="0" marL="114300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恭喜恭喜恭喜你呀，恭喜恭喜恭喜你。</a:t>
            </a:r>
            <a:endParaRPr/>
          </a:p>
          <a:p>
            <a:pPr indent="-1143000" lvl="0" marL="1143000" marR="0" rtl="0" algn="ctr">
              <a:lnSpc>
                <a:spcPct val="90000"/>
              </a:lnSpc>
              <a:spcBef>
                <a:spcPts val="700"/>
              </a:spcBef>
              <a:spcAft>
                <a:spcPts val="0"/>
              </a:spcAft>
              <a:buClr>
                <a:schemeClr val="dk1"/>
              </a:buClr>
              <a:buSzPts val="6000"/>
              <a:buFont typeface="Arial"/>
              <a:buNone/>
            </a:pPr>
            <a:br>
              <a:rPr b="0" i="0" lang="zh-TW" sz="6000" u="none" cap="none" strike="noStrike">
                <a:solidFill>
                  <a:schemeClr val="dk1"/>
                </a:solidFill>
                <a:latin typeface="Microsoft YaHei"/>
                <a:ea typeface="Microsoft YaHei"/>
                <a:cs typeface="Microsoft YaHei"/>
                <a:sym typeface="Microsoft YaHei"/>
              </a:rPr>
            </a:br>
            <a:r>
              <a:rPr b="0" i="0" lang="zh-TW" sz="6000" u="none" cap="none" strike="noStrike">
                <a:solidFill>
                  <a:schemeClr val="dk1"/>
                </a:solidFill>
                <a:latin typeface="Microsoft YaHei"/>
                <a:ea typeface="Microsoft YaHei"/>
                <a:cs typeface="Microsoft YaHei"/>
                <a:sym typeface="Microsoft YaHei"/>
              </a:rPr>
              <a:t>3 皓皓冰雪融解，眼看梅花吐蕊，漫漫長夜過處，聽到一聲雞啼。恭喜恭喜恭喜你呀，恭喜恭喜恭喜你。</a:t>
            </a:r>
            <a:endParaRPr/>
          </a:p>
          <a:p>
            <a:pPr indent="-1143000" lvl="0" marL="1143000" marR="0" rtl="0" algn="ctr">
              <a:lnSpc>
                <a:spcPct val="90000"/>
              </a:lnSpc>
              <a:spcBef>
                <a:spcPts val="700"/>
              </a:spcBef>
              <a:spcAft>
                <a:spcPts val="0"/>
              </a:spcAft>
              <a:buClr>
                <a:schemeClr val="dk1"/>
              </a:buClr>
              <a:buSzPts val="6000"/>
              <a:buFont typeface="Arial"/>
              <a:buNone/>
            </a:pPr>
            <a:br>
              <a:rPr b="0" i="0" lang="zh-TW" sz="6000" u="none" cap="none" strike="noStrike">
                <a:solidFill>
                  <a:schemeClr val="dk1"/>
                </a:solidFill>
                <a:latin typeface="Microsoft YaHei"/>
                <a:ea typeface="Microsoft YaHei"/>
                <a:cs typeface="Microsoft YaHei"/>
                <a:sym typeface="Microsoft YaHei"/>
              </a:rPr>
            </a:br>
            <a:r>
              <a:rPr b="0" i="0" lang="zh-TW" sz="6000" u="none" cap="none" strike="noStrike">
                <a:solidFill>
                  <a:schemeClr val="dk1"/>
                </a:solidFill>
                <a:latin typeface="Microsoft YaHei"/>
                <a:ea typeface="Microsoft YaHei"/>
                <a:cs typeface="Microsoft YaHei"/>
                <a:sym typeface="Microsoft YaHei"/>
              </a:rPr>
              <a:t>4 經過多少困難，歷盡多少磨煉，多少心兒盼望，盼望春的消息。恭喜恭喜恭喜你呀，恭喜恭喜恭喜你。</a:t>
            </a:r>
            <a:endParaRPr/>
          </a:p>
        </p:txBody>
      </p:sp>
      <p:sp>
        <p:nvSpPr>
          <p:cNvPr id="1019" name="Google Shape;1019;g3bc23b3e3f3_2_48"/>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恭喜恭喜 1 of 4</a:t>
            </a:r>
            <a:endParaRPr/>
          </a:p>
        </p:txBody>
      </p:sp>
    </p:spTree>
  </p:cSld>
  <p:clrMapOvr>
    <a:masterClrMapping/>
  </p:clrMapOvr>
  <p:transition spd="slow">
    <p:push dir="r"/>
  </p:transition>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3" name="Shape 1023"/>
        <p:cNvGrpSpPr/>
        <p:nvPr/>
      </p:nvGrpSpPr>
      <p:grpSpPr>
        <a:xfrm>
          <a:off x="0" y="0"/>
          <a:ext cx="0" cy="0"/>
          <a:chOff x="0" y="0"/>
          <a:chExt cx="0" cy="0"/>
        </a:xfrm>
      </p:grpSpPr>
      <p:sp>
        <p:nvSpPr>
          <p:cNvPr id="1024" name="Google Shape;1024;g3bc23b3e3f3_2_54"/>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恭喜恭喜</a:t>
            </a:r>
            <a:endParaRPr/>
          </a:p>
        </p:txBody>
      </p:sp>
      <p:sp>
        <p:nvSpPr>
          <p:cNvPr id="1025" name="Google Shape;1025;g3bc23b3e3f3_2_54"/>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2. 冬天已到盡頭，</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真是好的消息，</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溫暖的春風，</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就要吹醒大地。</a:t>
            </a:r>
            <a:endParaRPr b="0" i="0" sz="60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恭喜恭喜恭喜你呀，</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a:t>
            </a:r>
            <a:endParaRPr/>
          </a:p>
        </p:txBody>
      </p:sp>
      <p:sp>
        <p:nvSpPr>
          <p:cNvPr id="1026" name="Google Shape;1026;g3bc23b3e3f3_2_54"/>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恭喜恭喜 2 of 4</a:t>
            </a:r>
            <a:endParaRPr/>
          </a:p>
        </p:txBody>
      </p:sp>
    </p:spTree>
  </p:cSld>
  <p:clrMapOvr>
    <a:masterClrMapping/>
  </p:clrMapOvr>
  <p:transition spd="slow">
    <p:push dir="r"/>
  </p:transition>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0" name="Shape 1030"/>
        <p:cNvGrpSpPr/>
        <p:nvPr/>
      </p:nvGrpSpPr>
      <p:grpSpPr>
        <a:xfrm>
          <a:off x="0" y="0"/>
          <a:ext cx="0" cy="0"/>
          <a:chOff x="0" y="0"/>
          <a:chExt cx="0" cy="0"/>
        </a:xfrm>
      </p:grpSpPr>
      <p:sp>
        <p:nvSpPr>
          <p:cNvPr id="1031" name="Google Shape;1031;g3bc23b3e3f3_2_60"/>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恭喜恭喜</a:t>
            </a:r>
            <a:endParaRPr/>
          </a:p>
        </p:txBody>
      </p:sp>
      <p:sp>
        <p:nvSpPr>
          <p:cNvPr id="1032" name="Google Shape;1032;g3bc23b3e3f3_2_60"/>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3. 皓皓冰雪融解，</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眼看梅花吐蕊，</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漫漫長夜過去，</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聽到一聲雞啼。</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恭喜恭喜恭喜你呀，</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a:t>
            </a:r>
            <a:endParaRPr/>
          </a:p>
        </p:txBody>
      </p:sp>
      <p:sp>
        <p:nvSpPr>
          <p:cNvPr id="1033" name="Google Shape;1033;g3bc23b3e3f3_2_60"/>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恭喜恭喜 3 of 4</a:t>
            </a:r>
            <a:endParaRPr/>
          </a:p>
        </p:txBody>
      </p:sp>
    </p:spTree>
  </p:cSld>
  <p:clrMapOvr>
    <a:masterClrMapping/>
  </p:clrMapOvr>
  <p:transition spd="slow">
    <p:push dir="r"/>
  </p:transition>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7" name="Shape 1037"/>
        <p:cNvGrpSpPr/>
        <p:nvPr/>
      </p:nvGrpSpPr>
      <p:grpSpPr>
        <a:xfrm>
          <a:off x="0" y="0"/>
          <a:ext cx="0" cy="0"/>
          <a:chOff x="0" y="0"/>
          <a:chExt cx="0" cy="0"/>
        </a:xfrm>
      </p:grpSpPr>
      <p:sp>
        <p:nvSpPr>
          <p:cNvPr id="1038" name="Google Shape;1038;g3bc23b3e3f3_2_66"/>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恭喜恭喜</a:t>
            </a:r>
            <a:endParaRPr/>
          </a:p>
        </p:txBody>
      </p:sp>
      <p:sp>
        <p:nvSpPr>
          <p:cNvPr id="1039" name="Google Shape;1039;g3bc23b3e3f3_2_66"/>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4. 經過多少困難，</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歷盡多少磨煉，</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多少心兒盼望，</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盼望春的消息。</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恭喜恭喜恭喜你呀，</a:t>
            </a:r>
            <a:endParaRPr/>
          </a:p>
          <a:p>
            <a:pPr indent="0" lvl="0" marL="0" marR="0" rtl="0" algn="ctr">
              <a:lnSpc>
                <a:spcPct val="90000"/>
              </a:lnSpc>
              <a:spcBef>
                <a:spcPts val="70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恭喜恭喜恭喜你。</a:t>
            </a:r>
            <a:endParaRPr/>
          </a:p>
        </p:txBody>
      </p:sp>
      <p:sp>
        <p:nvSpPr>
          <p:cNvPr id="1040" name="Google Shape;1040;g3bc23b3e3f3_2_66"/>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恭喜恭喜 4 of 4</a:t>
            </a:r>
            <a:endParaRPr/>
          </a:p>
        </p:txBody>
      </p:sp>
    </p:spTree>
  </p:cSld>
  <p:clrMapOvr>
    <a:masterClrMapping/>
  </p:clrMapOvr>
  <p:transition spd="slow">
    <p:push dir="r"/>
  </p:transition>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5" name="Shape 1045"/>
        <p:cNvGrpSpPr/>
        <p:nvPr/>
      </p:nvGrpSpPr>
      <p:grpSpPr>
        <a:xfrm>
          <a:off x="0" y="0"/>
          <a:ext cx="0" cy="0"/>
          <a:chOff x="0" y="0"/>
          <a:chExt cx="0" cy="0"/>
        </a:xfrm>
      </p:grpSpPr>
      <p:sp>
        <p:nvSpPr>
          <p:cNvPr id="1046" name="Google Shape;1046;g3b90a0b9498_0_13"/>
          <p:cNvSpPr txBox="1"/>
          <p:nvPr>
            <p:ph type="title"/>
          </p:nvPr>
        </p:nvSpPr>
        <p:spPr>
          <a:xfrm>
            <a:off x="277900" y="891007"/>
            <a:ext cx="8229600" cy="41934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zh-TW">
                <a:solidFill>
                  <a:srgbClr val="EF1903"/>
                </a:solidFill>
                <a:latin typeface="Microsoft YaHei"/>
                <a:ea typeface="Microsoft YaHei"/>
                <a:cs typeface="Microsoft YaHei"/>
                <a:sym typeface="Microsoft YaHei"/>
              </a:rPr>
              <a:t>新年歌曲-2 </a:t>
            </a:r>
            <a:endParaRPr>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rPr lang="zh-TW">
                <a:solidFill>
                  <a:srgbClr val="EF1903"/>
                </a:solidFill>
                <a:latin typeface="Microsoft YaHei"/>
                <a:ea typeface="Microsoft YaHei"/>
                <a:cs typeface="Microsoft YaHei"/>
                <a:sym typeface="Microsoft YaHei"/>
              </a:rPr>
              <a:t>New Year Song-2: </a:t>
            </a:r>
            <a:endParaRPr>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t/>
            </a:r>
            <a:endParaRPr sz="6000">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rPr lang="zh-TW" sz="6000">
                <a:solidFill>
                  <a:srgbClr val="EF1903"/>
                </a:solidFill>
                <a:latin typeface="Microsoft YaHei"/>
                <a:ea typeface="Microsoft YaHei"/>
                <a:cs typeface="Microsoft YaHei"/>
                <a:sym typeface="Microsoft YaHei"/>
              </a:rPr>
              <a:t>願主祝福您</a:t>
            </a:r>
            <a:endParaRPr>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rPr lang="zh-TW">
                <a:solidFill>
                  <a:srgbClr val="EF1903"/>
                </a:solidFill>
                <a:latin typeface="Microsoft YaHei"/>
                <a:ea typeface="Microsoft YaHei"/>
                <a:cs typeface="Microsoft YaHei"/>
                <a:sym typeface="Microsoft YaHei"/>
              </a:rPr>
              <a:t>May the Good Lord Bless and Keep You</a:t>
            </a:r>
            <a:endParaRPr>
              <a:solidFill>
                <a:srgbClr val="EF1903"/>
              </a:solidFill>
              <a:latin typeface="Microsoft YaHei"/>
              <a:ea typeface="Microsoft YaHei"/>
              <a:cs typeface="Microsoft YaHei"/>
              <a:sym typeface="Microsoft YaHei"/>
            </a:endParaRPr>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0" name="Shape 1050"/>
        <p:cNvGrpSpPr/>
        <p:nvPr/>
      </p:nvGrpSpPr>
      <p:grpSpPr>
        <a:xfrm>
          <a:off x="0" y="0"/>
          <a:ext cx="0" cy="0"/>
          <a:chOff x="0" y="0"/>
          <a:chExt cx="0" cy="0"/>
        </a:xfrm>
      </p:grpSpPr>
      <p:sp>
        <p:nvSpPr>
          <p:cNvPr id="1051" name="Google Shape;1051;g3bc23b3e3f3_2_84"/>
          <p:cNvSpPr txBox="1"/>
          <p:nvPr>
            <p:ph type="title"/>
          </p:nvPr>
        </p:nvSpPr>
        <p:spPr>
          <a:xfrm>
            <a:off x="611187" y="115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願主祝福您</a:t>
            </a:r>
            <a:br>
              <a:rPr b="0" i="0" lang="zh-TW" sz="4400" u="none">
                <a:solidFill>
                  <a:srgbClr val="FF0000"/>
                </a:solidFill>
                <a:latin typeface="Microsoft YaHei"/>
                <a:ea typeface="Microsoft YaHei"/>
                <a:cs typeface="Microsoft YaHei"/>
                <a:sym typeface="Microsoft YaHei"/>
              </a:rPr>
            </a:br>
            <a:endParaRPr/>
          </a:p>
        </p:txBody>
      </p:sp>
      <p:sp>
        <p:nvSpPr>
          <p:cNvPr id="1052" name="Google Shape;1052;g3bc23b3e3f3_2_84"/>
          <p:cNvSpPr txBox="1"/>
          <p:nvPr>
            <p:ph idx="1" type="body"/>
          </p:nvPr>
        </p:nvSpPr>
        <p:spPr>
          <a:xfrm>
            <a:off x="755650" y="836612"/>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懇求主賜福保守你，</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無論遠或近距離，</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願你今天獲得等待的黃金日子。所</a:t>
            </a:r>
            <a:r>
              <a:rPr lang="zh-TW" sz="5400">
                <a:latin typeface="Microsoft YaHei"/>
                <a:ea typeface="Microsoft YaHei"/>
                <a:cs typeface="Microsoft YaHei"/>
                <a:sym typeface="Microsoft YaHei"/>
              </a:rPr>
              <a:t>遇</a:t>
            </a:r>
            <a:r>
              <a:rPr b="0" i="0" lang="zh-TW" sz="5400" u="none" cap="none" strike="noStrike">
                <a:solidFill>
                  <a:schemeClr val="dk1"/>
                </a:solidFill>
                <a:latin typeface="Microsoft YaHei"/>
                <a:ea typeface="Microsoft YaHei"/>
                <a:cs typeface="Microsoft YaHei"/>
                <a:sym typeface="Microsoft YaHei"/>
              </a:rPr>
              <a:t>災禍小如沙粒，所得福址堅且彌；</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懇求主賜福保守你，</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永遠和你一起。</a:t>
            </a:r>
            <a:endParaRPr/>
          </a:p>
          <a:p>
            <a:pPr indent="0" lvl="0" marL="171450" marR="0" rtl="0" algn="l">
              <a:lnSpc>
                <a:spcPct val="90000"/>
              </a:lnSpc>
              <a:spcBef>
                <a:spcPts val="750"/>
              </a:spcBef>
              <a:spcAft>
                <a:spcPts val="0"/>
              </a:spcAft>
              <a:buClr>
                <a:schemeClr val="dk1"/>
              </a:buClr>
              <a:buSzPts val="5400"/>
              <a:buFont typeface="Arial"/>
              <a:buNone/>
            </a:pPr>
            <a:r>
              <a:t/>
            </a:r>
            <a:endParaRPr b="0" i="0" sz="5400" u="none">
              <a:solidFill>
                <a:schemeClr val="dk1"/>
              </a:solidFill>
              <a:latin typeface="Microsoft YaHei"/>
              <a:ea typeface="Microsoft YaHei"/>
              <a:cs typeface="Microsoft YaHei"/>
              <a:sym typeface="Microsoft YaHei"/>
            </a:endParaRPr>
          </a:p>
        </p:txBody>
      </p:sp>
      <p:sp>
        <p:nvSpPr>
          <p:cNvPr id="1053" name="Google Shape;1053;g3bc23b3e3f3_2_84"/>
          <p:cNvSpPr txBox="1"/>
          <p:nvPr/>
        </p:nvSpPr>
        <p:spPr>
          <a:xfrm>
            <a:off x="5651500" y="6381750"/>
            <a:ext cx="3241800" cy="369300"/>
          </a:xfrm>
          <a:prstGeom prst="rect">
            <a:avLst/>
          </a:prstGeom>
          <a:noFill/>
          <a:ln>
            <a:noFill/>
          </a:ln>
        </p:spPr>
        <p:txBody>
          <a:bodyPr anchorCtr="0" anchor="t" bIns="45700" lIns="91425" spcFirstLastPara="1" rIns="91425" wrap="square" tIns="45700">
            <a:spAutoFit/>
          </a:bodyPr>
          <a:lstStyle/>
          <a:p>
            <a:pPr indent="0" lvl="0" marL="0" marR="0" rtl="0" algn="r">
              <a:lnSpc>
                <a:spcPct val="90000"/>
              </a:lnSpc>
              <a:spcBef>
                <a:spcPts val="0"/>
              </a:spcBef>
              <a:spcAft>
                <a:spcPts val="0"/>
              </a:spcAft>
              <a:buClr>
                <a:srgbClr val="FF0000"/>
              </a:buClr>
              <a:buSzPts val="2000"/>
              <a:buFont typeface="Calibri"/>
              <a:buNone/>
            </a:pPr>
            <a:r>
              <a:rPr b="0" i="0" lang="zh-TW" sz="2000" u="none" cap="none" strike="noStrike">
                <a:solidFill>
                  <a:srgbClr val="FF0000"/>
                </a:solidFill>
                <a:latin typeface="Calibri"/>
                <a:ea typeface="Calibri"/>
                <a:cs typeface="Calibri"/>
                <a:sym typeface="Calibri"/>
              </a:rPr>
              <a:t>願主祝福您</a:t>
            </a:r>
            <a:r>
              <a:rPr b="0" i="0" lang="zh-TW" sz="2000" u="none" cap="none" strike="noStrike">
                <a:solidFill>
                  <a:schemeClr val="dk1"/>
                </a:solidFill>
                <a:latin typeface="Calibri"/>
                <a:ea typeface="Calibri"/>
                <a:cs typeface="Calibri"/>
                <a:sym typeface="Calibri"/>
              </a:rPr>
              <a:t>         </a:t>
            </a:r>
            <a:r>
              <a:rPr b="0" i="0" lang="zh-TW" sz="2000" u="none" cap="none" strike="noStrike">
                <a:solidFill>
                  <a:schemeClr val="accent2"/>
                </a:solidFill>
                <a:latin typeface="Arial"/>
                <a:ea typeface="Arial"/>
                <a:cs typeface="Arial"/>
                <a:sym typeface="Arial"/>
              </a:rPr>
              <a:t>1 of 4</a:t>
            </a:r>
            <a:endParaRPr/>
          </a:p>
        </p:txBody>
      </p:sp>
    </p:spTree>
  </p:cSld>
  <p:clrMapOvr>
    <a:masterClrMapping/>
  </p:clrMapOvr>
  <p:transition spd="slow">
    <p:push dir="r"/>
  </p:transition>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7" name="Shape 1057"/>
        <p:cNvGrpSpPr/>
        <p:nvPr/>
      </p:nvGrpSpPr>
      <p:grpSpPr>
        <a:xfrm>
          <a:off x="0" y="0"/>
          <a:ext cx="0" cy="0"/>
          <a:chOff x="0" y="0"/>
          <a:chExt cx="0" cy="0"/>
        </a:xfrm>
      </p:grpSpPr>
      <p:sp>
        <p:nvSpPr>
          <p:cNvPr id="1058" name="Google Shape;1058;g3bc23b3e3f3_2_90"/>
          <p:cNvSpPr txBox="1"/>
          <p:nvPr>
            <p:ph type="title"/>
          </p:nvPr>
        </p:nvSpPr>
        <p:spPr>
          <a:xfrm>
            <a:off x="611187" y="44450"/>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願主祝福您</a:t>
            </a:r>
            <a:br>
              <a:rPr b="0" i="0" lang="zh-TW" sz="4400" u="none">
                <a:solidFill>
                  <a:srgbClr val="FF0000"/>
                </a:solidFill>
                <a:latin typeface="Microsoft YaHei"/>
                <a:ea typeface="Microsoft YaHei"/>
                <a:cs typeface="Microsoft YaHei"/>
                <a:sym typeface="Microsoft YaHei"/>
              </a:rPr>
            </a:br>
            <a:endParaRPr/>
          </a:p>
        </p:txBody>
      </p:sp>
      <p:sp>
        <p:nvSpPr>
          <p:cNvPr id="1059" name="Google Shape;1059;g3bc23b3e3f3_2_90"/>
          <p:cNvSpPr txBox="1"/>
          <p:nvPr>
            <p:ph idx="1" type="body"/>
          </p:nvPr>
        </p:nvSpPr>
        <p:spPr>
          <a:xfrm>
            <a:off x="755650" y="765175"/>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願你在光明中行走，</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歡樂幸福常伴著你；</a:t>
            </a:r>
            <a:endParaRPr b="0" i="0" sz="6000" u="none">
              <a:solidFill>
                <a:schemeClr val="dk1"/>
              </a:solidFill>
              <a:latin typeface="Microsoft YaHei"/>
              <a:ea typeface="Microsoft YaHei"/>
              <a:cs typeface="Microsoft YaHei"/>
              <a:sym typeface="Microsoft YaHei"/>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每見烏雲遮蔽之時，</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好運佳兆可預期。</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明日充盈甜蜜希望，</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不必再掛心焦慮。</a:t>
            </a:r>
            <a:endParaRPr/>
          </a:p>
          <a:p>
            <a:pPr indent="0" lvl="0" marL="171450" marR="0" rtl="0" algn="l">
              <a:lnSpc>
                <a:spcPct val="90000"/>
              </a:lnSpc>
              <a:spcBef>
                <a:spcPts val="750"/>
              </a:spcBef>
              <a:spcAft>
                <a:spcPts val="0"/>
              </a:spcAft>
              <a:buClr>
                <a:schemeClr val="dk1"/>
              </a:buClr>
              <a:buSzPts val="6000"/>
              <a:buFont typeface="Arial"/>
              <a:buNone/>
            </a:pPr>
            <a:r>
              <a:t/>
            </a:r>
            <a:endParaRPr b="0" i="0" sz="6000" u="none">
              <a:solidFill>
                <a:schemeClr val="dk1"/>
              </a:solidFill>
              <a:latin typeface="Microsoft YaHei"/>
              <a:ea typeface="Microsoft YaHei"/>
              <a:cs typeface="Microsoft YaHei"/>
              <a:sym typeface="Microsoft YaHei"/>
            </a:endParaRPr>
          </a:p>
        </p:txBody>
      </p:sp>
      <p:sp>
        <p:nvSpPr>
          <p:cNvPr id="1060" name="Google Shape;1060;g3bc23b3e3f3_2_90"/>
          <p:cNvSpPr txBox="1"/>
          <p:nvPr/>
        </p:nvSpPr>
        <p:spPr>
          <a:xfrm>
            <a:off x="5651500" y="6308725"/>
            <a:ext cx="3241800" cy="369300"/>
          </a:xfrm>
          <a:prstGeom prst="rect">
            <a:avLst/>
          </a:prstGeom>
          <a:noFill/>
          <a:ln>
            <a:noFill/>
          </a:ln>
        </p:spPr>
        <p:txBody>
          <a:bodyPr anchorCtr="0" anchor="t" bIns="45700" lIns="91425" spcFirstLastPara="1" rIns="91425" wrap="square" tIns="45700">
            <a:spAutoFit/>
          </a:bodyPr>
          <a:lstStyle/>
          <a:p>
            <a:pPr indent="0" lvl="0" marL="0" marR="0" rtl="0" algn="r">
              <a:lnSpc>
                <a:spcPct val="90000"/>
              </a:lnSpc>
              <a:spcBef>
                <a:spcPts val="0"/>
              </a:spcBef>
              <a:spcAft>
                <a:spcPts val="0"/>
              </a:spcAft>
              <a:buClr>
                <a:srgbClr val="FF0000"/>
              </a:buClr>
              <a:buSzPts val="2000"/>
              <a:buFont typeface="Calibri"/>
              <a:buNone/>
            </a:pPr>
            <a:r>
              <a:rPr b="0" i="0" lang="zh-TW" sz="2000" u="none" cap="none" strike="noStrike">
                <a:solidFill>
                  <a:srgbClr val="FF0000"/>
                </a:solidFill>
                <a:latin typeface="Calibri"/>
                <a:ea typeface="Calibri"/>
                <a:cs typeface="Calibri"/>
                <a:sym typeface="Calibri"/>
              </a:rPr>
              <a:t>願主祝福您</a:t>
            </a:r>
            <a:r>
              <a:rPr b="0" i="0" lang="zh-TW" sz="2000" u="none" cap="none" strike="noStrike">
                <a:solidFill>
                  <a:schemeClr val="dk1"/>
                </a:solidFill>
                <a:latin typeface="Calibri"/>
                <a:ea typeface="Calibri"/>
                <a:cs typeface="Calibri"/>
                <a:sym typeface="Calibri"/>
              </a:rPr>
              <a:t>         </a:t>
            </a:r>
            <a:r>
              <a:rPr b="0" i="0" lang="zh-TW" sz="2000" u="none" cap="none" strike="noStrike">
                <a:solidFill>
                  <a:schemeClr val="accent2"/>
                </a:solidFill>
                <a:latin typeface="Arial"/>
                <a:ea typeface="Arial"/>
                <a:cs typeface="Arial"/>
                <a:sym typeface="Arial"/>
              </a:rPr>
              <a:t>2 of 4</a:t>
            </a:r>
            <a:endParaRPr/>
          </a:p>
        </p:txBody>
      </p:sp>
    </p:spTree>
  </p:cSld>
  <p:clrMapOvr>
    <a:masterClrMapping/>
  </p:clrMapOvr>
  <p:transition spd="slow">
    <p:push dir="r"/>
  </p:transition>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4" name="Shape 1064"/>
        <p:cNvGrpSpPr/>
        <p:nvPr/>
      </p:nvGrpSpPr>
      <p:grpSpPr>
        <a:xfrm>
          <a:off x="0" y="0"/>
          <a:ext cx="0" cy="0"/>
          <a:chOff x="0" y="0"/>
          <a:chExt cx="0" cy="0"/>
        </a:xfrm>
      </p:grpSpPr>
      <p:sp>
        <p:nvSpPr>
          <p:cNvPr id="1065" name="Google Shape;1065;g3bc23b3e3f3_2_96"/>
          <p:cNvSpPr txBox="1"/>
          <p:nvPr>
            <p:ph type="title"/>
          </p:nvPr>
        </p:nvSpPr>
        <p:spPr>
          <a:xfrm>
            <a:off x="611187" y="115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願主祝福您</a:t>
            </a:r>
            <a:br>
              <a:rPr b="0" i="0" lang="zh-TW" sz="4400" u="none">
                <a:solidFill>
                  <a:srgbClr val="FF0000"/>
                </a:solidFill>
                <a:latin typeface="Microsoft YaHei"/>
                <a:ea typeface="Microsoft YaHei"/>
                <a:cs typeface="Microsoft YaHei"/>
                <a:sym typeface="Microsoft YaHei"/>
              </a:rPr>
            </a:br>
            <a:endParaRPr/>
          </a:p>
        </p:txBody>
      </p:sp>
      <p:sp>
        <p:nvSpPr>
          <p:cNvPr id="1066" name="Google Shape;1066;g3bc23b3e3f3_2_96"/>
          <p:cNvSpPr txBox="1"/>
          <p:nvPr>
            <p:ph idx="1" type="body"/>
          </p:nvPr>
        </p:nvSpPr>
        <p:spPr>
          <a:xfrm>
            <a:off x="755650" y="9080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懇求主賜福保守你，</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永遠和你一起。</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願你在光明中行走，</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歡樂幸福常伴著你；</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每見烏雲遮蔽之時，</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好運佳兆可預期。</a:t>
            </a:r>
            <a:endParaRPr/>
          </a:p>
          <a:p>
            <a:pPr indent="0" lvl="0" marL="171450" marR="0" rtl="0" algn="l">
              <a:lnSpc>
                <a:spcPct val="90000"/>
              </a:lnSpc>
              <a:spcBef>
                <a:spcPts val="750"/>
              </a:spcBef>
              <a:spcAft>
                <a:spcPts val="0"/>
              </a:spcAft>
              <a:buClr>
                <a:schemeClr val="dk1"/>
              </a:buClr>
              <a:buSzPts val="6000"/>
              <a:buFont typeface="Arial"/>
              <a:buNone/>
            </a:pPr>
            <a:r>
              <a:t/>
            </a:r>
            <a:endParaRPr b="0" i="0" sz="6000" u="none">
              <a:solidFill>
                <a:schemeClr val="dk1"/>
              </a:solidFill>
              <a:latin typeface="Microsoft YaHei"/>
              <a:ea typeface="Microsoft YaHei"/>
              <a:cs typeface="Microsoft YaHei"/>
              <a:sym typeface="Microsoft YaHei"/>
            </a:endParaRPr>
          </a:p>
        </p:txBody>
      </p:sp>
      <p:sp>
        <p:nvSpPr>
          <p:cNvPr id="1067" name="Google Shape;1067;g3bc23b3e3f3_2_96"/>
          <p:cNvSpPr txBox="1"/>
          <p:nvPr/>
        </p:nvSpPr>
        <p:spPr>
          <a:xfrm>
            <a:off x="5651500" y="6308725"/>
            <a:ext cx="3241800" cy="369300"/>
          </a:xfrm>
          <a:prstGeom prst="rect">
            <a:avLst/>
          </a:prstGeom>
          <a:noFill/>
          <a:ln>
            <a:noFill/>
          </a:ln>
        </p:spPr>
        <p:txBody>
          <a:bodyPr anchorCtr="0" anchor="t" bIns="45700" lIns="91425" spcFirstLastPara="1" rIns="91425" wrap="square" tIns="45700">
            <a:spAutoFit/>
          </a:bodyPr>
          <a:lstStyle/>
          <a:p>
            <a:pPr indent="0" lvl="0" marL="0" marR="0" rtl="0" algn="r">
              <a:lnSpc>
                <a:spcPct val="90000"/>
              </a:lnSpc>
              <a:spcBef>
                <a:spcPts val="0"/>
              </a:spcBef>
              <a:spcAft>
                <a:spcPts val="0"/>
              </a:spcAft>
              <a:buClr>
                <a:srgbClr val="FF0000"/>
              </a:buClr>
              <a:buSzPts val="2000"/>
              <a:buFont typeface="Calibri"/>
              <a:buNone/>
            </a:pPr>
            <a:r>
              <a:rPr b="0" i="0" lang="zh-TW" sz="2000" u="none" cap="none" strike="noStrike">
                <a:solidFill>
                  <a:srgbClr val="FF0000"/>
                </a:solidFill>
                <a:latin typeface="Calibri"/>
                <a:ea typeface="Calibri"/>
                <a:cs typeface="Calibri"/>
                <a:sym typeface="Calibri"/>
              </a:rPr>
              <a:t>願主祝福您</a:t>
            </a:r>
            <a:r>
              <a:rPr b="0" i="0" lang="zh-TW" sz="2000" u="none" cap="none" strike="noStrike">
                <a:solidFill>
                  <a:schemeClr val="dk1"/>
                </a:solidFill>
                <a:latin typeface="Calibri"/>
                <a:ea typeface="Calibri"/>
                <a:cs typeface="Calibri"/>
                <a:sym typeface="Calibri"/>
              </a:rPr>
              <a:t>         </a:t>
            </a:r>
            <a:r>
              <a:rPr b="0" i="0" lang="zh-TW" sz="2000" u="none" cap="none" strike="noStrike">
                <a:solidFill>
                  <a:schemeClr val="accent2"/>
                </a:solidFill>
                <a:latin typeface="Arial"/>
                <a:ea typeface="Arial"/>
                <a:cs typeface="Arial"/>
                <a:sym typeface="Arial"/>
              </a:rPr>
              <a:t>3 of 4</a:t>
            </a:r>
            <a:endParaRPr/>
          </a:p>
        </p:txBody>
      </p:sp>
    </p:spTree>
  </p:cSld>
  <p:clrMapOvr>
    <a:masterClrMapping/>
  </p:clrMapOvr>
  <p:transition spd="slow">
    <p:push dir="r"/>
  </p:transition>
</p:sld>
</file>

<file path=ppt/slides/slide10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1" name="Shape 1071"/>
        <p:cNvGrpSpPr/>
        <p:nvPr/>
      </p:nvGrpSpPr>
      <p:grpSpPr>
        <a:xfrm>
          <a:off x="0" y="0"/>
          <a:ext cx="0" cy="0"/>
          <a:chOff x="0" y="0"/>
          <a:chExt cx="0" cy="0"/>
        </a:xfrm>
      </p:grpSpPr>
      <p:sp>
        <p:nvSpPr>
          <p:cNvPr id="1072" name="Google Shape;1072;g3bc23b3e3f3_2_102"/>
          <p:cNvSpPr txBox="1"/>
          <p:nvPr>
            <p:ph type="title"/>
          </p:nvPr>
        </p:nvSpPr>
        <p:spPr>
          <a:xfrm>
            <a:off x="611187" y="115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願主祝福您</a:t>
            </a:r>
            <a:br>
              <a:rPr b="0" i="0" lang="zh-TW" sz="4400" u="none">
                <a:solidFill>
                  <a:srgbClr val="FF0000"/>
                </a:solidFill>
                <a:latin typeface="Microsoft YaHei"/>
                <a:ea typeface="Microsoft YaHei"/>
                <a:cs typeface="Microsoft YaHei"/>
                <a:sym typeface="Microsoft YaHei"/>
              </a:rPr>
            </a:br>
            <a:endParaRPr/>
          </a:p>
        </p:txBody>
      </p:sp>
      <p:sp>
        <p:nvSpPr>
          <p:cNvPr id="1073" name="Google Shape;1073;g3bc23b3e3f3_2_102"/>
          <p:cNvSpPr txBox="1"/>
          <p:nvPr>
            <p:ph idx="1" type="body"/>
          </p:nvPr>
        </p:nvSpPr>
        <p:spPr>
          <a:xfrm>
            <a:off x="755650" y="9080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明日充盈甜蜜希望，</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不必再掛心焦慮。</a:t>
            </a:r>
            <a:endParaRPr b="0" i="0" sz="6000" u="none">
              <a:solidFill>
                <a:schemeClr val="dk1"/>
              </a:solidFill>
              <a:latin typeface="Microsoft YaHei"/>
              <a:ea typeface="Microsoft YaHei"/>
              <a:cs typeface="Microsoft YaHei"/>
              <a:sym typeface="Microsoft YaHei"/>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懇求主賜福保守你，</a:t>
            </a:r>
            <a:endParaRPr/>
          </a:p>
          <a:p>
            <a:pPr indent="0" lvl="0" marL="0" marR="0" rtl="0" algn="ctr">
              <a:lnSpc>
                <a:spcPct val="90000"/>
              </a:lnSpc>
              <a:spcBef>
                <a:spcPts val="700"/>
              </a:spcBef>
              <a:spcAft>
                <a:spcPts val="0"/>
              </a:spcAft>
              <a:buClr>
                <a:schemeClr val="dk1"/>
              </a:buClr>
              <a:buSzPts val="6000"/>
              <a:buFont typeface="Arial"/>
              <a:buNone/>
            </a:pPr>
            <a:r>
              <a:rPr b="0" i="0" lang="zh-TW" sz="6000" u="none">
                <a:solidFill>
                  <a:schemeClr val="dk1"/>
                </a:solidFill>
                <a:latin typeface="Microsoft YaHei"/>
                <a:ea typeface="Microsoft YaHei"/>
                <a:cs typeface="Microsoft YaHei"/>
                <a:sym typeface="Microsoft YaHei"/>
              </a:rPr>
              <a:t>永遠和你一起；懇求主賜福保守你，永遠和你，永遠和你一起。</a:t>
            </a:r>
            <a:endParaRPr/>
          </a:p>
        </p:txBody>
      </p:sp>
      <p:sp>
        <p:nvSpPr>
          <p:cNvPr id="1074" name="Google Shape;1074;g3bc23b3e3f3_2_102"/>
          <p:cNvSpPr txBox="1"/>
          <p:nvPr/>
        </p:nvSpPr>
        <p:spPr>
          <a:xfrm>
            <a:off x="5651500" y="6308725"/>
            <a:ext cx="3241800" cy="369300"/>
          </a:xfrm>
          <a:prstGeom prst="rect">
            <a:avLst/>
          </a:prstGeom>
          <a:noFill/>
          <a:ln>
            <a:noFill/>
          </a:ln>
        </p:spPr>
        <p:txBody>
          <a:bodyPr anchorCtr="0" anchor="t" bIns="45700" lIns="91425" spcFirstLastPara="1" rIns="91425" wrap="square" tIns="45700">
            <a:spAutoFit/>
          </a:bodyPr>
          <a:lstStyle/>
          <a:p>
            <a:pPr indent="0" lvl="0" marL="0" marR="0" rtl="0" algn="r">
              <a:lnSpc>
                <a:spcPct val="90000"/>
              </a:lnSpc>
              <a:spcBef>
                <a:spcPts val="0"/>
              </a:spcBef>
              <a:spcAft>
                <a:spcPts val="0"/>
              </a:spcAft>
              <a:buClr>
                <a:srgbClr val="FF0000"/>
              </a:buClr>
              <a:buSzPts val="2000"/>
              <a:buFont typeface="Calibri"/>
              <a:buNone/>
            </a:pPr>
            <a:r>
              <a:rPr b="0" i="0" lang="zh-TW" sz="2000" u="none" cap="none" strike="noStrike">
                <a:solidFill>
                  <a:srgbClr val="FF0000"/>
                </a:solidFill>
                <a:latin typeface="Calibri"/>
                <a:ea typeface="Calibri"/>
                <a:cs typeface="Calibri"/>
                <a:sym typeface="Calibri"/>
              </a:rPr>
              <a:t>願主祝福您</a:t>
            </a:r>
            <a:r>
              <a:rPr b="0" i="0" lang="zh-TW" sz="2000" u="none" cap="none" strike="noStrike">
                <a:solidFill>
                  <a:schemeClr val="dk1"/>
                </a:solidFill>
                <a:latin typeface="Calibri"/>
                <a:ea typeface="Calibri"/>
                <a:cs typeface="Calibri"/>
                <a:sym typeface="Calibri"/>
              </a:rPr>
              <a:t>         </a:t>
            </a:r>
            <a:r>
              <a:rPr b="0" i="0" lang="zh-TW" sz="2000" u="none" cap="none" strike="noStrike">
                <a:solidFill>
                  <a:schemeClr val="accent2"/>
                </a:solidFill>
                <a:latin typeface="Arial"/>
                <a:ea typeface="Arial"/>
                <a:cs typeface="Arial"/>
                <a:sym typeface="Arial"/>
              </a:rPr>
              <a:t>4 of 4</a:t>
            </a:r>
            <a:endParaRPr/>
          </a:p>
        </p:txBody>
      </p:sp>
    </p:spTree>
  </p:cSld>
  <p:clrMapOvr>
    <a:masterClrMapping/>
  </p:clrMapOvr>
  <p:transition spd="slow">
    <p:push dir="r"/>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g3bc23b3e3f3_1_25"/>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i="0" lang="zh-TW" sz="4400" u="none">
                <a:solidFill>
                  <a:schemeClr val="dk1"/>
                </a:solidFill>
                <a:latin typeface="Calibri"/>
                <a:ea typeface="Calibri"/>
                <a:cs typeface="Calibri"/>
                <a:sym typeface="Calibri"/>
              </a:rPr>
              <a:t>Behold Among Men (</a:t>
            </a:r>
            <a:r>
              <a:rPr b="1" i="0" lang="zh-TW" sz="4400" u="none">
                <a:solidFill>
                  <a:srgbClr val="FF0000"/>
                </a:solidFill>
                <a:latin typeface="Microsoft YaHei"/>
                <a:ea typeface="Microsoft YaHei"/>
                <a:cs typeface="Microsoft YaHei"/>
                <a:sym typeface="Microsoft YaHei"/>
              </a:rPr>
              <a:t>上主庭院</a:t>
            </a:r>
            <a:r>
              <a:rPr b="1" i="0" lang="zh-TW" sz="4400" u="none">
                <a:solidFill>
                  <a:schemeClr val="dk1"/>
                </a:solidFill>
                <a:latin typeface="Calibri"/>
                <a:ea typeface="Calibri"/>
                <a:cs typeface="Calibri"/>
                <a:sym typeface="Calibri"/>
              </a:rPr>
              <a:t>)</a:t>
            </a:r>
            <a:endParaRPr/>
          </a:p>
        </p:txBody>
      </p:sp>
      <p:sp>
        <p:nvSpPr>
          <p:cNvPr id="321" name="Google Shape;321;g3bc23b3e3f3_1_25"/>
          <p:cNvSpPr txBox="1"/>
          <p:nvPr>
            <p:ph idx="1" type="body"/>
          </p:nvPr>
        </p:nvSpPr>
        <p:spPr>
          <a:xfrm>
            <a:off x="334962" y="765175"/>
            <a:ext cx="8426400" cy="46086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 2. Temple built by saints, by the martyrs and apostles. Holy temple built upon Christ the Cornerstone; Holy dwelling place of our God. The church of Christ the Lord.</a:t>
            </a:r>
            <a:endParaRPr/>
          </a:p>
        </p:txBody>
      </p:sp>
      <p:sp>
        <p:nvSpPr>
          <p:cNvPr id="322" name="Google Shape;322;g3bc23b3e3f3_1_25"/>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Behold Among Man </a:t>
            </a:r>
            <a:r>
              <a:rPr lang="zh-TW" sz="2000">
                <a:solidFill>
                  <a:schemeClr val="accent2"/>
                </a:solidFill>
              </a:rPr>
              <a:t>6</a:t>
            </a:r>
            <a:r>
              <a:rPr b="0" i="0" lang="zh-TW" sz="2000" u="none" cap="none" strike="noStrike">
                <a:solidFill>
                  <a:schemeClr val="accent2"/>
                </a:solidFill>
                <a:latin typeface="Arial"/>
                <a:ea typeface="Arial"/>
                <a:cs typeface="Arial"/>
                <a:sym typeface="Arial"/>
              </a:rPr>
              <a:t> of </a:t>
            </a:r>
            <a:r>
              <a:rPr lang="zh-TW" sz="2000">
                <a:solidFill>
                  <a:schemeClr val="accent2"/>
                </a:solidFill>
              </a:rPr>
              <a:t>7</a:t>
            </a:r>
            <a:endParaRPr/>
          </a:p>
        </p:txBody>
      </p:sp>
    </p:spTree>
  </p:cSld>
  <p:clrMapOvr>
    <a:masterClrMapping/>
  </p:clrMapOvr>
  <p:transition spd="slow">
    <p:push dir="r"/>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g3bc6b7905d6_0_0"/>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i="0" lang="zh-TW" sz="4400" u="none">
                <a:solidFill>
                  <a:schemeClr val="dk1"/>
                </a:solidFill>
                <a:latin typeface="Calibri"/>
                <a:ea typeface="Calibri"/>
                <a:cs typeface="Calibri"/>
                <a:sym typeface="Calibri"/>
              </a:rPr>
              <a:t>Behold Among Men (</a:t>
            </a:r>
            <a:r>
              <a:rPr b="1" i="0" lang="zh-TW" sz="4400" u="none">
                <a:solidFill>
                  <a:srgbClr val="FF0000"/>
                </a:solidFill>
                <a:latin typeface="Microsoft YaHei"/>
                <a:ea typeface="Microsoft YaHei"/>
                <a:cs typeface="Microsoft YaHei"/>
                <a:sym typeface="Microsoft YaHei"/>
              </a:rPr>
              <a:t>上主庭院</a:t>
            </a:r>
            <a:r>
              <a:rPr b="1" i="0" lang="zh-TW" sz="4400" u="none">
                <a:solidFill>
                  <a:schemeClr val="dk1"/>
                </a:solidFill>
                <a:latin typeface="Calibri"/>
                <a:ea typeface="Calibri"/>
                <a:cs typeface="Calibri"/>
                <a:sym typeface="Calibri"/>
              </a:rPr>
              <a:t>)</a:t>
            </a:r>
            <a:endParaRPr/>
          </a:p>
        </p:txBody>
      </p:sp>
      <p:sp>
        <p:nvSpPr>
          <p:cNvPr id="328" name="Google Shape;328;g3bc6b7905d6_0_0"/>
          <p:cNvSpPr txBox="1"/>
          <p:nvPr>
            <p:ph idx="1" type="body"/>
          </p:nvPr>
        </p:nvSpPr>
        <p:spPr>
          <a:xfrm>
            <a:off x="146700" y="1447800"/>
            <a:ext cx="8746500" cy="46086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 Behold among men,</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the dwelling place of God,</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They shall be his people,</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And He shall be their Lord and God.</a:t>
            </a:r>
            <a:endParaRPr/>
          </a:p>
        </p:txBody>
      </p:sp>
      <p:sp>
        <p:nvSpPr>
          <p:cNvPr id="329" name="Google Shape;329;g3bc6b7905d6_0_0"/>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Behold Among Man </a:t>
            </a:r>
            <a:r>
              <a:rPr lang="zh-TW" sz="2000">
                <a:solidFill>
                  <a:schemeClr val="accent2"/>
                </a:solidFill>
              </a:rPr>
              <a:t>7</a:t>
            </a:r>
            <a:r>
              <a:rPr b="0" i="0" lang="zh-TW" sz="2000" u="none" cap="none" strike="noStrike">
                <a:solidFill>
                  <a:schemeClr val="accent2"/>
                </a:solidFill>
                <a:latin typeface="Arial"/>
                <a:ea typeface="Arial"/>
                <a:cs typeface="Arial"/>
                <a:sym typeface="Arial"/>
              </a:rPr>
              <a:t> of </a:t>
            </a:r>
            <a:r>
              <a:rPr lang="zh-TW" sz="2000">
                <a:solidFill>
                  <a:schemeClr val="accent2"/>
                </a:solidFill>
              </a:rPr>
              <a:t>7</a:t>
            </a:r>
            <a:endParaRPr/>
          </a:p>
        </p:txBody>
      </p:sp>
    </p:spTree>
  </p:cSld>
  <p:clrMapOvr>
    <a:masterClrMapping/>
  </p:clrMapOvr>
  <p:transition spd="slow">
    <p:push dir="r"/>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g3bbc048f3de_0_8"/>
          <p:cNvSpPr txBox="1"/>
          <p:nvPr>
            <p:ph type="title"/>
          </p:nvPr>
        </p:nvSpPr>
        <p:spPr>
          <a:xfrm>
            <a:off x="763600" y="187215"/>
            <a:ext cx="81840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400"/>
              <a:buFont typeface="Arial"/>
              <a:buNone/>
            </a:pPr>
            <a:r>
              <a:rPr b="1" lang="zh-TW" sz="4800">
                <a:solidFill>
                  <a:srgbClr val="002060"/>
                </a:solidFill>
                <a:latin typeface="Microsoft YaHei"/>
                <a:ea typeface="Microsoft YaHei"/>
                <a:cs typeface="Microsoft YaHei"/>
                <a:sym typeface="Microsoft YaHei"/>
              </a:rPr>
              <a:t>致 候 詞 </a:t>
            </a:r>
            <a:r>
              <a:rPr b="1" lang="zh-TW">
                <a:solidFill>
                  <a:srgbClr val="002060"/>
                </a:solidFill>
                <a:latin typeface="Roboto"/>
                <a:ea typeface="Roboto"/>
                <a:cs typeface="Roboto"/>
                <a:sym typeface="Roboto"/>
              </a:rPr>
              <a:t>GREETING</a:t>
            </a:r>
            <a:endParaRPr b="1">
              <a:latin typeface="Roboto"/>
              <a:ea typeface="Roboto"/>
              <a:cs typeface="Roboto"/>
              <a:sym typeface="Roboto"/>
            </a:endParaRPr>
          </a:p>
        </p:txBody>
      </p:sp>
      <p:sp>
        <p:nvSpPr>
          <p:cNvPr id="336" name="Google Shape;336;g3bbc048f3de_0_8"/>
          <p:cNvSpPr txBox="1"/>
          <p:nvPr>
            <p:ph idx="1" type="body"/>
          </p:nvPr>
        </p:nvSpPr>
        <p:spPr>
          <a:xfrm>
            <a:off x="311225" y="1855875"/>
            <a:ext cx="4359000" cy="4476600"/>
          </a:xfrm>
          <a:prstGeom prst="rect">
            <a:avLst/>
          </a:prstGeom>
        </p:spPr>
        <p:txBody>
          <a:bodyPr anchorCtr="0" anchor="t" bIns="45700" lIns="91425" spcFirstLastPara="1" rIns="91425" wrap="square" tIns="45700">
            <a:noAutofit/>
          </a:bodyPr>
          <a:lstStyle/>
          <a:p>
            <a:pPr indent="0" lvl="0" marL="0" rtl="0" algn="l">
              <a:lnSpc>
                <a:spcPct val="110000"/>
              </a:lnSpc>
              <a:spcBef>
                <a:spcPts val="0"/>
              </a:spcBef>
              <a:spcAft>
                <a:spcPts val="0"/>
              </a:spcAft>
              <a:buNone/>
            </a:pPr>
            <a:r>
              <a:rPr lang="zh-TW" sz="5200">
                <a:latin typeface="Microsoft YaHei"/>
                <a:ea typeface="Microsoft YaHei"/>
                <a:cs typeface="Microsoft YaHei"/>
                <a:sym typeface="Microsoft YaHei"/>
              </a:rPr>
              <a:t>主禮: </a:t>
            </a:r>
            <a:endParaRPr sz="5200">
              <a:latin typeface="Microsoft YaHei"/>
              <a:ea typeface="Microsoft YaHei"/>
              <a:cs typeface="Microsoft YaHei"/>
              <a:sym typeface="Microsoft YaHei"/>
            </a:endParaRPr>
          </a:p>
          <a:p>
            <a:pPr indent="0" lvl="0" marL="0" rtl="0" algn="l">
              <a:lnSpc>
                <a:spcPct val="110000"/>
              </a:lnSpc>
              <a:spcBef>
                <a:spcPts val="0"/>
              </a:spcBef>
              <a:spcAft>
                <a:spcPts val="0"/>
              </a:spcAft>
              <a:buNone/>
            </a:pPr>
            <a:r>
              <a:rPr lang="zh-TW" sz="5200">
                <a:latin typeface="Microsoft YaHei"/>
                <a:ea typeface="Microsoft YaHei"/>
                <a:cs typeface="Microsoft YaHei"/>
                <a:sym typeface="Microsoft YaHei"/>
              </a:rPr>
              <a:t>因父, 及子, 及聖神之名。</a:t>
            </a:r>
            <a:endParaRPr sz="5200">
              <a:latin typeface="Microsoft YaHei"/>
              <a:ea typeface="Microsoft YaHei"/>
              <a:cs typeface="Microsoft YaHei"/>
              <a:sym typeface="Microsoft YaHei"/>
            </a:endParaRPr>
          </a:p>
          <a:p>
            <a:pPr indent="0" lvl="0" marL="0" rtl="0" algn="l">
              <a:lnSpc>
                <a:spcPct val="110000"/>
              </a:lnSpc>
              <a:spcBef>
                <a:spcPts val="0"/>
              </a:spcBef>
              <a:spcAft>
                <a:spcPts val="0"/>
              </a:spcAft>
              <a:buNone/>
            </a:pPr>
            <a:r>
              <a:t/>
            </a:r>
            <a:endParaRPr sz="5200">
              <a:solidFill>
                <a:srgbClr val="E80000"/>
              </a:solidFill>
              <a:latin typeface="Microsoft YaHei"/>
              <a:ea typeface="Microsoft YaHei"/>
              <a:cs typeface="Microsoft YaHei"/>
              <a:sym typeface="Microsoft YaHei"/>
            </a:endParaRPr>
          </a:p>
          <a:p>
            <a:pPr indent="0" lvl="0" marL="0" rtl="0" algn="l">
              <a:lnSpc>
                <a:spcPct val="110000"/>
              </a:lnSpc>
              <a:spcBef>
                <a:spcPts val="0"/>
              </a:spcBef>
              <a:spcAft>
                <a:spcPts val="0"/>
              </a:spcAft>
              <a:buClr>
                <a:srgbClr val="E80000"/>
              </a:buClr>
              <a:buSzPts val="6000"/>
              <a:buFont typeface="DFKai-SB"/>
              <a:buNone/>
            </a:pPr>
            <a:r>
              <a:rPr lang="zh-TW" sz="5200">
                <a:solidFill>
                  <a:srgbClr val="E80000"/>
                </a:solidFill>
                <a:latin typeface="Microsoft YaHei"/>
                <a:ea typeface="Microsoft YaHei"/>
                <a:cs typeface="Microsoft YaHei"/>
                <a:sym typeface="Microsoft YaHei"/>
              </a:rPr>
              <a:t>全體: 阿們。</a:t>
            </a:r>
            <a:endParaRPr sz="5200">
              <a:latin typeface="Microsoft YaHei"/>
              <a:ea typeface="Microsoft YaHei"/>
              <a:cs typeface="Microsoft YaHei"/>
              <a:sym typeface="Microsoft YaHei"/>
            </a:endParaRPr>
          </a:p>
        </p:txBody>
      </p:sp>
      <p:sp>
        <p:nvSpPr>
          <p:cNvPr id="337" name="Google Shape;337;g3bbc048f3de_0_8"/>
          <p:cNvSpPr txBox="1"/>
          <p:nvPr>
            <p:ph idx="2" type="body"/>
          </p:nvPr>
        </p:nvSpPr>
        <p:spPr>
          <a:xfrm>
            <a:off x="4670225" y="1526000"/>
            <a:ext cx="4359000" cy="48900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5300">
                <a:latin typeface="Roboto"/>
                <a:ea typeface="Roboto"/>
                <a:cs typeface="Roboto"/>
                <a:sym typeface="Roboto"/>
              </a:rPr>
              <a:t>V.: </a:t>
            </a:r>
            <a:r>
              <a:rPr lang="zh-TW" sz="5300">
                <a:latin typeface="Roboto"/>
                <a:ea typeface="Roboto"/>
                <a:cs typeface="Roboto"/>
                <a:sym typeface="Roboto"/>
              </a:rPr>
              <a:t>In the name of the Father, and of the Son, and of the Holy Spirit.</a:t>
            </a:r>
            <a:endParaRPr sz="5300">
              <a:latin typeface="Roboto"/>
              <a:ea typeface="Roboto"/>
              <a:cs typeface="Roboto"/>
              <a:sym typeface="Roboto"/>
            </a:endParaRPr>
          </a:p>
          <a:p>
            <a:pPr indent="0" lvl="0" marL="0" rtl="0" algn="l">
              <a:lnSpc>
                <a:spcPct val="75000"/>
              </a:lnSpc>
              <a:spcBef>
                <a:spcPts val="0"/>
              </a:spcBef>
              <a:spcAft>
                <a:spcPts val="0"/>
              </a:spcAft>
              <a:buNone/>
            </a:pPr>
            <a:r>
              <a:t/>
            </a:r>
            <a:endParaRPr sz="47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4700">
                <a:solidFill>
                  <a:srgbClr val="EF1903"/>
                </a:solidFill>
                <a:latin typeface="Roboto"/>
                <a:ea typeface="Roboto"/>
                <a:cs typeface="Roboto"/>
                <a:sym typeface="Roboto"/>
              </a:rPr>
              <a:t>All: Amen.</a:t>
            </a:r>
            <a:endParaRPr sz="4700">
              <a:solidFill>
                <a:srgbClr val="EF1903"/>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g3bbc048f3de_0_15"/>
          <p:cNvSpPr txBox="1"/>
          <p:nvPr>
            <p:ph idx="1" type="body"/>
          </p:nvPr>
        </p:nvSpPr>
        <p:spPr>
          <a:xfrm>
            <a:off x="300000" y="479250"/>
            <a:ext cx="4272000" cy="61905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5200">
                <a:latin typeface="Microsoft YaHei"/>
                <a:ea typeface="Microsoft YaHei"/>
                <a:cs typeface="Microsoft YaHei"/>
                <a:sym typeface="Microsoft YaHei"/>
              </a:rPr>
              <a:t>主禮: 願天父的慈愛, 基督的聖寵, 聖神的恩賜, 與你們同在。</a:t>
            </a:r>
            <a:endParaRPr sz="5200">
              <a:latin typeface="Microsoft YaHei"/>
              <a:ea typeface="Microsoft YaHei"/>
              <a:cs typeface="Microsoft YaHei"/>
              <a:sym typeface="Microsoft YaHei"/>
            </a:endParaRPr>
          </a:p>
          <a:p>
            <a:pPr indent="0" lvl="0" marL="0" rtl="0" algn="l">
              <a:lnSpc>
                <a:spcPct val="100000"/>
              </a:lnSpc>
              <a:spcBef>
                <a:spcPts val="0"/>
              </a:spcBef>
              <a:spcAft>
                <a:spcPts val="0"/>
              </a:spcAft>
              <a:buNone/>
            </a:pPr>
            <a:r>
              <a:t/>
            </a:r>
            <a:endParaRPr sz="3400">
              <a:latin typeface="Microsoft YaHei"/>
              <a:ea typeface="Microsoft YaHei"/>
              <a:cs typeface="Microsoft YaHei"/>
              <a:sym typeface="Microsoft YaHei"/>
            </a:endParaRPr>
          </a:p>
          <a:p>
            <a:pPr indent="0" lvl="0" marL="0" rtl="0" algn="l">
              <a:lnSpc>
                <a:spcPct val="100000"/>
              </a:lnSpc>
              <a:spcBef>
                <a:spcPts val="0"/>
              </a:spcBef>
              <a:spcAft>
                <a:spcPts val="0"/>
              </a:spcAft>
              <a:buClr>
                <a:srgbClr val="E80000"/>
              </a:buClr>
              <a:buSzPts val="6000"/>
              <a:buFont typeface="DFKai-SB"/>
              <a:buNone/>
            </a:pPr>
            <a:r>
              <a:rPr lang="zh-TW" sz="5200">
                <a:solidFill>
                  <a:srgbClr val="E80000"/>
                </a:solidFill>
                <a:latin typeface="Microsoft YaHei"/>
                <a:ea typeface="Microsoft YaHei"/>
                <a:cs typeface="Microsoft YaHei"/>
                <a:sym typeface="Microsoft YaHei"/>
              </a:rPr>
              <a:t>全體: 也與你的心靈同在。</a:t>
            </a:r>
            <a:endParaRPr sz="5200">
              <a:latin typeface="Microsoft YaHei"/>
              <a:ea typeface="Microsoft YaHei"/>
              <a:cs typeface="Microsoft YaHei"/>
              <a:sym typeface="Microsoft YaHei"/>
            </a:endParaRPr>
          </a:p>
        </p:txBody>
      </p:sp>
      <p:sp>
        <p:nvSpPr>
          <p:cNvPr id="344" name="Google Shape;344;g3bbc048f3de_0_15"/>
          <p:cNvSpPr txBox="1"/>
          <p:nvPr>
            <p:ph idx="2" type="body"/>
          </p:nvPr>
        </p:nvSpPr>
        <p:spPr>
          <a:xfrm>
            <a:off x="4681525" y="523800"/>
            <a:ext cx="4221600" cy="61905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800">
                <a:latin typeface="Roboto"/>
                <a:ea typeface="Roboto"/>
                <a:cs typeface="Roboto"/>
                <a:sym typeface="Roboto"/>
              </a:rPr>
              <a:t>V. : </a:t>
            </a:r>
            <a:r>
              <a:rPr lang="zh-TW" sz="4800">
                <a:latin typeface="Roboto"/>
                <a:ea typeface="Roboto"/>
                <a:cs typeface="Roboto"/>
                <a:sym typeface="Roboto"/>
              </a:rPr>
              <a:t>The grace of our Lord Jesus Christ, and the love of God, and the communion of the Holy Spirit be with you all.</a:t>
            </a:r>
            <a:endParaRPr sz="4800">
              <a:latin typeface="Roboto"/>
              <a:ea typeface="Roboto"/>
              <a:cs typeface="Roboto"/>
              <a:sym typeface="Roboto"/>
            </a:endParaRPr>
          </a:p>
          <a:p>
            <a:pPr indent="0" lvl="0" marL="0" rtl="0" algn="l">
              <a:lnSpc>
                <a:spcPct val="75000"/>
              </a:lnSpc>
              <a:spcBef>
                <a:spcPts val="0"/>
              </a:spcBef>
              <a:spcAft>
                <a:spcPts val="0"/>
              </a:spcAft>
              <a:buNone/>
            </a:pPr>
            <a:r>
              <a:t/>
            </a:r>
            <a:endParaRPr sz="4600">
              <a:latin typeface="Roboto"/>
              <a:ea typeface="Roboto"/>
              <a:cs typeface="Roboto"/>
              <a:sym typeface="Roboto"/>
            </a:endParaRPr>
          </a:p>
          <a:p>
            <a:pPr indent="0" lvl="0" marL="0" rtl="0" algn="l">
              <a:lnSpc>
                <a:spcPct val="75000"/>
              </a:lnSpc>
              <a:spcBef>
                <a:spcPts val="0"/>
              </a:spcBef>
              <a:spcAft>
                <a:spcPts val="0"/>
              </a:spcAft>
              <a:buNone/>
            </a:pPr>
            <a:r>
              <a:rPr lang="zh-TW" sz="4600">
                <a:solidFill>
                  <a:srgbClr val="EF1903"/>
                </a:solidFill>
                <a:latin typeface="Roboto"/>
                <a:ea typeface="Roboto"/>
                <a:cs typeface="Roboto"/>
                <a:sym typeface="Roboto"/>
              </a:rPr>
              <a:t>All: And with your spirit.</a:t>
            </a:r>
            <a:endParaRPr sz="46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t/>
            </a:r>
            <a:endParaRPr sz="4500">
              <a:latin typeface="Roboto"/>
              <a:ea typeface="Roboto"/>
              <a:cs typeface="Roboto"/>
              <a:sym typeface="Robo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g3bbc048f3de_0_22"/>
          <p:cNvSpPr txBox="1"/>
          <p:nvPr>
            <p:ph idx="1" type="body"/>
          </p:nvPr>
        </p:nvSpPr>
        <p:spPr>
          <a:xfrm>
            <a:off x="300000" y="479250"/>
            <a:ext cx="4272000" cy="58995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6000"/>
              <a:buFont typeface="Arial"/>
              <a:buNone/>
            </a:pPr>
            <a:r>
              <a:rPr lang="zh-TW" sz="5200">
                <a:latin typeface="Microsoft YaHei"/>
                <a:ea typeface="Microsoft YaHei"/>
                <a:cs typeface="Microsoft YaHei"/>
                <a:sym typeface="Microsoft YaHei"/>
              </a:rPr>
              <a:t>主禮: 各位教友, 現在我們大家認罪, 虔誠地舉行聖祭。</a:t>
            </a:r>
            <a:endParaRPr sz="5200">
              <a:latin typeface="Microsoft YaHei"/>
              <a:ea typeface="Microsoft YaHei"/>
              <a:cs typeface="Microsoft YaHei"/>
              <a:sym typeface="Microsoft YaHei"/>
            </a:endParaRPr>
          </a:p>
        </p:txBody>
      </p:sp>
      <p:sp>
        <p:nvSpPr>
          <p:cNvPr id="351" name="Google Shape;351;g3bbc048f3de_0_22"/>
          <p:cNvSpPr txBox="1"/>
          <p:nvPr>
            <p:ph idx="2" type="body"/>
          </p:nvPr>
        </p:nvSpPr>
        <p:spPr>
          <a:xfrm>
            <a:off x="4434350" y="523800"/>
            <a:ext cx="4468800" cy="58995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800">
                <a:latin typeface="Roboto"/>
                <a:ea typeface="Roboto"/>
                <a:cs typeface="Roboto"/>
                <a:sym typeface="Roboto"/>
              </a:rPr>
              <a:t>V.: Brothers and sisters, let us </a:t>
            </a:r>
            <a:r>
              <a:rPr lang="zh-TW" sz="4800">
                <a:latin typeface="Roboto"/>
                <a:ea typeface="Roboto"/>
                <a:cs typeface="Roboto"/>
                <a:sym typeface="Roboto"/>
              </a:rPr>
              <a:t>acknowledge</a:t>
            </a:r>
            <a:r>
              <a:rPr lang="zh-TW" sz="4800">
                <a:latin typeface="Roboto"/>
                <a:ea typeface="Roboto"/>
                <a:cs typeface="Roboto"/>
                <a:sym typeface="Roboto"/>
              </a:rPr>
              <a:t> our sins, and so prepare </a:t>
            </a:r>
            <a:r>
              <a:rPr lang="zh-TW" sz="4800">
                <a:latin typeface="Roboto"/>
                <a:ea typeface="Roboto"/>
                <a:cs typeface="Roboto"/>
                <a:sym typeface="Roboto"/>
              </a:rPr>
              <a:t>ourselves</a:t>
            </a:r>
            <a:r>
              <a:rPr lang="zh-TW" sz="4800">
                <a:latin typeface="Roboto"/>
                <a:ea typeface="Roboto"/>
                <a:cs typeface="Roboto"/>
                <a:sym typeface="Roboto"/>
              </a:rPr>
              <a:t> to celebrate the sacred mysteries. </a:t>
            </a:r>
            <a:endParaRPr sz="4700">
              <a:latin typeface="Roboto"/>
              <a:ea typeface="Roboto"/>
              <a:cs typeface="Roboto"/>
              <a:sym typeface="Robot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g3bbc048f3de_0_28"/>
          <p:cNvSpPr txBox="1"/>
          <p:nvPr>
            <p:ph idx="1" type="body"/>
          </p:nvPr>
        </p:nvSpPr>
        <p:spPr>
          <a:xfrm>
            <a:off x="244325" y="1190625"/>
            <a:ext cx="3879300" cy="47892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latin typeface="Microsoft YaHei"/>
                <a:ea typeface="Microsoft YaHei"/>
                <a:cs typeface="Microsoft YaHei"/>
                <a:sym typeface="Microsoft YaHei"/>
              </a:rPr>
              <a:t>主禮:</a:t>
            </a:r>
            <a:r>
              <a:rPr lang="zh-TW" sz="4800">
                <a:solidFill>
                  <a:srgbClr val="E80000"/>
                </a:solidFill>
                <a:latin typeface="Microsoft YaHei"/>
                <a:ea typeface="Microsoft YaHei"/>
                <a:cs typeface="Microsoft YaHei"/>
                <a:sym typeface="Microsoft YaHei"/>
              </a:rPr>
              <a:t>全體:</a:t>
            </a:r>
            <a:endParaRPr sz="4800">
              <a:solidFill>
                <a:srgbClr val="E80000"/>
              </a:solidFill>
              <a:latin typeface="Microsoft YaHei"/>
              <a:ea typeface="Microsoft YaHei"/>
              <a:cs typeface="Microsoft YaHei"/>
              <a:sym typeface="Microsoft YaHei"/>
            </a:endParaRPr>
          </a:p>
          <a:p>
            <a:pPr indent="0" lvl="0" marL="0" rtl="0" algn="l">
              <a:lnSpc>
                <a:spcPct val="100000"/>
              </a:lnSpc>
              <a:spcBef>
                <a:spcPts val="0"/>
              </a:spcBef>
              <a:spcAft>
                <a:spcPts val="0"/>
              </a:spcAft>
              <a:buClr>
                <a:schemeClr val="dk1"/>
              </a:buClr>
              <a:buSzPts val="6000"/>
              <a:buFont typeface="DFKai-SB"/>
              <a:buNone/>
            </a:pPr>
            <a:r>
              <a:rPr lang="zh-TW" sz="4800">
                <a:latin typeface="Microsoft YaHei"/>
                <a:ea typeface="Microsoft YaHei"/>
                <a:cs typeface="Microsoft YaHei"/>
                <a:sym typeface="Microsoft YaHei"/>
              </a:rPr>
              <a:t>我向全能的天主, </a:t>
            </a:r>
            <a:r>
              <a:rPr lang="zh-TW" sz="4800">
                <a:solidFill>
                  <a:srgbClr val="FF0000"/>
                </a:solidFill>
                <a:latin typeface="Microsoft YaHei"/>
                <a:ea typeface="Microsoft YaHei"/>
                <a:cs typeface="Microsoft YaHei"/>
                <a:sym typeface="Microsoft YaHei"/>
              </a:rPr>
              <a:t>和各位教友, 承認我在思, 言, 行為上的過失。</a:t>
            </a:r>
            <a:endParaRPr sz="4800">
              <a:solidFill>
                <a:srgbClr val="FF0000"/>
              </a:solidFill>
              <a:latin typeface="Microsoft YaHei"/>
              <a:ea typeface="Microsoft YaHei"/>
              <a:cs typeface="Microsoft YaHei"/>
              <a:sym typeface="Microsoft YaHei"/>
            </a:endParaRPr>
          </a:p>
        </p:txBody>
      </p:sp>
      <p:sp>
        <p:nvSpPr>
          <p:cNvPr id="358" name="Google Shape;358;g3bbc048f3de_0_28"/>
          <p:cNvSpPr txBox="1"/>
          <p:nvPr>
            <p:ph idx="2" type="body"/>
          </p:nvPr>
        </p:nvSpPr>
        <p:spPr>
          <a:xfrm>
            <a:off x="4123625" y="920075"/>
            <a:ext cx="4942500" cy="56229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latin typeface="Roboto"/>
                <a:ea typeface="Roboto"/>
                <a:cs typeface="Roboto"/>
                <a:sym typeface="Roboto"/>
              </a:rPr>
              <a:t>V. and </a:t>
            </a:r>
            <a:r>
              <a:rPr lang="zh-TW" sz="4300">
                <a:solidFill>
                  <a:srgbClr val="EF1903"/>
                </a:solidFill>
                <a:latin typeface="Roboto"/>
                <a:ea typeface="Roboto"/>
                <a:cs typeface="Roboto"/>
                <a:sym typeface="Roboto"/>
              </a:rPr>
              <a:t>all</a:t>
            </a:r>
            <a:r>
              <a:rPr lang="zh-TW" sz="4300">
                <a:latin typeface="Roboto"/>
                <a:ea typeface="Roboto"/>
                <a:cs typeface="Roboto"/>
                <a:sym typeface="Roboto"/>
              </a:rPr>
              <a:t>: I confess </a:t>
            </a:r>
            <a:r>
              <a:rPr lang="zh-TW" sz="4300">
                <a:solidFill>
                  <a:srgbClr val="EF1903"/>
                </a:solidFill>
                <a:latin typeface="Roboto"/>
                <a:ea typeface="Roboto"/>
                <a:cs typeface="Roboto"/>
                <a:sym typeface="Roboto"/>
              </a:rPr>
              <a:t>to almighty God and to you, my brothers and sisters, that I have greatly sinned, in my thoughts and in my words, in what I have done and in what I have failed to do,</a:t>
            </a:r>
            <a:endParaRPr sz="4200">
              <a:solidFill>
                <a:srgbClr val="EF1903"/>
              </a:solidFill>
              <a:latin typeface="Roboto"/>
              <a:ea typeface="Roboto"/>
              <a:cs typeface="Roboto"/>
              <a:sym typeface="Roboto"/>
            </a:endParaRPr>
          </a:p>
        </p:txBody>
      </p:sp>
      <p:sp>
        <p:nvSpPr>
          <p:cNvPr id="359" name="Google Shape;359;g3bbc048f3de_0_28"/>
          <p:cNvSpPr txBox="1"/>
          <p:nvPr/>
        </p:nvSpPr>
        <p:spPr>
          <a:xfrm>
            <a:off x="878025" y="58175"/>
            <a:ext cx="2034000" cy="923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zh-TW" sz="4800">
                <a:solidFill>
                  <a:srgbClr val="002060"/>
                </a:solidFill>
                <a:latin typeface="Microsoft YaHei"/>
                <a:ea typeface="Microsoft YaHei"/>
                <a:cs typeface="Microsoft YaHei"/>
                <a:sym typeface="Microsoft YaHei"/>
              </a:rPr>
              <a:t>懺悔詞</a:t>
            </a:r>
            <a:endParaRPr b="1" sz="4800">
              <a:solidFill>
                <a:srgbClr val="002060"/>
              </a:solidFill>
              <a:latin typeface="Microsoft YaHei"/>
              <a:ea typeface="Microsoft YaHei"/>
              <a:cs typeface="Microsoft YaHei"/>
              <a:sym typeface="Microsoft YaHei"/>
            </a:endParaRPr>
          </a:p>
        </p:txBody>
      </p:sp>
      <p:sp>
        <p:nvSpPr>
          <p:cNvPr id="360" name="Google Shape;360;g3bbc048f3de_0_28"/>
          <p:cNvSpPr txBox="1"/>
          <p:nvPr/>
        </p:nvSpPr>
        <p:spPr>
          <a:xfrm>
            <a:off x="3912500" y="119675"/>
            <a:ext cx="4812900" cy="800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zh-TW" sz="4000">
                <a:solidFill>
                  <a:srgbClr val="002060"/>
                </a:solidFill>
                <a:latin typeface="Roboto"/>
                <a:ea typeface="Roboto"/>
                <a:cs typeface="Roboto"/>
                <a:sym typeface="Roboto"/>
              </a:rPr>
              <a:t>PENITENTIAL ACT</a:t>
            </a:r>
            <a:endParaRPr b="1" sz="4000">
              <a:solidFill>
                <a:srgbClr val="002060"/>
              </a:solidFill>
              <a:latin typeface="Roboto"/>
              <a:ea typeface="Roboto"/>
              <a:cs typeface="Roboto"/>
              <a:sym typeface="Roboto"/>
            </a:endParaRPr>
          </a:p>
        </p:txBody>
      </p:sp>
      <p:sp>
        <p:nvSpPr>
          <p:cNvPr id="361" name="Google Shape;361;g3bbc048f3de_0_28"/>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g3bbc048f3de_0_34"/>
          <p:cNvSpPr txBox="1"/>
          <p:nvPr>
            <p:ph idx="1" type="body"/>
          </p:nvPr>
        </p:nvSpPr>
        <p:spPr>
          <a:xfrm>
            <a:off x="177900" y="268075"/>
            <a:ext cx="4190400" cy="58995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solidFill>
                  <a:srgbClr val="FF0000"/>
                </a:solidFill>
                <a:latin typeface="Microsoft YaHei"/>
                <a:ea typeface="Microsoft YaHei"/>
                <a:cs typeface="Microsoft YaHei"/>
                <a:sym typeface="Microsoft YaHei"/>
              </a:rPr>
              <a:t>我罪, 我罪, 我的重罪。為此, 懇請終身童貞聖母瑪利亞, 天使聖人, 和你們各位教友，為我祈求上主, 我們的天主。</a:t>
            </a:r>
            <a:endParaRPr sz="4800">
              <a:solidFill>
                <a:srgbClr val="FF0000"/>
              </a:solidFill>
              <a:latin typeface="Microsoft YaHei"/>
              <a:ea typeface="Microsoft YaHei"/>
              <a:cs typeface="Microsoft YaHei"/>
              <a:sym typeface="Microsoft YaHei"/>
            </a:endParaRPr>
          </a:p>
        </p:txBody>
      </p:sp>
      <p:sp>
        <p:nvSpPr>
          <p:cNvPr id="368" name="Google Shape;368;g3bbc048f3de_0_34"/>
          <p:cNvSpPr txBox="1"/>
          <p:nvPr>
            <p:ph idx="2" type="body"/>
          </p:nvPr>
        </p:nvSpPr>
        <p:spPr>
          <a:xfrm>
            <a:off x="4368300" y="212500"/>
            <a:ext cx="4657200" cy="64566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through my fault, through my fault, through my most grievous fault; therefore I ask blessed Mary ever-Virgin, all the Angels and Saints, and you, my brothers and sisters, </a:t>
            </a:r>
            <a:r>
              <a:rPr lang="zh-TW" sz="4300">
                <a:solidFill>
                  <a:srgbClr val="EF1903"/>
                </a:solidFill>
                <a:latin typeface="Roboto"/>
                <a:ea typeface="Roboto"/>
                <a:cs typeface="Roboto"/>
                <a:sym typeface="Roboto"/>
              </a:rPr>
              <a:t>to pray for me to the Lord our God.</a:t>
            </a:r>
            <a:endParaRPr sz="4300">
              <a:solidFill>
                <a:srgbClr val="EF1903"/>
              </a:solidFill>
              <a:latin typeface="Roboto"/>
              <a:ea typeface="Roboto"/>
              <a:cs typeface="Roboto"/>
              <a:sym typeface="Roboto"/>
            </a:endParaRPr>
          </a:p>
        </p:txBody>
      </p:sp>
      <p:sp>
        <p:nvSpPr>
          <p:cNvPr id="369" name="Google Shape;369;g3bbc048f3de_0_34"/>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g3bbc048f3de_0_47"/>
          <p:cNvSpPr txBox="1"/>
          <p:nvPr>
            <p:ph idx="1" type="body"/>
          </p:nvPr>
        </p:nvSpPr>
        <p:spPr>
          <a:xfrm>
            <a:off x="166725" y="269475"/>
            <a:ext cx="4405200" cy="60771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5200">
                <a:latin typeface="Microsoft YaHei"/>
                <a:ea typeface="Microsoft YaHei"/>
                <a:cs typeface="Microsoft YaHei"/>
                <a:sym typeface="Microsoft YaHei"/>
              </a:rPr>
              <a:t>主禮: 願全能的天主垂憐我們, 赦免我們的罪, 使我們得到永生。</a:t>
            </a:r>
            <a:endParaRPr sz="5200">
              <a:latin typeface="Microsoft YaHei"/>
              <a:ea typeface="Microsoft YaHei"/>
              <a:cs typeface="Microsoft YaHei"/>
              <a:sym typeface="Microsoft YaHei"/>
            </a:endParaRPr>
          </a:p>
          <a:p>
            <a:pPr indent="0" lvl="0" marL="0" rtl="0" algn="l">
              <a:spcBef>
                <a:spcPts val="0"/>
              </a:spcBef>
              <a:spcAft>
                <a:spcPts val="0"/>
              </a:spcAft>
              <a:buNone/>
            </a:pPr>
            <a:r>
              <a:t/>
            </a:r>
            <a:endParaRPr sz="5200">
              <a:solidFill>
                <a:srgbClr val="E80000"/>
              </a:solidFill>
              <a:latin typeface="Microsoft YaHei"/>
              <a:ea typeface="Microsoft YaHei"/>
              <a:cs typeface="Microsoft YaHei"/>
              <a:sym typeface="Microsoft YaHei"/>
            </a:endParaRPr>
          </a:p>
          <a:p>
            <a:pPr indent="0" lvl="0" marL="0" rtl="0" algn="l">
              <a:spcBef>
                <a:spcPts val="0"/>
              </a:spcBef>
              <a:spcAft>
                <a:spcPts val="0"/>
              </a:spcAft>
              <a:buClr>
                <a:srgbClr val="E80000"/>
              </a:buClr>
              <a:buSzPts val="6000"/>
              <a:buFont typeface="DFKai-SB"/>
              <a:buNone/>
            </a:pPr>
            <a:r>
              <a:rPr lang="zh-TW" sz="5200">
                <a:solidFill>
                  <a:srgbClr val="E80000"/>
                </a:solidFill>
                <a:latin typeface="Microsoft YaHei"/>
                <a:ea typeface="Microsoft YaHei"/>
                <a:cs typeface="Microsoft YaHei"/>
                <a:sym typeface="Microsoft YaHei"/>
              </a:rPr>
              <a:t>全體: 阿們。</a:t>
            </a:r>
            <a:endParaRPr sz="5200">
              <a:latin typeface="Microsoft YaHei"/>
              <a:ea typeface="Microsoft YaHei"/>
              <a:cs typeface="Microsoft YaHei"/>
              <a:sym typeface="Microsoft YaHei"/>
            </a:endParaRPr>
          </a:p>
        </p:txBody>
      </p:sp>
      <p:sp>
        <p:nvSpPr>
          <p:cNvPr id="376" name="Google Shape;376;g3bbc048f3de_0_47"/>
          <p:cNvSpPr txBox="1"/>
          <p:nvPr>
            <p:ph idx="2" type="body"/>
          </p:nvPr>
        </p:nvSpPr>
        <p:spPr>
          <a:xfrm>
            <a:off x="4803825" y="390450"/>
            <a:ext cx="3810000" cy="60771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700">
                <a:latin typeface="Roboto"/>
                <a:ea typeface="Roboto"/>
                <a:cs typeface="Roboto"/>
                <a:sym typeface="Roboto"/>
              </a:rPr>
              <a:t>V.: May almighty God have mercy on us, forgive us our sins, and bring us to everlasting life.</a:t>
            </a:r>
            <a:endParaRPr sz="4700">
              <a:latin typeface="Roboto"/>
              <a:ea typeface="Roboto"/>
              <a:cs typeface="Roboto"/>
              <a:sym typeface="Roboto"/>
            </a:endParaRPr>
          </a:p>
          <a:p>
            <a:pPr indent="0" lvl="0" marL="0" rtl="0" algn="l">
              <a:lnSpc>
                <a:spcPct val="75000"/>
              </a:lnSpc>
              <a:spcBef>
                <a:spcPts val="0"/>
              </a:spcBef>
              <a:spcAft>
                <a:spcPts val="0"/>
              </a:spcAft>
              <a:buNone/>
            </a:pPr>
            <a:r>
              <a:t/>
            </a:r>
            <a:endParaRPr sz="47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4700">
                <a:solidFill>
                  <a:srgbClr val="EF1903"/>
                </a:solidFill>
                <a:latin typeface="Roboto"/>
                <a:ea typeface="Roboto"/>
                <a:cs typeface="Roboto"/>
                <a:sym typeface="Roboto"/>
              </a:rPr>
              <a:t>All: Amen. </a:t>
            </a:r>
            <a:endParaRPr sz="4700">
              <a:solidFill>
                <a:srgbClr val="EF1903"/>
              </a:solidFill>
              <a:latin typeface="Roboto"/>
              <a:ea typeface="Roboto"/>
              <a:cs typeface="Roboto"/>
              <a:sym typeface="Roboto"/>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sp>
        <p:nvSpPr>
          <p:cNvPr id="382" name="Google Shape;382;g3bbc048f3de_0_53"/>
          <p:cNvSpPr txBox="1"/>
          <p:nvPr>
            <p:ph type="title"/>
          </p:nvPr>
        </p:nvSpPr>
        <p:spPr>
          <a:xfrm>
            <a:off x="844750" y="320600"/>
            <a:ext cx="2778900" cy="902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Arial"/>
              <a:buNone/>
            </a:pPr>
            <a:r>
              <a:rPr b="1" lang="zh-TW" sz="4800">
                <a:solidFill>
                  <a:srgbClr val="002060"/>
                </a:solidFill>
                <a:latin typeface="Microsoft YaHei"/>
                <a:ea typeface="Microsoft YaHei"/>
                <a:cs typeface="Microsoft YaHei"/>
                <a:sym typeface="Microsoft YaHei"/>
              </a:rPr>
              <a:t>垂憐經</a:t>
            </a:r>
            <a:r>
              <a:rPr b="1" lang="zh-TW" sz="4800">
                <a:solidFill>
                  <a:srgbClr val="002060"/>
                </a:solidFill>
                <a:latin typeface="Roboto"/>
                <a:ea typeface="Roboto"/>
                <a:cs typeface="Roboto"/>
                <a:sym typeface="Roboto"/>
              </a:rPr>
              <a:t> </a:t>
            </a:r>
            <a:endParaRPr sz="4800">
              <a:solidFill>
                <a:srgbClr val="002060"/>
              </a:solidFill>
              <a:latin typeface="Roboto"/>
              <a:ea typeface="Roboto"/>
              <a:cs typeface="Roboto"/>
              <a:sym typeface="Roboto"/>
            </a:endParaRPr>
          </a:p>
        </p:txBody>
      </p:sp>
      <p:sp>
        <p:nvSpPr>
          <p:cNvPr id="383" name="Google Shape;383;g3bbc048f3de_0_53"/>
          <p:cNvSpPr txBox="1"/>
          <p:nvPr>
            <p:ph idx="1" type="body"/>
          </p:nvPr>
        </p:nvSpPr>
        <p:spPr>
          <a:xfrm>
            <a:off x="77775" y="1636625"/>
            <a:ext cx="4642500" cy="46878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600">
                <a:latin typeface="Microsoft YaHei"/>
                <a:ea typeface="Microsoft YaHei"/>
                <a:cs typeface="Microsoft YaHei"/>
                <a:sym typeface="Microsoft YaHei"/>
              </a:rPr>
              <a:t>上主, 求祢垂憐。</a:t>
            </a:r>
            <a:endParaRPr sz="4600">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600">
                <a:solidFill>
                  <a:srgbClr val="E80000"/>
                </a:solidFill>
                <a:latin typeface="Microsoft YaHei"/>
                <a:ea typeface="Microsoft YaHei"/>
                <a:cs typeface="Microsoft YaHei"/>
                <a:sym typeface="Microsoft YaHei"/>
              </a:rPr>
              <a:t>上主, 求祢垂憐</a:t>
            </a:r>
            <a:r>
              <a:rPr lang="zh-TW" sz="4600">
                <a:solidFill>
                  <a:srgbClr val="FF0000"/>
                </a:solidFill>
                <a:latin typeface="Microsoft YaHei"/>
                <a:ea typeface="Microsoft YaHei"/>
                <a:cs typeface="Microsoft YaHei"/>
                <a:sym typeface="Microsoft YaHei"/>
              </a:rPr>
              <a:t>。</a:t>
            </a:r>
            <a:endParaRPr sz="4600">
              <a:latin typeface="Microsoft YaHei"/>
              <a:ea typeface="Microsoft YaHei"/>
              <a:cs typeface="Microsoft YaHei"/>
              <a:sym typeface="Microsoft YaHei"/>
            </a:endParaRPr>
          </a:p>
          <a:p>
            <a:pPr indent="0" lvl="0" marL="0" rtl="0" algn="l">
              <a:lnSpc>
                <a:spcPct val="100000"/>
              </a:lnSpc>
              <a:spcBef>
                <a:spcPts val="0"/>
              </a:spcBef>
              <a:spcAft>
                <a:spcPts val="0"/>
              </a:spcAft>
              <a:buClr>
                <a:schemeClr val="dk1"/>
              </a:buClr>
              <a:buSzPts val="6000"/>
              <a:buFont typeface="DFKai-SB"/>
              <a:buNone/>
            </a:pPr>
            <a:r>
              <a:rPr lang="zh-TW" sz="4600">
                <a:latin typeface="Microsoft YaHei"/>
                <a:ea typeface="Microsoft YaHei"/>
                <a:cs typeface="Microsoft YaHei"/>
                <a:sym typeface="Microsoft YaHei"/>
              </a:rPr>
              <a:t>基督, 求祢垂憐。</a:t>
            </a:r>
            <a:endParaRPr sz="4600">
              <a:latin typeface="Microsoft YaHei"/>
              <a:ea typeface="Microsoft YaHei"/>
              <a:cs typeface="Microsoft YaHei"/>
              <a:sym typeface="Microsoft YaHei"/>
            </a:endParaRPr>
          </a:p>
          <a:p>
            <a:pPr indent="0" lvl="0" marL="0" rtl="0" algn="l">
              <a:lnSpc>
                <a:spcPct val="100000"/>
              </a:lnSpc>
              <a:spcBef>
                <a:spcPts val="0"/>
              </a:spcBef>
              <a:spcAft>
                <a:spcPts val="0"/>
              </a:spcAft>
              <a:buClr>
                <a:srgbClr val="E80000"/>
              </a:buClr>
              <a:buSzPts val="6000"/>
              <a:buFont typeface="DFKai-SB"/>
              <a:buNone/>
            </a:pPr>
            <a:r>
              <a:rPr lang="zh-TW" sz="4600">
                <a:solidFill>
                  <a:srgbClr val="E80000"/>
                </a:solidFill>
                <a:latin typeface="Microsoft YaHei"/>
                <a:ea typeface="Microsoft YaHei"/>
                <a:cs typeface="Microsoft YaHei"/>
                <a:sym typeface="Microsoft YaHei"/>
              </a:rPr>
              <a:t>基督, 求祢垂憐。</a:t>
            </a:r>
            <a:endParaRPr sz="4600">
              <a:latin typeface="Microsoft YaHei"/>
              <a:ea typeface="Microsoft YaHei"/>
              <a:cs typeface="Microsoft YaHei"/>
              <a:sym typeface="Microsoft YaHei"/>
            </a:endParaRPr>
          </a:p>
          <a:p>
            <a:pPr indent="0" lvl="0" marL="0" rtl="0" algn="l">
              <a:lnSpc>
                <a:spcPct val="100000"/>
              </a:lnSpc>
              <a:spcBef>
                <a:spcPts val="0"/>
              </a:spcBef>
              <a:spcAft>
                <a:spcPts val="0"/>
              </a:spcAft>
              <a:buClr>
                <a:schemeClr val="dk1"/>
              </a:buClr>
              <a:buSzPts val="6000"/>
              <a:buFont typeface="DFKai-SB"/>
              <a:buNone/>
            </a:pPr>
            <a:r>
              <a:rPr lang="zh-TW" sz="4600">
                <a:latin typeface="Microsoft YaHei"/>
                <a:ea typeface="Microsoft YaHei"/>
                <a:cs typeface="Microsoft YaHei"/>
                <a:sym typeface="Microsoft YaHei"/>
              </a:rPr>
              <a:t>上主, 求祢垂憐。</a:t>
            </a:r>
            <a:endParaRPr sz="4600">
              <a:latin typeface="Microsoft YaHei"/>
              <a:ea typeface="Microsoft YaHei"/>
              <a:cs typeface="Microsoft YaHei"/>
              <a:sym typeface="Microsoft YaHei"/>
            </a:endParaRPr>
          </a:p>
          <a:p>
            <a:pPr indent="0" lvl="0" marL="0" rtl="0" algn="l">
              <a:lnSpc>
                <a:spcPct val="100000"/>
              </a:lnSpc>
              <a:spcBef>
                <a:spcPts val="0"/>
              </a:spcBef>
              <a:spcAft>
                <a:spcPts val="0"/>
              </a:spcAft>
              <a:buClr>
                <a:srgbClr val="E80000"/>
              </a:buClr>
              <a:buSzPts val="6000"/>
              <a:buFont typeface="DFKai-SB"/>
              <a:buNone/>
            </a:pPr>
            <a:r>
              <a:rPr lang="zh-TW" sz="4600">
                <a:solidFill>
                  <a:srgbClr val="E80000"/>
                </a:solidFill>
                <a:latin typeface="Microsoft YaHei"/>
                <a:ea typeface="Microsoft YaHei"/>
                <a:cs typeface="Microsoft YaHei"/>
                <a:sym typeface="Microsoft YaHei"/>
              </a:rPr>
              <a:t>上主, 求祢垂憐。</a:t>
            </a:r>
            <a:endParaRPr sz="4600">
              <a:latin typeface="Microsoft YaHei"/>
              <a:ea typeface="Microsoft YaHei"/>
              <a:cs typeface="Microsoft YaHei"/>
              <a:sym typeface="Microsoft YaHei"/>
            </a:endParaRPr>
          </a:p>
        </p:txBody>
      </p:sp>
      <p:sp>
        <p:nvSpPr>
          <p:cNvPr id="384" name="Google Shape;384;g3bbc048f3de_0_53"/>
          <p:cNvSpPr txBox="1"/>
          <p:nvPr>
            <p:ph idx="2" type="body"/>
          </p:nvPr>
        </p:nvSpPr>
        <p:spPr>
          <a:xfrm>
            <a:off x="4316350" y="1747800"/>
            <a:ext cx="4772100" cy="41148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300">
                <a:latin typeface="Roboto"/>
                <a:ea typeface="Roboto"/>
                <a:cs typeface="Roboto"/>
                <a:sym typeface="Roboto"/>
              </a:rPr>
              <a:t>Lord, have mercy.</a:t>
            </a:r>
            <a:endParaRPr sz="4300">
              <a:latin typeface="Roboto"/>
              <a:ea typeface="Roboto"/>
              <a:cs typeface="Roboto"/>
              <a:sym typeface="Roboto"/>
            </a:endParaRPr>
          </a:p>
          <a:p>
            <a:pPr indent="0" lvl="0" marL="0" rtl="0" algn="l">
              <a:lnSpc>
                <a:spcPct val="100000"/>
              </a:lnSpc>
              <a:spcBef>
                <a:spcPts val="0"/>
              </a:spcBef>
              <a:spcAft>
                <a:spcPts val="0"/>
              </a:spcAft>
              <a:buNone/>
            </a:pPr>
            <a:r>
              <a:rPr lang="zh-TW" sz="4300">
                <a:solidFill>
                  <a:srgbClr val="EF1903"/>
                </a:solidFill>
                <a:latin typeface="Roboto"/>
                <a:ea typeface="Roboto"/>
                <a:cs typeface="Roboto"/>
                <a:sym typeface="Roboto"/>
              </a:rPr>
              <a:t>Lord, have mercy.</a:t>
            </a:r>
            <a:endParaRPr sz="4300">
              <a:solidFill>
                <a:srgbClr val="EF1903"/>
              </a:solidFill>
              <a:latin typeface="Roboto"/>
              <a:ea typeface="Roboto"/>
              <a:cs typeface="Roboto"/>
              <a:sym typeface="Roboto"/>
            </a:endParaRPr>
          </a:p>
          <a:p>
            <a:pPr indent="0" lvl="0" marL="0" rtl="0" algn="l">
              <a:lnSpc>
                <a:spcPct val="100000"/>
              </a:lnSpc>
              <a:spcBef>
                <a:spcPts val="0"/>
              </a:spcBef>
              <a:spcAft>
                <a:spcPts val="0"/>
              </a:spcAft>
              <a:buNone/>
            </a:pPr>
            <a:r>
              <a:rPr lang="zh-TW" sz="4300">
                <a:latin typeface="Roboto"/>
                <a:ea typeface="Roboto"/>
                <a:cs typeface="Roboto"/>
                <a:sym typeface="Roboto"/>
              </a:rPr>
              <a:t>Christ, have mercy.</a:t>
            </a:r>
            <a:endParaRPr sz="4300">
              <a:latin typeface="Roboto"/>
              <a:ea typeface="Roboto"/>
              <a:cs typeface="Roboto"/>
              <a:sym typeface="Roboto"/>
            </a:endParaRPr>
          </a:p>
          <a:p>
            <a:pPr indent="0" lvl="0" marL="0" rtl="0" algn="l">
              <a:lnSpc>
                <a:spcPct val="100000"/>
              </a:lnSpc>
              <a:spcBef>
                <a:spcPts val="0"/>
              </a:spcBef>
              <a:spcAft>
                <a:spcPts val="0"/>
              </a:spcAft>
              <a:buNone/>
            </a:pPr>
            <a:r>
              <a:rPr lang="zh-TW" sz="4300">
                <a:solidFill>
                  <a:srgbClr val="EF1903"/>
                </a:solidFill>
                <a:latin typeface="Roboto"/>
                <a:ea typeface="Roboto"/>
                <a:cs typeface="Roboto"/>
                <a:sym typeface="Roboto"/>
              </a:rPr>
              <a:t>Christ, have mercy.</a:t>
            </a:r>
            <a:endParaRPr sz="4300">
              <a:solidFill>
                <a:srgbClr val="EF1903"/>
              </a:solidFill>
              <a:latin typeface="Roboto"/>
              <a:ea typeface="Roboto"/>
              <a:cs typeface="Roboto"/>
              <a:sym typeface="Roboto"/>
            </a:endParaRPr>
          </a:p>
          <a:p>
            <a:pPr indent="0" lvl="0" marL="0" rtl="0" algn="l">
              <a:lnSpc>
                <a:spcPct val="100000"/>
              </a:lnSpc>
              <a:spcBef>
                <a:spcPts val="0"/>
              </a:spcBef>
              <a:spcAft>
                <a:spcPts val="0"/>
              </a:spcAft>
              <a:buNone/>
            </a:pPr>
            <a:r>
              <a:rPr lang="zh-TW" sz="4300">
                <a:latin typeface="Roboto"/>
                <a:ea typeface="Roboto"/>
                <a:cs typeface="Roboto"/>
                <a:sym typeface="Roboto"/>
              </a:rPr>
              <a:t>Lord, have mercy.</a:t>
            </a:r>
            <a:endParaRPr sz="4300">
              <a:latin typeface="Roboto"/>
              <a:ea typeface="Roboto"/>
              <a:cs typeface="Roboto"/>
              <a:sym typeface="Roboto"/>
            </a:endParaRPr>
          </a:p>
          <a:p>
            <a:pPr indent="0" lvl="0" marL="0" rtl="0" algn="l">
              <a:lnSpc>
                <a:spcPct val="100000"/>
              </a:lnSpc>
              <a:spcBef>
                <a:spcPts val="0"/>
              </a:spcBef>
              <a:spcAft>
                <a:spcPts val="0"/>
              </a:spcAft>
              <a:buNone/>
            </a:pPr>
            <a:r>
              <a:rPr lang="zh-TW" sz="4300">
                <a:solidFill>
                  <a:srgbClr val="EF1903"/>
                </a:solidFill>
                <a:latin typeface="Roboto"/>
                <a:ea typeface="Roboto"/>
                <a:cs typeface="Roboto"/>
                <a:sym typeface="Roboto"/>
              </a:rPr>
              <a:t>Lord, have mercy.</a:t>
            </a:r>
            <a:endParaRPr sz="4300">
              <a:solidFill>
                <a:srgbClr val="EF1903"/>
              </a:solidFill>
              <a:latin typeface="Roboto"/>
              <a:ea typeface="Roboto"/>
              <a:cs typeface="Roboto"/>
              <a:sym typeface="Roboto"/>
            </a:endParaRPr>
          </a:p>
        </p:txBody>
      </p:sp>
      <p:sp>
        <p:nvSpPr>
          <p:cNvPr id="385" name="Google Shape;385;g3bbc048f3de_0_53"/>
          <p:cNvSpPr txBox="1"/>
          <p:nvPr>
            <p:ph type="title"/>
          </p:nvPr>
        </p:nvSpPr>
        <p:spPr>
          <a:xfrm>
            <a:off x="4316350" y="431750"/>
            <a:ext cx="4642500" cy="679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b="1" lang="zh-TW" sz="3600">
                <a:solidFill>
                  <a:srgbClr val="002060"/>
                </a:solidFill>
                <a:latin typeface="Roboto"/>
                <a:ea typeface="Roboto"/>
                <a:cs typeface="Roboto"/>
                <a:sym typeface="Roboto"/>
              </a:rPr>
              <a:t>LORD, HAVE MERCY</a:t>
            </a:r>
            <a:r>
              <a:rPr b="1" lang="zh-TW" sz="3600">
                <a:solidFill>
                  <a:srgbClr val="002060"/>
                </a:solidFill>
                <a:latin typeface="Roboto"/>
                <a:ea typeface="Roboto"/>
                <a:cs typeface="Roboto"/>
                <a:sym typeface="Roboto"/>
              </a:rPr>
              <a:t> </a:t>
            </a:r>
            <a:endParaRPr sz="3600">
              <a:solidFill>
                <a:srgbClr val="002060"/>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g3be4a5f7ac2_0_29"/>
          <p:cNvSpPr txBox="1"/>
          <p:nvPr/>
        </p:nvSpPr>
        <p:spPr>
          <a:xfrm>
            <a:off x="2400700" y="1855750"/>
            <a:ext cx="4157400" cy="1108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zh-TW" sz="6000">
                <a:solidFill>
                  <a:srgbClr val="002060"/>
                </a:solidFill>
                <a:latin typeface="Microsoft YaHei"/>
                <a:ea typeface="Microsoft YaHei"/>
                <a:cs typeface="Microsoft YaHei"/>
                <a:sym typeface="Microsoft YaHei"/>
              </a:rPr>
              <a:t>敬</a:t>
            </a:r>
            <a:r>
              <a:rPr b="1" lang="zh-TW" sz="6000">
                <a:solidFill>
                  <a:srgbClr val="002060"/>
                </a:solidFill>
                <a:latin typeface="Microsoft YaHei"/>
                <a:ea typeface="Microsoft YaHei"/>
                <a:cs typeface="Microsoft YaHei"/>
                <a:sym typeface="Microsoft YaHei"/>
              </a:rPr>
              <a:t> </a:t>
            </a:r>
            <a:r>
              <a:rPr b="1" lang="zh-TW" sz="6000">
                <a:solidFill>
                  <a:srgbClr val="002060"/>
                </a:solidFill>
                <a:latin typeface="Microsoft YaHei"/>
                <a:ea typeface="Microsoft YaHei"/>
                <a:cs typeface="Microsoft YaHei"/>
                <a:sym typeface="Microsoft YaHei"/>
              </a:rPr>
              <a:t>祖</a:t>
            </a:r>
            <a:r>
              <a:rPr b="1" lang="zh-TW" sz="6000">
                <a:solidFill>
                  <a:srgbClr val="002060"/>
                </a:solidFill>
                <a:latin typeface="Microsoft YaHei"/>
                <a:ea typeface="Microsoft YaHei"/>
                <a:cs typeface="Microsoft YaHei"/>
                <a:sym typeface="Microsoft YaHei"/>
              </a:rPr>
              <a:t> 典 禮</a:t>
            </a:r>
            <a:endParaRPr b="1" sz="6000">
              <a:solidFill>
                <a:srgbClr val="002060"/>
              </a:solidFill>
              <a:latin typeface="Times New Roman"/>
              <a:ea typeface="Times New Roman"/>
              <a:cs typeface="Times New Roman"/>
              <a:sym typeface="Times New Roman"/>
            </a:endParaRPr>
          </a:p>
        </p:txBody>
      </p:sp>
      <p:sp>
        <p:nvSpPr>
          <p:cNvPr id="252" name="Google Shape;252;g3be4a5f7ac2_0_29"/>
          <p:cNvSpPr txBox="1"/>
          <p:nvPr/>
        </p:nvSpPr>
        <p:spPr>
          <a:xfrm>
            <a:off x="720600" y="3017775"/>
            <a:ext cx="7702800" cy="1108200"/>
          </a:xfrm>
          <a:prstGeom prst="rect">
            <a:avLst/>
          </a:prstGeom>
          <a:noFill/>
          <a:ln>
            <a:noFill/>
          </a:ln>
        </p:spPr>
        <p:txBody>
          <a:bodyPr anchorCtr="0" anchor="t" bIns="91425" lIns="91425" spcFirstLastPara="1" rIns="91425" wrap="square" tIns="91425">
            <a:spAutoFit/>
          </a:bodyPr>
          <a:lstStyle/>
          <a:p>
            <a:pPr indent="0" lvl="0" marL="0" rtl="0" algn="ctr">
              <a:lnSpc>
                <a:spcPct val="75000"/>
              </a:lnSpc>
              <a:spcBef>
                <a:spcPts val="0"/>
              </a:spcBef>
              <a:spcAft>
                <a:spcPts val="0"/>
              </a:spcAft>
              <a:buNone/>
            </a:pPr>
            <a:r>
              <a:rPr b="1" lang="zh-TW" sz="4000">
                <a:solidFill>
                  <a:srgbClr val="002060"/>
                </a:solidFill>
                <a:latin typeface="Roboto"/>
                <a:ea typeface="Roboto"/>
                <a:cs typeface="Roboto"/>
                <a:sym typeface="Roboto"/>
              </a:rPr>
              <a:t>PRESENTATION OF TRIBUTES TO ANCESTORS</a:t>
            </a:r>
            <a:endParaRPr b="1" sz="4000">
              <a:solidFill>
                <a:srgbClr val="002060"/>
              </a:solidFill>
              <a:latin typeface="Roboto"/>
              <a:ea typeface="Roboto"/>
              <a:cs typeface="Roboto"/>
              <a:sym typeface="Robot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g3bbc048f3de_0_63"/>
          <p:cNvSpPr txBox="1"/>
          <p:nvPr>
            <p:ph type="title"/>
          </p:nvPr>
        </p:nvSpPr>
        <p:spPr>
          <a:xfrm>
            <a:off x="822525" y="220575"/>
            <a:ext cx="2656500" cy="968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7200"/>
              <a:buFont typeface="Arial"/>
              <a:buNone/>
            </a:pPr>
            <a:r>
              <a:rPr b="1" lang="zh-TW" sz="4800">
                <a:solidFill>
                  <a:srgbClr val="002060"/>
                </a:solidFill>
                <a:latin typeface="Microsoft YaHei"/>
                <a:ea typeface="Microsoft YaHei"/>
                <a:cs typeface="Microsoft YaHei"/>
                <a:sym typeface="Microsoft YaHei"/>
              </a:rPr>
              <a:t>集 禱 經</a:t>
            </a:r>
            <a:endParaRPr sz="4800">
              <a:latin typeface="Microsoft YaHei"/>
              <a:ea typeface="Microsoft YaHei"/>
              <a:cs typeface="Microsoft YaHei"/>
              <a:sym typeface="Microsoft YaHei"/>
            </a:endParaRPr>
          </a:p>
        </p:txBody>
      </p:sp>
      <p:sp>
        <p:nvSpPr>
          <p:cNvPr id="392" name="Google Shape;392;g3bbc048f3de_0_63"/>
          <p:cNvSpPr txBox="1"/>
          <p:nvPr>
            <p:ph idx="1" type="body"/>
          </p:nvPr>
        </p:nvSpPr>
        <p:spPr>
          <a:xfrm>
            <a:off x="233475" y="1292050"/>
            <a:ext cx="4056900" cy="4776900"/>
          </a:xfrm>
          <a:prstGeom prst="rect">
            <a:avLst/>
          </a:prstGeom>
        </p:spPr>
        <p:txBody>
          <a:bodyPr anchorCtr="0" anchor="t" bIns="45700" lIns="91425" spcFirstLastPara="1" rIns="91425" wrap="square" tIns="45700">
            <a:noAutofit/>
          </a:bodyPr>
          <a:lstStyle/>
          <a:p>
            <a:pPr indent="0" lvl="0" marL="0" rtl="0" algn="l">
              <a:lnSpc>
                <a:spcPct val="120000"/>
              </a:lnSpc>
              <a:spcBef>
                <a:spcPts val="0"/>
              </a:spcBef>
              <a:spcAft>
                <a:spcPts val="0"/>
              </a:spcAft>
              <a:buNone/>
            </a:pPr>
            <a:r>
              <a:rPr lang="zh-TW" sz="4800">
                <a:latin typeface="Microsoft YaHei"/>
                <a:ea typeface="Microsoft YaHei"/>
                <a:cs typeface="Microsoft YaHei"/>
                <a:sym typeface="Microsoft YaHei"/>
              </a:rPr>
              <a:t>主禮: ………, 祂和祢及聖神, 永生永王。</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None/>
            </a:pPr>
            <a:r>
              <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Clr>
                <a:srgbClr val="E80000"/>
              </a:buClr>
              <a:buSzPts val="6000"/>
              <a:buFont typeface="DFKai-SB"/>
              <a:buNone/>
            </a:pPr>
            <a:r>
              <a:rPr lang="zh-TW" sz="4800">
                <a:solidFill>
                  <a:srgbClr val="E80000"/>
                </a:solidFill>
                <a:latin typeface="Microsoft YaHei"/>
                <a:ea typeface="Microsoft YaHei"/>
                <a:cs typeface="Microsoft YaHei"/>
                <a:sym typeface="Microsoft YaHei"/>
              </a:rPr>
              <a:t>全體: 阿們。</a:t>
            </a:r>
            <a:endParaRPr sz="4800">
              <a:latin typeface="Microsoft YaHei"/>
              <a:ea typeface="Microsoft YaHei"/>
              <a:cs typeface="Microsoft YaHei"/>
              <a:sym typeface="Microsoft YaHei"/>
            </a:endParaRPr>
          </a:p>
        </p:txBody>
      </p:sp>
      <p:sp>
        <p:nvSpPr>
          <p:cNvPr id="393" name="Google Shape;393;g3bbc048f3de_0_63"/>
          <p:cNvSpPr txBox="1"/>
          <p:nvPr>
            <p:ph idx="2" type="body"/>
          </p:nvPr>
        </p:nvSpPr>
        <p:spPr>
          <a:xfrm>
            <a:off x="4290375" y="1175350"/>
            <a:ext cx="4790700" cy="53826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500">
                <a:latin typeface="Roboto"/>
                <a:ea typeface="Roboto"/>
                <a:cs typeface="Roboto"/>
                <a:sym typeface="Roboto"/>
              </a:rPr>
              <a:t>V</a:t>
            </a:r>
            <a:r>
              <a:rPr lang="zh-TW" sz="4500">
                <a:latin typeface="Roboto"/>
                <a:ea typeface="Roboto"/>
                <a:cs typeface="Roboto"/>
                <a:sym typeface="Roboto"/>
              </a:rPr>
              <a:t>…..</a:t>
            </a:r>
            <a:endParaRPr sz="4500">
              <a:latin typeface="Roboto"/>
              <a:ea typeface="Roboto"/>
              <a:cs typeface="Roboto"/>
              <a:sym typeface="Roboto"/>
            </a:endParaRPr>
          </a:p>
          <a:p>
            <a:pPr indent="0" lvl="0" marL="0" rtl="0" algn="l">
              <a:lnSpc>
                <a:spcPct val="75000"/>
              </a:lnSpc>
              <a:spcBef>
                <a:spcPts val="0"/>
              </a:spcBef>
              <a:spcAft>
                <a:spcPts val="0"/>
              </a:spcAft>
              <a:buNone/>
            </a:pPr>
            <a:r>
              <a:rPr lang="zh-TW" sz="4500">
                <a:latin typeface="Roboto"/>
                <a:ea typeface="Roboto"/>
                <a:cs typeface="Roboto"/>
                <a:sym typeface="Roboto"/>
              </a:rPr>
              <a:t>Through our Lord Jesus Christ, your Son, who lives and reigns with you in the unity of the Holy Spirit, one God, for ever and ever. </a:t>
            </a:r>
            <a:endParaRPr sz="4500">
              <a:latin typeface="Roboto"/>
              <a:ea typeface="Roboto"/>
              <a:cs typeface="Roboto"/>
              <a:sym typeface="Roboto"/>
            </a:endParaRPr>
          </a:p>
          <a:p>
            <a:pPr indent="0" lvl="0" marL="0" rtl="0" algn="l">
              <a:lnSpc>
                <a:spcPct val="75000"/>
              </a:lnSpc>
              <a:spcBef>
                <a:spcPts val="0"/>
              </a:spcBef>
              <a:spcAft>
                <a:spcPts val="0"/>
              </a:spcAft>
              <a:buNone/>
            </a:pPr>
            <a:r>
              <a:t/>
            </a:r>
            <a:endParaRPr sz="3100">
              <a:latin typeface="Roboto"/>
              <a:ea typeface="Roboto"/>
              <a:cs typeface="Roboto"/>
              <a:sym typeface="Roboto"/>
            </a:endParaRPr>
          </a:p>
          <a:p>
            <a:pPr indent="0" lvl="0" marL="0" rtl="0" algn="l">
              <a:lnSpc>
                <a:spcPct val="75000"/>
              </a:lnSpc>
              <a:spcBef>
                <a:spcPts val="0"/>
              </a:spcBef>
              <a:spcAft>
                <a:spcPts val="0"/>
              </a:spcAft>
              <a:buNone/>
            </a:pPr>
            <a:r>
              <a:rPr lang="zh-TW" sz="4500">
                <a:solidFill>
                  <a:srgbClr val="EF1903"/>
                </a:solidFill>
                <a:latin typeface="Roboto"/>
                <a:ea typeface="Roboto"/>
                <a:cs typeface="Roboto"/>
                <a:sym typeface="Roboto"/>
              </a:rPr>
              <a:t>All: Amen.</a:t>
            </a:r>
            <a:endParaRPr sz="4500">
              <a:solidFill>
                <a:srgbClr val="EF1903"/>
              </a:solidFill>
              <a:latin typeface="Roboto"/>
              <a:ea typeface="Roboto"/>
              <a:cs typeface="Roboto"/>
              <a:sym typeface="Roboto"/>
            </a:endParaRPr>
          </a:p>
        </p:txBody>
      </p:sp>
      <p:sp>
        <p:nvSpPr>
          <p:cNvPr id="394" name="Google Shape;394;g3bbc048f3de_0_63"/>
          <p:cNvSpPr txBox="1"/>
          <p:nvPr>
            <p:ph type="title"/>
          </p:nvPr>
        </p:nvSpPr>
        <p:spPr>
          <a:xfrm>
            <a:off x="5002650" y="220575"/>
            <a:ext cx="3101100" cy="968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a:solidFill>
                  <a:srgbClr val="002060"/>
                </a:solidFill>
                <a:latin typeface="Roboto"/>
                <a:ea typeface="Roboto"/>
                <a:cs typeface="Roboto"/>
                <a:sym typeface="Roboto"/>
              </a:rPr>
              <a:t>COLLECT</a:t>
            </a:r>
            <a:endParaRPr>
              <a:latin typeface="Roboto"/>
              <a:ea typeface="Roboto"/>
              <a:cs typeface="Roboto"/>
              <a:sym typeface="Robo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37"/>
          <p:cNvSpPr txBox="1"/>
          <p:nvPr>
            <p:ph idx="4294967295" type="title"/>
          </p:nvPr>
        </p:nvSpPr>
        <p:spPr>
          <a:xfrm>
            <a:off x="367850" y="199840"/>
            <a:ext cx="8169300" cy="1359300"/>
          </a:xfrm>
          <a:prstGeom prst="rect">
            <a:avLst/>
          </a:prstGeom>
          <a:noFill/>
          <a:ln cap="flat" cmpd="sng" w="9525">
            <a:solidFill>
              <a:srgbClr val="FF0000"/>
            </a:solidFill>
            <a:prstDash val="lgDashDot"/>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b="1" lang="zh-TW" sz="4800">
                <a:solidFill>
                  <a:srgbClr val="002060"/>
                </a:solidFill>
                <a:latin typeface="Microsoft YaHei"/>
                <a:ea typeface="Microsoft YaHei"/>
                <a:cs typeface="Microsoft YaHei"/>
                <a:sym typeface="Microsoft YaHei"/>
              </a:rPr>
              <a:t>聖   道   禮   儀</a:t>
            </a:r>
            <a:endParaRPr b="1" sz="4800">
              <a:solidFill>
                <a:srgbClr val="002060"/>
              </a:solidFill>
              <a:latin typeface="Microsoft YaHei"/>
              <a:ea typeface="Microsoft YaHei"/>
              <a:cs typeface="Microsoft YaHei"/>
              <a:sym typeface="Microsoft YaHei"/>
            </a:endParaRPr>
          </a:p>
          <a:p>
            <a:pPr indent="0" lvl="0" marL="0" rtl="0" algn="ctr">
              <a:lnSpc>
                <a:spcPct val="100000"/>
              </a:lnSpc>
              <a:spcBef>
                <a:spcPts val="0"/>
              </a:spcBef>
              <a:spcAft>
                <a:spcPts val="0"/>
              </a:spcAft>
              <a:buSzPts val="1400"/>
              <a:buNone/>
            </a:pPr>
            <a:r>
              <a:rPr b="1" lang="zh-TW">
                <a:solidFill>
                  <a:srgbClr val="002060"/>
                </a:solidFill>
                <a:latin typeface="Roboto"/>
                <a:ea typeface="Roboto"/>
                <a:cs typeface="Roboto"/>
                <a:sym typeface="Roboto"/>
              </a:rPr>
              <a:t>THE </a:t>
            </a:r>
            <a:r>
              <a:rPr b="1" lang="zh-TW">
                <a:solidFill>
                  <a:srgbClr val="002060"/>
                </a:solidFill>
                <a:latin typeface="Roboto"/>
                <a:ea typeface="Roboto"/>
                <a:cs typeface="Roboto"/>
                <a:sym typeface="Roboto"/>
              </a:rPr>
              <a:t>LITURGY OF THE WORD</a:t>
            </a:r>
            <a:endParaRPr b="1">
              <a:solidFill>
                <a:srgbClr val="002060"/>
              </a:solidFill>
              <a:latin typeface="Roboto"/>
              <a:ea typeface="Roboto"/>
              <a:cs typeface="Roboto"/>
              <a:sym typeface="Roboto"/>
            </a:endParaRPr>
          </a:p>
        </p:txBody>
      </p:sp>
      <p:sp>
        <p:nvSpPr>
          <p:cNvPr id="400" name="Google Shape;400;p37"/>
          <p:cNvSpPr txBox="1"/>
          <p:nvPr/>
        </p:nvSpPr>
        <p:spPr>
          <a:xfrm>
            <a:off x="106500" y="1881850"/>
            <a:ext cx="8931000" cy="4581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6600"/>
              <a:buFont typeface="PMingLiu"/>
              <a:buNone/>
            </a:pPr>
            <a:r>
              <a:rPr i="0" lang="zh-TW" sz="4800" u="none" cap="none" strike="noStrike">
                <a:solidFill>
                  <a:srgbClr val="002060"/>
                </a:solidFill>
                <a:latin typeface="Microsoft YaHei"/>
                <a:ea typeface="Microsoft YaHei"/>
                <a:cs typeface="Microsoft YaHei"/>
                <a:sym typeface="Microsoft YaHei"/>
              </a:rPr>
              <a:t>讀 經 一</a:t>
            </a:r>
            <a:r>
              <a:rPr lang="zh-TW" sz="4800">
                <a:solidFill>
                  <a:srgbClr val="002060"/>
                </a:solidFill>
                <a:latin typeface="Microsoft YaHei"/>
                <a:ea typeface="Microsoft YaHei"/>
                <a:cs typeface="Microsoft YaHei"/>
                <a:sym typeface="Microsoft YaHei"/>
              </a:rPr>
              <a:t> </a:t>
            </a:r>
            <a:r>
              <a:rPr lang="zh-TW" sz="4800">
                <a:solidFill>
                  <a:srgbClr val="002060"/>
                </a:solidFill>
                <a:latin typeface="Roboto"/>
                <a:ea typeface="Roboto"/>
                <a:cs typeface="Roboto"/>
                <a:sym typeface="Roboto"/>
              </a:rPr>
              <a:t>FIRST READING</a:t>
            </a:r>
            <a:endParaRPr sz="4800">
              <a:solidFill>
                <a:srgbClr val="002060"/>
              </a:solidFill>
              <a:latin typeface="Roboto"/>
              <a:ea typeface="Roboto"/>
              <a:cs typeface="Roboto"/>
              <a:sym typeface="Roboto"/>
            </a:endParaRPr>
          </a:p>
          <a:p>
            <a:pPr indent="0" lvl="0" marL="0" marR="0" rtl="0" algn="ctr">
              <a:lnSpc>
                <a:spcPct val="100000"/>
              </a:lnSpc>
              <a:spcBef>
                <a:spcPts val="0"/>
              </a:spcBef>
              <a:spcAft>
                <a:spcPts val="0"/>
              </a:spcAft>
              <a:buClr>
                <a:srgbClr val="002060"/>
              </a:buClr>
              <a:buSzPts val="6600"/>
              <a:buFont typeface="PMingLiu"/>
              <a:buNone/>
            </a:pPr>
            <a:r>
              <a:rPr lang="zh-TW" sz="2400">
                <a:solidFill>
                  <a:schemeClr val="dk1"/>
                </a:solidFill>
                <a:latin typeface="Microsoft YaHei"/>
                <a:ea typeface="Microsoft YaHei"/>
                <a:cs typeface="Microsoft YaHei"/>
                <a:sym typeface="Microsoft YaHei"/>
              </a:rPr>
              <a:t>(天主照自己的肖像造了人，造了一男一女。)</a:t>
            </a:r>
            <a:endParaRPr i="0" sz="2400" u="none" cap="none" strike="noStrike">
              <a:solidFill>
                <a:srgbClr val="00206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2060"/>
              </a:buClr>
              <a:buSzPts val="6600"/>
              <a:buFont typeface="PMingLiu"/>
              <a:buNone/>
            </a:pPr>
            <a:r>
              <a:rPr lang="zh-TW" sz="2300">
                <a:solidFill>
                  <a:schemeClr val="dk1"/>
                </a:solidFill>
                <a:latin typeface="Roboto"/>
                <a:ea typeface="Roboto"/>
                <a:cs typeface="Roboto"/>
                <a:sym typeface="Roboto"/>
              </a:rPr>
              <a:t>(God looked at everything he had made, and he found it very good.)</a:t>
            </a:r>
            <a:endParaRPr sz="2300">
              <a:solidFill>
                <a:schemeClr val="dk1"/>
              </a:solidFill>
              <a:latin typeface="Roboto"/>
              <a:ea typeface="Roboto"/>
              <a:cs typeface="Roboto"/>
              <a:sym typeface="Roboto"/>
            </a:endParaRPr>
          </a:p>
          <a:p>
            <a:pPr indent="0" lvl="0" marL="0" marR="0" rtl="0" algn="l">
              <a:lnSpc>
                <a:spcPct val="100000"/>
              </a:lnSpc>
              <a:spcBef>
                <a:spcPts val="0"/>
              </a:spcBef>
              <a:spcAft>
                <a:spcPts val="0"/>
              </a:spcAft>
              <a:buClr>
                <a:srgbClr val="002060"/>
              </a:buClr>
              <a:buSzPts val="6600"/>
              <a:buFont typeface="PMingLiu"/>
              <a:buNone/>
            </a:pPr>
            <a:r>
              <a:t/>
            </a:r>
            <a:endParaRPr b="1" i="0" sz="4800" u="none" cap="none" strike="noStrike">
              <a:solidFill>
                <a:srgbClr val="00206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None/>
            </a:pPr>
            <a:r>
              <a:rPr i="0" lang="zh-TW" sz="4800" u="none" cap="none" strike="noStrike">
                <a:solidFill>
                  <a:schemeClr val="dk1"/>
                </a:solidFill>
                <a:latin typeface="Microsoft YaHei"/>
                <a:ea typeface="Microsoft YaHei"/>
                <a:cs typeface="Microsoft YaHei"/>
                <a:sym typeface="Microsoft YaHei"/>
              </a:rPr>
              <a:t>恭讀《</a:t>
            </a:r>
            <a:r>
              <a:rPr lang="zh-TW" sz="4800">
                <a:solidFill>
                  <a:schemeClr val="dk1"/>
                </a:solidFill>
                <a:latin typeface="Microsoft YaHei"/>
                <a:ea typeface="Microsoft YaHei"/>
                <a:cs typeface="Microsoft YaHei"/>
                <a:sym typeface="Microsoft YaHei"/>
              </a:rPr>
              <a:t>創世紀</a:t>
            </a:r>
            <a:r>
              <a:rPr i="0" lang="zh-TW" sz="4800" u="none" cap="none" strike="noStrike">
                <a:solidFill>
                  <a:schemeClr val="dk1"/>
                </a:solidFill>
                <a:latin typeface="Microsoft YaHei"/>
                <a:ea typeface="Microsoft YaHei"/>
                <a:cs typeface="Microsoft YaHei"/>
                <a:sym typeface="Microsoft YaHei"/>
              </a:rPr>
              <a:t>》</a:t>
            </a:r>
            <a:endParaRPr b="1" i="0" sz="4800" u="none" cap="none" strike="noStrike">
              <a:solidFill>
                <a:srgbClr val="002060"/>
              </a:solidFill>
              <a:latin typeface="Microsoft YaHei"/>
              <a:ea typeface="Microsoft YaHei"/>
              <a:cs typeface="Microsoft YaHei"/>
              <a:sym typeface="Microsoft YaHei"/>
            </a:endParaRPr>
          </a:p>
          <a:p>
            <a:pPr indent="-279400" lvl="0" marL="457200" marR="0" rtl="0" algn="ctr">
              <a:lnSpc>
                <a:spcPct val="100000"/>
              </a:lnSpc>
              <a:spcBef>
                <a:spcPts val="560"/>
              </a:spcBef>
              <a:spcAft>
                <a:spcPts val="0"/>
              </a:spcAft>
              <a:buClr>
                <a:schemeClr val="dk1"/>
              </a:buClr>
              <a:buSzPts val="2800"/>
              <a:buFont typeface="Times New Roman"/>
              <a:buNone/>
            </a:pPr>
            <a:r>
              <a:rPr lang="zh-TW" sz="4800">
                <a:solidFill>
                  <a:schemeClr val="dk1"/>
                </a:solidFill>
                <a:latin typeface="Microsoft YaHei"/>
                <a:ea typeface="Microsoft YaHei"/>
                <a:cs typeface="Microsoft YaHei"/>
                <a:sym typeface="Microsoft YaHei"/>
              </a:rPr>
              <a:t>A Reading from the Book of Genesis</a:t>
            </a:r>
            <a:endParaRPr i="0" sz="4800" u="none" cap="none" strike="noStrike">
              <a:solidFill>
                <a:schemeClr val="dk1"/>
              </a:solidFill>
              <a:latin typeface="Microsoft YaHei"/>
              <a:ea typeface="Microsoft YaHei"/>
              <a:cs typeface="Microsoft YaHei"/>
              <a:sym typeface="Microsoft YaHe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g3b922352cea_0_10"/>
          <p:cNvSpPr txBox="1"/>
          <p:nvPr>
            <p:ph type="title"/>
          </p:nvPr>
        </p:nvSpPr>
        <p:spPr>
          <a:xfrm>
            <a:off x="415625" y="85250"/>
            <a:ext cx="3339300" cy="611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zh-TW" sz="4000">
                <a:solidFill>
                  <a:srgbClr val="002060"/>
                </a:solidFill>
                <a:latin typeface="Microsoft YaHei"/>
                <a:ea typeface="Microsoft YaHei"/>
                <a:cs typeface="Microsoft YaHei"/>
                <a:sym typeface="Microsoft YaHei"/>
              </a:rPr>
              <a:t>讀 經 一</a:t>
            </a:r>
            <a:r>
              <a:rPr b="1" lang="zh-TW" sz="4800">
                <a:solidFill>
                  <a:srgbClr val="002060"/>
                </a:solidFill>
                <a:latin typeface="PMingLiu"/>
                <a:ea typeface="PMingLiu"/>
                <a:cs typeface="PMingLiu"/>
                <a:sym typeface="PMingLiu"/>
              </a:rPr>
              <a:t> </a:t>
            </a:r>
            <a:endParaRPr/>
          </a:p>
        </p:txBody>
      </p:sp>
      <p:sp>
        <p:nvSpPr>
          <p:cNvPr id="407" name="Google Shape;407;g3b922352cea_0_10"/>
          <p:cNvSpPr txBox="1"/>
          <p:nvPr>
            <p:ph idx="1" type="body"/>
          </p:nvPr>
        </p:nvSpPr>
        <p:spPr>
          <a:xfrm>
            <a:off x="44825" y="737375"/>
            <a:ext cx="4482300" cy="6064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天主說:「讓我們照我們的肖像,按我們的模樣造人,叫他管理海中的魚,天空的飛鳥,牲畜,各種野獸,</a:t>
            </a:r>
            <a:endParaRPr sz="5200">
              <a:latin typeface="Microsoft YaHei"/>
              <a:ea typeface="Microsoft YaHei"/>
              <a:cs typeface="Microsoft YaHei"/>
              <a:sym typeface="Microsoft YaHei"/>
            </a:endParaRPr>
          </a:p>
        </p:txBody>
      </p:sp>
      <p:sp>
        <p:nvSpPr>
          <p:cNvPr id="408" name="Google Shape;408;g3b922352cea_0_10"/>
          <p:cNvSpPr txBox="1"/>
          <p:nvPr>
            <p:ph idx="2" type="body"/>
          </p:nvPr>
        </p:nvSpPr>
        <p:spPr>
          <a:xfrm>
            <a:off x="4527125" y="696950"/>
            <a:ext cx="4572000" cy="60645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God said: ‘Let us make man in our image, after our likeness. Let them have dominion over the fish of the sea, the birds of the air, and the cattle, and over all the wild animals</a:t>
            </a:r>
            <a:endParaRPr sz="4400">
              <a:latin typeface="Roboto"/>
              <a:ea typeface="Roboto"/>
              <a:cs typeface="Roboto"/>
              <a:sym typeface="Roboto"/>
            </a:endParaRPr>
          </a:p>
        </p:txBody>
      </p:sp>
      <p:sp>
        <p:nvSpPr>
          <p:cNvPr id="409" name="Google Shape;409;g3b922352cea_0_1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 of 6</a:t>
            </a:r>
            <a:endParaRPr sz="1600">
              <a:latin typeface="Microsoft YaHei"/>
              <a:ea typeface="Microsoft YaHei"/>
              <a:cs typeface="Microsoft YaHei"/>
              <a:sym typeface="Microsoft YaHei"/>
            </a:endParaRPr>
          </a:p>
        </p:txBody>
      </p:sp>
      <p:sp>
        <p:nvSpPr>
          <p:cNvPr id="410" name="Google Shape;410;g3b922352cea_0_10"/>
          <p:cNvSpPr txBox="1"/>
          <p:nvPr>
            <p:ph type="title"/>
          </p:nvPr>
        </p:nvSpPr>
        <p:spPr>
          <a:xfrm>
            <a:off x="4679450" y="0"/>
            <a:ext cx="4034700" cy="611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zh-TW" sz="3600">
                <a:solidFill>
                  <a:srgbClr val="002060"/>
                </a:solidFill>
                <a:latin typeface="Roboto"/>
                <a:ea typeface="Roboto"/>
                <a:cs typeface="Roboto"/>
                <a:sym typeface="Roboto"/>
              </a:rPr>
              <a:t>FIRST READING</a:t>
            </a:r>
            <a:r>
              <a:rPr b="1" lang="zh-TW" sz="4800">
                <a:solidFill>
                  <a:srgbClr val="002060"/>
                </a:solidFill>
                <a:latin typeface="PMingLiu"/>
                <a:ea typeface="PMingLiu"/>
                <a:cs typeface="PMingLiu"/>
                <a:sym typeface="PMingLiu"/>
              </a:rPr>
              <a:t>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g3b922352cea_0_17"/>
          <p:cNvSpPr txBox="1"/>
          <p:nvPr>
            <p:ph idx="1" type="body"/>
          </p:nvPr>
        </p:nvSpPr>
        <p:spPr>
          <a:xfrm>
            <a:off x="134475" y="345125"/>
            <a:ext cx="41574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在地上爬行的各種爬蟲。」</a:t>
            </a:r>
            <a:endParaRPr sz="5200">
              <a:latin typeface="Microsoft YaHei"/>
              <a:ea typeface="Microsoft YaHei"/>
              <a:cs typeface="Microsoft YaHei"/>
              <a:sym typeface="Microsoft YaHei"/>
            </a:endParaRPr>
          </a:p>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天主於是照自己的肖像造了人,就是照天主的肖像造了人: 造了一男一女。</a:t>
            </a:r>
            <a:endParaRPr sz="5200">
              <a:latin typeface="Microsoft YaHei"/>
              <a:ea typeface="Microsoft YaHei"/>
              <a:cs typeface="Microsoft YaHei"/>
              <a:sym typeface="Microsoft YaHei"/>
            </a:endParaRPr>
          </a:p>
        </p:txBody>
      </p:sp>
      <p:sp>
        <p:nvSpPr>
          <p:cNvPr id="417" name="Google Shape;417;g3b922352cea_0_17"/>
          <p:cNvSpPr txBox="1"/>
          <p:nvPr>
            <p:ph idx="2" type="body"/>
          </p:nvPr>
        </p:nvSpPr>
        <p:spPr>
          <a:xfrm>
            <a:off x="4572000" y="457325"/>
            <a:ext cx="4032000" cy="6210300"/>
          </a:xfrm>
          <a:prstGeom prst="rect">
            <a:avLst/>
          </a:prstGeom>
        </p:spPr>
        <p:txBody>
          <a:bodyPr anchorCtr="0" anchor="t" bIns="45700" lIns="91425" spcFirstLastPara="1" rIns="91425" wrap="square" tIns="45700">
            <a:noAutofit/>
          </a:bodyPr>
          <a:lstStyle/>
          <a:p>
            <a:pPr indent="0" lvl="0" marL="0" rtl="0" algn="l">
              <a:lnSpc>
                <a:spcPct val="75000"/>
              </a:lnSpc>
              <a:spcBef>
                <a:spcPts val="560"/>
              </a:spcBef>
              <a:spcAft>
                <a:spcPts val="0"/>
              </a:spcAft>
              <a:buNone/>
            </a:pPr>
            <a:r>
              <a:rPr lang="zh-TW" sz="4400">
                <a:latin typeface="Roboto"/>
                <a:ea typeface="Roboto"/>
                <a:cs typeface="Roboto"/>
                <a:sym typeface="Roboto"/>
              </a:rPr>
              <a:t>and all the creatures that crawl on the ground.’ God created man in his image; in the image of God he created him; male and female he created them.</a:t>
            </a:r>
            <a:endParaRPr sz="4400">
              <a:latin typeface="Roboto"/>
              <a:ea typeface="Roboto"/>
              <a:cs typeface="Roboto"/>
              <a:sym typeface="Roboto"/>
            </a:endParaRPr>
          </a:p>
        </p:txBody>
      </p:sp>
      <p:sp>
        <p:nvSpPr>
          <p:cNvPr id="418" name="Google Shape;418;g3b922352cea_0_1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6</a:t>
            </a:r>
            <a:endParaRPr sz="1600">
              <a:latin typeface="Microsoft YaHei"/>
              <a:ea typeface="Microsoft YaHei"/>
              <a:cs typeface="Microsoft YaHei"/>
              <a:sym typeface="Microsoft YaHe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g3b922352cea_0_25"/>
          <p:cNvSpPr txBox="1"/>
          <p:nvPr>
            <p:ph idx="1" type="body"/>
          </p:nvPr>
        </p:nvSpPr>
        <p:spPr>
          <a:xfrm>
            <a:off x="136725" y="267750"/>
            <a:ext cx="44352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天主祝福他們說:「你們要生育繁殖,充滿大地,治理大地,管理海中的魚,天空的飛鳥,各種在</a:t>
            </a:r>
            <a:r>
              <a:rPr lang="zh-TW" sz="5200">
                <a:latin typeface="Microsoft YaHei"/>
                <a:ea typeface="Microsoft YaHei"/>
                <a:cs typeface="Microsoft YaHei"/>
                <a:sym typeface="Microsoft YaHei"/>
              </a:rPr>
              <a:t>地上爬行的生物! 」</a:t>
            </a:r>
            <a:endParaRPr sz="5200">
              <a:latin typeface="Microsoft YaHei"/>
              <a:ea typeface="Microsoft YaHei"/>
              <a:cs typeface="Microsoft YaHei"/>
              <a:sym typeface="Microsoft YaHei"/>
            </a:endParaRPr>
          </a:p>
        </p:txBody>
      </p:sp>
      <p:sp>
        <p:nvSpPr>
          <p:cNvPr id="425" name="Google Shape;425;g3b922352cea_0_25"/>
          <p:cNvSpPr txBox="1"/>
          <p:nvPr>
            <p:ph idx="2" type="body"/>
          </p:nvPr>
        </p:nvSpPr>
        <p:spPr>
          <a:xfrm>
            <a:off x="4571925" y="322600"/>
            <a:ext cx="4435200" cy="64398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God blessed them, saying: ‘Be fertile and multiply; fill the earth and subdue it. Have dominion over the fish of the sea, the birds of the air, and all the living things that move on the earth.’ </a:t>
            </a:r>
            <a:endParaRPr sz="4400">
              <a:latin typeface="Roboto"/>
              <a:ea typeface="Roboto"/>
              <a:cs typeface="Roboto"/>
              <a:sym typeface="Roboto"/>
            </a:endParaRPr>
          </a:p>
        </p:txBody>
      </p:sp>
      <p:sp>
        <p:nvSpPr>
          <p:cNvPr id="426" name="Google Shape;426;g3b922352cea_0_25"/>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3</a:t>
            </a:r>
            <a:r>
              <a:rPr lang="zh-TW" sz="1600">
                <a:solidFill>
                  <a:schemeClr val="accent2"/>
                </a:solidFill>
                <a:latin typeface="Microsoft YaHei"/>
                <a:ea typeface="Microsoft YaHei"/>
                <a:cs typeface="Microsoft YaHei"/>
                <a:sym typeface="Microsoft YaHei"/>
              </a:rPr>
              <a:t> of 6</a:t>
            </a:r>
            <a:endParaRPr sz="1600">
              <a:latin typeface="Microsoft YaHei"/>
              <a:ea typeface="Microsoft YaHei"/>
              <a:cs typeface="Microsoft YaHei"/>
              <a:sym typeface="Microsoft YaHe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sp>
        <p:nvSpPr>
          <p:cNvPr id="432" name="Google Shape;432;g3b922352cea_0_40"/>
          <p:cNvSpPr txBox="1"/>
          <p:nvPr>
            <p:ph idx="1" type="body"/>
          </p:nvPr>
        </p:nvSpPr>
        <p:spPr>
          <a:xfrm>
            <a:off x="60600" y="356350"/>
            <a:ext cx="42423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天主又說：「看,全地面上結種子的各種蔬菜,在果內含有種子的各種果樹,我都給你們作</a:t>
            </a:r>
            <a:r>
              <a:rPr lang="zh-TW" sz="5200">
                <a:latin typeface="Microsoft YaHei"/>
                <a:ea typeface="Microsoft YaHei"/>
                <a:cs typeface="Microsoft YaHei"/>
                <a:sym typeface="Microsoft YaHei"/>
              </a:rPr>
              <a:t>食物;</a:t>
            </a:r>
            <a:endParaRPr sz="5200">
              <a:latin typeface="Microsoft YaHei"/>
              <a:ea typeface="Microsoft YaHei"/>
              <a:cs typeface="Microsoft YaHei"/>
              <a:sym typeface="Microsoft YaHei"/>
            </a:endParaRPr>
          </a:p>
        </p:txBody>
      </p:sp>
      <p:sp>
        <p:nvSpPr>
          <p:cNvPr id="433" name="Google Shape;433;g3b922352cea_0_40"/>
          <p:cNvSpPr txBox="1"/>
          <p:nvPr>
            <p:ph idx="2" type="body"/>
          </p:nvPr>
        </p:nvSpPr>
        <p:spPr>
          <a:xfrm>
            <a:off x="4572000" y="490850"/>
            <a:ext cx="4404000" cy="56949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God also said: ‘See, I give you every seed-bearing plant all over the earth and every tree that has seed-bearing fruit on it to be your food; </a:t>
            </a:r>
            <a:endParaRPr sz="4400">
              <a:latin typeface="Roboto"/>
              <a:ea typeface="Roboto"/>
              <a:cs typeface="Roboto"/>
              <a:sym typeface="Roboto"/>
            </a:endParaRPr>
          </a:p>
        </p:txBody>
      </p:sp>
      <p:sp>
        <p:nvSpPr>
          <p:cNvPr id="434" name="Google Shape;434;g3b922352cea_0_4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4</a:t>
            </a:r>
            <a:r>
              <a:rPr lang="zh-TW" sz="1600">
                <a:solidFill>
                  <a:schemeClr val="accent2"/>
                </a:solidFill>
                <a:latin typeface="Microsoft YaHei"/>
                <a:ea typeface="Microsoft YaHei"/>
                <a:cs typeface="Microsoft YaHei"/>
                <a:sym typeface="Microsoft YaHei"/>
              </a:rPr>
              <a:t> of 6</a:t>
            </a:r>
            <a:endParaRPr sz="1600">
              <a:latin typeface="Microsoft YaHei"/>
              <a:ea typeface="Microsoft YaHei"/>
              <a:cs typeface="Microsoft YaHei"/>
              <a:sym typeface="Microsoft YaHe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9" name="Shape 439"/>
        <p:cNvGrpSpPr/>
        <p:nvPr/>
      </p:nvGrpSpPr>
      <p:grpSpPr>
        <a:xfrm>
          <a:off x="0" y="0"/>
          <a:ext cx="0" cy="0"/>
          <a:chOff x="0" y="0"/>
          <a:chExt cx="0" cy="0"/>
        </a:xfrm>
      </p:grpSpPr>
      <p:sp>
        <p:nvSpPr>
          <p:cNvPr id="440" name="Google Shape;440;g3b922352cea_0_49"/>
          <p:cNvSpPr txBox="1"/>
          <p:nvPr>
            <p:ph idx="1" type="body"/>
          </p:nvPr>
        </p:nvSpPr>
        <p:spPr>
          <a:xfrm>
            <a:off x="60600" y="356350"/>
            <a:ext cx="44217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至於地上的各種野獸,天空中的各種飛鳥,在地上爬行有生魂的各種動物,</a:t>
            </a:r>
            <a:r>
              <a:rPr lang="zh-TW" sz="5100">
                <a:latin typeface="Microsoft YaHei"/>
                <a:ea typeface="Microsoft YaHei"/>
                <a:cs typeface="Microsoft YaHei"/>
                <a:sym typeface="Microsoft YaHei"/>
              </a:rPr>
              <a:t>我把一切</a:t>
            </a:r>
            <a:r>
              <a:rPr lang="zh-TW" sz="5200">
                <a:latin typeface="Microsoft YaHei"/>
                <a:ea typeface="Microsoft YaHei"/>
                <a:cs typeface="Microsoft YaHei"/>
                <a:sym typeface="Microsoft YaHei"/>
              </a:rPr>
              <a:t>青草給牠們作食物。」</a:t>
            </a:r>
            <a:endParaRPr sz="5100">
              <a:latin typeface="Microsoft YaHei"/>
              <a:ea typeface="Microsoft YaHei"/>
              <a:cs typeface="Microsoft YaHei"/>
              <a:sym typeface="Microsoft YaHei"/>
            </a:endParaRPr>
          </a:p>
        </p:txBody>
      </p:sp>
      <p:sp>
        <p:nvSpPr>
          <p:cNvPr id="441" name="Google Shape;441;g3b922352cea_0_49"/>
          <p:cNvSpPr txBox="1"/>
          <p:nvPr>
            <p:ph idx="2" type="body"/>
          </p:nvPr>
        </p:nvSpPr>
        <p:spPr>
          <a:xfrm>
            <a:off x="4625800" y="558050"/>
            <a:ext cx="4148400" cy="61209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and to all the animals of the land, all the birds of the air, and all the living creatures that crawl on the ground, I give all the green plants for food.’ </a:t>
            </a:r>
            <a:endParaRPr sz="4400">
              <a:latin typeface="Roboto"/>
              <a:ea typeface="Roboto"/>
              <a:cs typeface="Roboto"/>
              <a:sym typeface="Roboto"/>
            </a:endParaRPr>
          </a:p>
        </p:txBody>
      </p:sp>
      <p:sp>
        <p:nvSpPr>
          <p:cNvPr id="442" name="Google Shape;442;g3b922352cea_0_49"/>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5</a:t>
            </a:r>
            <a:r>
              <a:rPr lang="zh-TW" sz="1600">
                <a:solidFill>
                  <a:schemeClr val="accent2"/>
                </a:solidFill>
                <a:latin typeface="Microsoft YaHei"/>
                <a:ea typeface="Microsoft YaHei"/>
                <a:cs typeface="Microsoft YaHei"/>
                <a:sym typeface="Microsoft YaHei"/>
              </a:rPr>
              <a:t> of 6</a:t>
            </a:r>
            <a:endParaRPr sz="1600">
              <a:latin typeface="Microsoft YaHei"/>
              <a:ea typeface="Microsoft YaHei"/>
              <a:cs typeface="Microsoft YaHei"/>
              <a:sym typeface="Microsoft YaHe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7" name="Shape 447"/>
        <p:cNvGrpSpPr/>
        <p:nvPr/>
      </p:nvGrpSpPr>
      <p:grpSpPr>
        <a:xfrm>
          <a:off x="0" y="0"/>
          <a:ext cx="0" cy="0"/>
          <a:chOff x="0" y="0"/>
          <a:chExt cx="0" cy="0"/>
        </a:xfrm>
      </p:grpSpPr>
      <p:sp>
        <p:nvSpPr>
          <p:cNvPr id="448" name="Google Shape;448;g3b922352cea_0_61"/>
          <p:cNvSpPr txBox="1"/>
          <p:nvPr>
            <p:ph idx="1" type="body"/>
          </p:nvPr>
        </p:nvSpPr>
        <p:spPr>
          <a:xfrm>
            <a:off x="60600" y="356350"/>
            <a:ext cx="42423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事就這樣成了。天主看了他造的一切,認為樣樣都很好。</a:t>
            </a:r>
            <a:endParaRPr sz="5200">
              <a:latin typeface="Microsoft YaHei"/>
              <a:ea typeface="Microsoft YaHei"/>
              <a:cs typeface="Microsoft YaHei"/>
              <a:sym typeface="Microsoft YaHei"/>
            </a:endParaRPr>
          </a:p>
        </p:txBody>
      </p:sp>
      <p:sp>
        <p:nvSpPr>
          <p:cNvPr id="449" name="Google Shape;449;g3b922352cea_0_61"/>
          <p:cNvSpPr txBox="1"/>
          <p:nvPr>
            <p:ph idx="2" type="body"/>
          </p:nvPr>
        </p:nvSpPr>
        <p:spPr>
          <a:xfrm>
            <a:off x="4659400" y="513225"/>
            <a:ext cx="4103700" cy="41148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And so it happened. God looked at everything he had made, and he found it very good.</a:t>
            </a:r>
            <a:endParaRPr sz="4400">
              <a:latin typeface="Roboto"/>
              <a:ea typeface="Roboto"/>
              <a:cs typeface="Roboto"/>
              <a:sym typeface="Roboto"/>
            </a:endParaRPr>
          </a:p>
        </p:txBody>
      </p:sp>
      <p:sp>
        <p:nvSpPr>
          <p:cNvPr id="450" name="Google Shape;450;g3b922352cea_0_61"/>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6</a:t>
            </a:r>
            <a:r>
              <a:rPr lang="zh-TW" sz="1600">
                <a:solidFill>
                  <a:schemeClr val="accent2"/>
                </a:solidFill>
                <a:latin typeface="Microsoft YaHei"/>
                <a:ea typeface="Microsoft YaHei"/>
                <a:cs typeface="Microsoft YaHei"/>
                <a:sym typeface="Microsoft YaHei"/>
              </a:rPr>
              <a:t> of 6</a:t>
            </a:r>
            <a:endParaRPr sz="1600">
              <a:latin typeface="Microsoft YaHei"/>
              <a:ea typeface="Microsoft YaHei"/>
              <a:cs typeface="Microsoft YaHei"/>
              <a:sym typeface="Microsoft YaHe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sp>
        <p:nvSpPr>
          <p:cNvPr id="455" name="Google Shape;455;p11"/>
          <p:cNvSpPr txBox="1"/>
          <p:nvPr/>
        </p:nvSpPr>
        <p:spPr>
          <a:xfrm>
            <a:off x="406725" y="455900"/>
            <a:ext cx="8208600" cy="507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6600"/>
              <a:buFont typeface="Times New Roman"/>
              <a:buNone/>
            </a:pPr>
            <a:r>
              <a:t/>
            </a:r>
            <a:endParaRPr b="1" i="0" sz="6600" u="none" cap="none" strike="noStrike">
              <a:solidFill>
                <a:srgbClr val="002060"/>
              </a:solidFill>
              <a:latin typeface="PMingLiu"/>
              <a:ea typeface="PMingLiu"/>
              <a:cs typeface="PMingLiu"/>
              <a:sym typeface="PMingLiu"/>
            </a:endParaRPr>
          </a:p>
          <a:p>
            <a:pPr indent="0" lvl="0" marL="0" marR="0" rtl="0" algn="ctr">
              <a:lnSpc>
                <a:spcPct val="100000"/>
              </a:lnSpc>
              <a:spcBef>
                <a:spcPts val="0"/>
              </a:spcBef>
              <a:spcAft>
                <a:spcPts val="0"/>
              </a:spcAft>
              <a:buClr>
                <a:schemeClr val="dk1"/>
              </a:buClr>
              <a:buSzPts val="6600"/>
              <a:buFont typeface="DFKai-SB"/>
              <a:buNone/>
            </a:pPr>
            <a:r>
              <a:rPr i="0" lang="zh-TW" sz="4800" u="none" cap="none" strike="noStrike">
                <a:solidFill>
                  <a:schemeClr val="dk1"/>
                </a:solidFill>
                <a:latin typeface="Microsoft YaHei"/>
                <a:ea typeface="Microsoft YaHei"/>
                <a:cs typeface="Microsoft YaHei"/>
                <a:sym typeface="Microsoft YaHei"/>
              </a:rPr>
              <a:t>—上主的聖言—</a:t>
            </a:r>
            <a:endParaRPr i="0" sz="4800" u="none" cap="none" strike="noStrike">
              <a:solidFill>
                <a:schemeClr val="dk1"/>
              </a:solidFill>
              <a:latin typeface="Microsoft YaHei"/>
              <a:ea typeface="Microsoft YaHei"/>
              <a:cs typeface="Microsoft YaHei"/>
              <a:sym typeface="Microsoft YaHei"/>
            </a:endParaRPr>
          </a:p>
          <a:p>
            <a:pPr indent="0" lvl="0" marL="457200" marR="0" rtl="0" algn="ctr">
              <a:lnSpc>
                <a:spcPct val="100000"/>
              </a:lnSpc>
              <a:spcBef>
                <a:spcPts val="0"/>
              </a:spcBef>
              <a:spcAft>
                <a:spcPts val="0"/>
              </a:spcAft>
              <a:buNone/>
            </a:pPr>
            <a:r>
              <a:rPr lang="zh-TW" sz="4800">
                <a:solidFill>
                  <a:schemeClr val="dk1"/>
                </a:solidFill>
                <a:latin typeface="Roboto"/>
                <a:ea typeface="Roboto"/>
                <a:cs typeface="Roboto"/>
                <a:sym typeface="Roboto"/>
              </a:rPr>
              <a:t>–</a:t>
            </a:r>
            <a:r>
              <a:rPr lang="zh-TW" sz="4800">
                <a:solidFill>
                  <a:schemeClr val="dk1"/>
                </a:solidFill>
                <a:latin typeface="Roboto"/>
                <a:ea typeface="Roboto"/>
                <a:cs typeface="Roboto"/>
                <a:sym typeface="Roboto"/>
              </a:rPr>
              <a:t> </a:t>
            </a:r>
            <a:r>
              <a:rPr lang="zh-TW" sz="4800">
                <a:solidFill>
                  <a:schemeClr val="dk1"/>
                </a:solidFill>
                <a:latin typeface="Roboto"/>
                <a:ea typeface="Roboto"/>
                <a:cs typeface="Roboto"/>
                <a:sym typeface="Roboto"/>
              </a:rPr>
              <a:t>The word of the Lord –</a:t>
            </a:r>
            <a:endParaRPr i="0" sz="4800" u="none" cap="none" strike="noStrike">
              <a:solidFill>
                <a:schemeClr val="dk1"/>
              </a:solidFill>
              <a:latin typeface="Roboto"/>
              <a:ea typeface="Roboto"/>
              <a:cs typeface="Roboto"/>
              <a:sym typeface="Roboto"/>
            </a:endParaRPr>
          </a:p>
          <a:p>
            <a:pPr indent="0" lvl="0" marL="0" marR="0" rtl="0" algn="ctr">
              <a:lnSpc>
                <a:spcPct val="100000"/>
              </a:lnSpc>
              <a:spcBef>
                <a:spcPts val="0"/>
              </a:spcBef>
              <a:spcAft>
                <a:spcPts val="0"/>
              </a:spcAft>
              <a:buClr>
                <a:srgbClr val="FF0000"/>
              </a:buClr>
              <a:buSzPts val="6600"/>
              <a:buFont typeface="DFKai-SB"/>
              <a:buNone/>
            </a:pPr>
            <a:r>
              <a:t/>
            </a:r>
            <a:endParaRPr sz="6600">
              <a:solidFill>
                <a:srgbClr val="FF0000"/>
              </a:solidFill>
              <a:latin typeface="DFKai-SB"/>
              <a:ea typeface="DFKai-SB"/>
              <a:cs typeface="DFKai-SB"/>
              <a:sym typeface="DFKai-SB"/>
            </a:endParaRPr>
          </a:p>
          <a:p>
            <a:pPr indent="0" lvl="0" marL="0" marR="0" rtl="0" algn="ctr">
              <a:lnSpc>
                <a:spcPct val="100000"/>
              </a:lnSpc>
              <a:spcBef>
                <a:spcPts val="0"/>
              </a:spcBef>
              <a:spcAft>
                <a:spcPts val="0"/>
              </a:spcAft>
              <a:buClr>
                <a:srgbClr val="FF0000"/>
              </a:buClr>
              <a:buSzPts val="6600"/>
              <a:buFont typeface="DFKai-SB"/>
              <a:buNone/>
            </a:pPr>
            <a:r>
              <a:rPr i="0" lang="zh-TW" sz="4800" u="none" cap="none" strike="noStrike">
                <a:solidFill>
                  <a:srgbClr val="FF0000"/>
                </a:solidFill>
                <a:latin typeface="Microsoft YaHei"/>
                <a:ea typeface="Microsoft YaHei"/>
                <a:cs typeface="Microsoft YaHei"/>
                <a:sym typeface="Microsoft YaHei"/>
              </a:rPr>
              <a:t>全體：感謝天主</a:t>
            </a:r>
            <a:endParaRPr i="0" sz="4800" u="none" cap="none" strike="noStrike">
              <a:solidFill>
                <a:srgbClr val="FF000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FF0000"/>
              </a:buClr>
              <a:buSzPts val="6600"/>
              <a:buFont typeface="DFKai-SB"/>
              <a:buNone/>
            </a:pPr>
            <a:r>
              <a:rPr lang="zh-TW" sz="4800">
                <a:solidFill>
                  <a:srgbClr val="FF0000"/>
                </a:solidFill>
                <a:latin typeface="Roboto"/>
                <a:ea typeface="Roboto"/>
                <a:cs typeface="Roboto"/>
                <a:sym typeface="Roboto"/>
              </a:rPr>
              <a:t>All: Thanks be to God</a:t>
            </a:r>
            <a:endParaRPr b="1" i="0" sz="6600" u="none" cap="none" strike="noStrike">
              <a:solidFill>
                <a:srgbClr val="002060"/>
              </a:solidFill>
              <a:latin typeface="PMingLiu"/>
              <a:ea typeface="PMingLiu"/>
              <a:cs typeface="PMingLiu"/>
              <a:sym typeface="PMingLiu"/>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12"/>
          <p:cNvSpPr txBox="1"/>
          <p:nvPr/>
        </p:nvSpPr>
        <p:spPr>
          <a:xfrm>
            <a:off x="121650" y="305600"/>
            <a:ext cx="8900700" cy="6059400"/>
          </a:xfrm>
          <a:prstGeom prst="rect">
            <a:avLst/>
          </a:prstGeom>
          <a:noFill/>
          <a:ln cap="flat" cmpd="sng" w="9525">
            <a:solidFill>
              <a:srgbClr val="FF0000"/>
            </a:solidFill>
            <a:prstDash val="lgDashDot"/>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7200"/>
              <a:buFont typeface="Arial"/>
              <a:buNone/>
            </a:pPr>
            <a:r>
              <a:rPr b="1" i="0" lang="zh-TW" sz="4800" u="none" cap="none" strike="noStrike">
                <a:solidFill>
                  <a:srgbClr val="002060"/>
                </a:solidFill>
                <a:latin typeface="Microsoft YaHei"/>
                <a:ea typeface="Microsoft YaHei"/>
                <a:cs typeface="Microsoft YaHei"/>
                <a:sym typeface="Microsoft YaHei"/>
              </a:rPr>
              <a:t>答  唱  詠</a:t>
            </a:r>
            <a:endParaRPr b="1" i="0" sz="4800" u="none" cap="none" strike="noStrike">
              <a:solidFill>
                <a:srgbClr val="00206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0000"/>
              </a:buClr>
              <a:buSzPts val="7200"/>
              <a:buFont typeface="Arial"/>
              <a:buNone/>
            </a:pPr>
            <a:r>
              <a:rPr b="1" lang="zh-TW" sz="4400">
                <a:solidFill>
                  <a:srgbClr val="002060"/>
                </a:solidFill>
                <a:latin typeface="Roboto"/>
                <a:ea typeface="Roboto"/>
                <a:cs typeface="Roboto"/>
                <a:sym typeface="Roboto"/>
              </a:rPr>
              <a:t>RESPONSORIAL PSALM</a:t>
            </a:r>
            <a:endParaRPr b="1" sz="4400">
              <a:solidFill>
                <a:srgbClr val="002060"/>
              </a:solidFill>
              <a:latin typeface="Roboto"/>
              <a:ea typeface="Roboto"/>
              <a:cs typeface="Roboto"/>
              <a:sym typeface="Roboto"/>
            </a:endParaRPr>
          </a:p>
          <a:p>
            <a:pPr indent="0" lvl="0" marL="0" marR="0" rtl="0" algn="ctr">
              <a:lnSpc>
                <a:spcPct val="100000"/>
              </a:lnSpc>
              <a:spcBef>
                <a:spcPts val="0"/>
              </a:spcBef>
              <a:spcAft>
                <a:spcPts val="0"/>
              </a:spcAft>
              <a:buClr>
                <a:srgbClr val="000000"/>
              </a:buClr>
              <a:buSzPts val="7200"/>
              <a:buFont typeface="Arial"/>
              <a:buNone/>
            </a:pPr>
            <a:r>
              <a:t/>
            </a:r>
            <a:endParaRPr i="0" sz="7200" u="none" cap="none" strike="noStrike">
              <a:solidFill>
                <a:srgbClr val="002060"/>
              </a:solidFill>
              <a:latin typeface="Microsoft YaHei"/>
              <a:ea typeface="Microsoft YaHei"/>
              <a:cs typeface="Microsoft YaHei"/>
              <a:sym typeface="Microsoft YaHei"/>
            </a:endParaRPr>
          </a:p>
          <a:p>
            <a:pPr indent="-1620000" lvl="0" marL="1710000" marR="0" rtl="0" algn="ctr">
              <a:lnSpc>
                <a:spcPct val="100000"/>
              </a:lnSpc>
              <a:spcBef>
                <a:spcPts val="0"/>
              </a:spcBef>
              <a:spcAft>
                <a:spcPts val="0"/>
              </a:spcAft>
              <a:buClr>
                <a:srgbClr val="000000"/>
              </a:buClr>
              <a:buSzPts val="7200"/>
              <a:buFont typeface="Arial"/>
              <a:buNone/>
            </a:pPr>
            <a:r>
              <a:rPr lang="zh-TW" sz="6000">
                <a:solidFill>
                  <a:srgbClr val="FF0000"/>
                </a:solidFill>
                <a:latin typeface="Microsoft YaHei"/>
                <a:ea typeface="Microsoft YaHei"/>
                <a:cs typeface="Microsoft YaHei"/>
                <a:sym typeface="Microsoft YaHei"/>
              </a:rPr>
              <a:t>普世大地,請向上主歡呼</a:t>
            </a:r>
            <a:r>
              <a:rPr i="0" lang="zh-TW" sz="6000" u="none" cap="none" strike="noStrike">
                <a:solidFill>
                  <a:srgbClr val="FF0000"/>
                </a:solidFill>
                <a:latin typeface="Microsoft YaHei"/>
                <a:ea typeface="Microsoft YaHei"/>
                <a:cs typeface="Microsoft YaHei"/>
                <a:sym typeface="Microsoft YaHei"/>
              </a:rPr>
              <a:t>。</a:t>
            </a:r>
            <a:endParaRPr i="0" sz="6000" u="none" cap="none" strike="noStrike">
              <a:solidFill>
                <a:srgbClr val="FF0000"/>
              </a:solidFill>
              <a:latin typeface="Microsoft YaHei"/>
              <a:ea typeface="Microsoft YaHei"/>
              <a:cs typeface="Microsoft YaHei"/>
              <a:sym typeface="Microsoft YaHei"/>
            </a:endParaRPr>
          </a:p>
          <a:p>
            <a:pPr indent="0" lvl="0" marL="179999" marR="0" rtl="0" algn="ctr">
              <a:lnSpc>
                <a:spcPct val="100000"/>
              </a:lnSpc>
              <a:spcBef>
                <a:spcPts val="0"/>
              </a:spcBef>
              <a:spcAft>
                <a:spcPts val="0"/>
              </a:spcAft>
              <a:buClr>
                <a:srgbClr val="000000"/>
              </a:buClr>
              <a:buSzPts val="7200"/>
              <a:buFont typeface="Arial"/>
              <a:buNone/>
            </a:pPr>
            <a:r>
              <a:rPr lang="zh-TW" sz="6000">
                <a:solidFill>
                  <a:srgbClr val="FF0000"/>
                </a:solidFill>
                <a:latin typeface="Roboto"/>
                <a:ea typeface="Roboto"/>
                <a:cs typeface="Roboto"/>
                <a:sym typeface="Roboto"/>
              </a:rPr>
              <a:t>Let all the earth cry out to God with joy.</a:t>
            </a:r>
            <a:endParaRPr sz="6000">
              <a:solidFill>
                <a:srgbClr val="FF0000"/>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g3b90a0b9498_0_18"/>
          <p:cNvSpPr txBox="1"/>
          <p:nvPr/>
        </p:nvSpPr>
        <p:spPr>
          <a:xfrm>
            <a:off x="481300" y="1019250"/>
            <a:ext cx="3475800" cy="643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TW" sz="5800">
                <a:solidFill>
                  <a:srgbClr val="EF1903"/>
                </a:solidFill>
                <a:latin typeface="Microsoft YaHei"/>
                <a:ea typeface="Microsoft YaHei"/>
                <a:cs typeface="Microsoft YaHei"/>
                <a:sym typeface="Microsoft YaHei"/>
              </a:rPr>
              <a:t>天主至尊,</a:t>
            </a:r>
            <a:endParaRPr sz="58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800">
                <a:solidFill>
                  <a:srgbClr val="EF1903"/>
                </a:solidFill>
                <a:latin typeface="Microsoft YaHei"/>
                <a:ea typeface="Microsoft YaHei"/>
                <a:cs typeface="Microsoft YaHei"/>
                <a:sym typeface="Microsoft YaHei"/>
              </a:rPr>
              <a:t>生我養我,</a:t>
            </a:r>
            <a:endParaRPr sz="58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800">
                <a:solidFill>
                  <a:srgbClr val="EF1903"/>
                </a:solidFill>
                <a:latin typeface="Microsoft YaHei"/>
                <a:ea typeface="Microsoft YaHei"/>
                <a:cs typeface="Microsoft YaHei"/>
                <a:sym typeface="Microsoft YaHei"/>
              </a:rPr>
              <a:t>撫我育我,</a:t>
            </a:r>
            <a:endParaRPr sz="58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800">
                <a:solidFill>
                  <a:srgbClr val="EF1903"/>
                </a:solidFill>
                <a:latin typeface="Microsoft YaHei"/>
                <a:ea typeface="Microsoft YaHei"/>
                <a:cs typeface="Microsoft YaHei"/>
                <a:sym typeface="Microsoft YaHei"/>
              </a:rPr>
              <a:t>祖宗至親,</a:t>
            </a:r>
            <a:endParaRPr sz="58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800">
                <a:solidFill>
                  <a:srgbClr val="EF1903"/>
                </a:solidFill>
                <a:latin typeface="Microsoft YaHei"/>
                <a:ea typeface="Microsoft YaHei"/>
                <a:cs typeface="Microsoft YaHei"/>
                <a:sym typeface="Microsoft YaHei"/>
              </a:rPr>
              <a:t>洪恩大德,</a:t>
            </a:r>
            <a:endParaRPr sz="58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800">
                <a:solidFill>
                  <a:srgbClr val="EF1903"/>
                </a:solidFill>
                <a:latin typeface="Microsoft YaHei"/>
                <a:ea typeface="Microsoft YaHei"/>
                <a:cs typeface="Microsoft YaHei"/>
                <a:sym typeface="Microsoft YaHei"/>
              </a:rPr>
              <a:t>山高海深,</a:t>
            </a:r>
            <a:endParaRPr sz="58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t/>
            </a:r>
            <a:endParaRPr sz="5800">
              <a:solidFill>
                <a:srgbClr val="EF1903"/>
              </a:solidFill>
              <a:latin typeface="Microsoft YaHei"/>
              <a:ea typeface="Microsoft YaHei"/>
              <a:cs typeface="Microsoft YaHei"/>
              <a:sym typeface="Microsoft YaHei"/>
            </a:endParaRPr>
          </a:p>
        </p:txBody>
      </p:sp>
      <p:sp>
        <p:nvSpPr>
          <p:cNvPr id="259" name="Google Shape;259;g3b90a0b9498_0_18"/>
          <p:cNvSpPr txBox="1"/>
          <p:nvPr/>
        </p:nvSpPr>
        <p:spPr>
          <a:xfrm>
            <a:off x="4257100" y="1142400"/>
            <a:ext cx="4887000" cy="5587500"/>
          </a:xfrm>
          <a:prstGeom prst="rect">
            <a:avLst/>
          </a:prstGeom>
          <a:noFill/>
          <a:ln>
            <a:noFill/>
          </a:ln>
        </p:spPr>
        <p:txBody>
          <a:bodyPr anchorCtr="0" anchor="t" bIns="91425" lIns="91425" spcFirstLastPara="1" rIns="91425" wrap="square" tIns="91425">
            <a:spAutoFit/>
          </a:bodyPr>
          <a:lstStyle/>
          <a:p>
            <a:pPr indent="0" lvl="0" marL="0" rtl="0" algn="l">
              <a:lnSpc>
                <a:spcPct val="75000"/>
              </a:lnSpc>
              <a:spcBef>
                <a:spcPts val="0"/>
              </a:spcBef>
              <a:spcAft>
                <a:spcPts val="0"/>
              </a:spcAft>
              <a:buNone/>
            </a:pPr>
            <a:r>
              <a:rPr lang="zh-TW" sz="3600">
                <a:solidFill>
                  <a:srgbClr val="EF1903"/>
                </a:solidFill>
                <a:latin typeface="Roboto"/>
                <a:ea typeface="Roboto"/>
                <a:cs typeface="Roboto"/>
                <a:sym typeface="Roboto"/>
              </a:rPr>
              <a:t>Creator and nourisher of life, we all praise you. Life is a gift as high as the mountains and as wide as the seas. In gratitude, may I always be mindful of God's gift of my parents, both in life and death, </a:t>
            </a:r>
            <a:r>
              <a:rPr lang="zh-TW" sz="3600">
                <a:solidFill>
                  <a:srgbClr val="EF1903"/>
                </a:solidFill>
                <a:latin typeface="Roboto"/>
                <a:ea typeface="Roboto"/>
                <a:cs typeface="Roboto"/>
                <a:sym typeface="Roboto"/>
              </a:rPr>
              <a:t>and be grateful of all the merits passed down from my ancestors.</a:t>
            </a:r>
            <a:endParaRPr sz="3600">
              <a:solidFill>
                <a:srgbClr val="EF1903"/>
              </a:solidFill>
              <a:latin typeface="Microsoft YaHei"/>
              <a:ea typeface="Microsoft YaHei"/>
              <a:cs typeface="Microsoft YaHei"/>
              <a:sym typeface="Microsoft YaHei"/>
            </a:endParaRPr>
          </a:p>
        </p:txBody>
      </p:sp>
      <p:sp>
        <p:nvSpPr>
          <p:cNvPr id="260" name="Google Shape;260;g3b90a0b9498_0_18"/>
          <p:cNvSpPr txBox="1"/>
          <p:nvPr/>
        </p:nvSpPr>
        <p:spPr>
          <a:xfrm>
            <a:off x="192300" y="126600"/>
            <a:ext cx="4157400" cy="769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zh-TW" sz="3800">
                <a:solidFill>
                  <a:srgbClr val="002060"/>
                </a:solidFill>
                <a:latin typeface="Microsoft YaHei"/>
                <a:ea typeface="Microsoft YaHei"/>
                <a:cs typeface="Microsoft YaHei"/>
                <a:sym typeface="Microsoft YaHei"/>
              </a:rPr>
              <a:t>敬祖誦祝詞</a:t>
            </a:r>
            <a:r>
              <a:rPr b="1" lang="zh-TW" sz="3800">
                <a:solidFill>
                  <a:srgbClr val="002060"/>
                </a:solidFill>
                <a:latin typeface="Microsoft YaHei"/>
                <a:ea typeface="Microsoft YaHei"/>
                <a:cs typeface="Microsoft YaHei"/>
                <a:sym typeface="Microsoft YaHei"/>
              </a:rPr>
              <a:t> (全體)</a:t>
            </a:r>
            <a:endParaRPr b="1" sz="3800">
              <a:solidFill>
                <a:srgbClr val="002060"/>
              </a:solidFill>
              <a:latin typeface="Times New Roman"/>
              <a:ea typeface="Times New Roman"/>
              <a:cs typeface="Times New Roman"/>
              <a:sym typeface="Times New Roman"/>
            </a:endParaRPr>
          </a:p>
        </p:txBody>
      </p:sp>
      <p:sp>
        <p:nvSpPr>
          <p:cNvPr id="261" name="Google Shape;261;g3b90a0b9498_0_18"/>
          <p:cNvSpPr txBox="1"/>
          <p:nvPr/>
        </p:nvSpPr>
        <p:spPr>
          <a:xfrm>
            <a:off x="4468000" y="126600"/>
            <a:ext cx="4572000" cy="1015800"/>
          </a:xfrm>
          <a:prstGeom prst="rect">
            <a:avLst/>
          </a:prstGeom>
          <a:noFill/>
          <a:ln>
            <a:noFill/>
          </a:ln>
        </p:spPr>
        <p:txBody>
          <a:bodyPr anchorCtr="0" anchor="t" bIns="91425" lIns="91425" spcFirstLastPara="1" rIns="91425" wrap="square" tIns="91425">
            <a:spAutoFit/>
          </a:bodyPr>
          <a:lstStyle/>
          <a:p>
            <a:pPr indent="0" lvl="0" marL="0" rtl="0" algn="ctr">
              <a:lnSpc>
                <a:spcPct val="75000"/>
              </a:lnSpc>
              <a:spcBef>
                <a:spcPts val="0"/>
              </a:spcBef>
              <a:spcAft>
                <a:spcPts val="0"/>
              </a:spcAft>
              <a:buNone/>
            </a:pPr>
            <a:r>
              <a:rPr b="1" lang="zh-TW" sz="3600">
                <a:solidFill>
                  <a:srgbClr val="002060"/>
                </a:solidFill>
                <a:latin typeface="Roboto"/>
                <a:ea typeface="Roboto"/>
                <a:cs typeface="Roboto"/>
                <a:sym typeface="Roboto"/>
              </a:rPr>
              <a:t>PRAYER OF A DUTIFUL CHILD</a:t>
            </a:r>
            <a:r>
              <a:rPr b="1" lang="zh-TW" sz="3600">
                <a:solidFill>
                  <a:srgbClr val="002060"/>
                </a:solidFill>
                <a:latin typeface="Roboto"/>
                <a:ea typeface="Roboto"/>
                <a:cs typeface="Roboto"/>
                <a:sym typeface="Roboto"/>
              </a:rPr>
              <a:t> (All)</a:t>
            </a:r>
            <a:endParaRPr b="1" sz="3600">
              <a:solidFill>
                <a:srgbClr val="002060"/>
              </a:solidFill>
              <a:latin typeface="Roboto"/>
              <a:ea typeface="Roboto"/>
              <a:cs typeface="Roboto"/>
              <a:sym typeface="Roboto"/>
            </a:endParaRPr>
          </a:p>
        </p:txBody>
      </p:sp>
      <p:sp>
        <p:nvSpPr>
          <p:cNvPr id="262" name="Google Shape;262;g3b90a0b9498_0_18"/>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a:t>
            </a:r>
            <a:r>
              <a:rPr lang="zh-TW" sz="1600">
                <a:solidFill>
                  <a:schemeClr val="accent2"/>
                </a:solidFill>
                <a:latin typeface="Microsoft YaHei"/>
                <a:ea typeface="Microsoft YaHei"/>
                <a:cs typeface="Microsoft YaHei"/>
                <a:sym typeface="Microsoft YaHei"/>
              </a:rPr>
              <a:t>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5" name="Shape 465"/>
        <p:cNvGrpSpPr/>
        <p:nvPr/>
      </p:nvGrpSpPr>
      <p:grpSpPr>
        <a:xfrm>
          <a:off x="0" y="0"/>
          <a:ext cx="0" cy="0"/>
          <a:chOff x="0" y="0"/>
          <a:chExt cx="0" cy="0"/>
        </a:xfrm>
      </p:grpSpPr>
      <p:sp>
        <p:nvSpPr>
          <p:cNvPr id="466" name="Google Shape;466;g3bbc048f3de_1_7"/>
          <p:cNvSpPr txBox="1"/>
          <p:nvPr>
            <p:ph type="title"/>
          </p:nvPr>
        </p:nvSpPr>
        <p:spPr>
          <a:xfrm>
            <a:off x="103300" y="448750"/>
            <a:ext cx="4746300" cy="1457700"/>
          </a:xfrm>
          <a:prstGeom prst="rect">
            <a:avLst/>
          </a:prstGeom>
        </p:spPr>
        <p:txBody>
          <a:bodyPr anchorCtr="0" anchor="ctr" bIns="45700" lIns="91425" spcFirstLastPara="1" rIns="91425" wrap="square" tIns="45700">
            <a:noAutofit/>
          </a:bodyPr>
          <a:lstStyle/>
          <a:p>
            <a:pPr indent="0" lvl="0" marL="89999" rtl="0" algn="l">
              <a:spcBef>
                <a:spcPts val="0"/>
              </a:spcBef>
              <a:spcAft>
                <a:spcPts val="0"/>
              </a:spcAft>
              <a:buClr>
                <a:schemeClr val="dk1"/>
              </a:buClr>
              <a:buSzPts val="7200"/>
              <a:buFont typeface="Arial"/>
              <a:buNone/>
            </a:pPr>
            <a:r>
              <a:rPr lang="zh-TW" sz="5000">
                <a:solidFill>
                  <a:srgbClr val="FF0000"/>
                </a:solidFill>
                <a:latin typeface="Microsoft YaHei"/>
                <a:ea typeface="Microsoft YaHei"/>
                <a:cs typeface="Microsoft YaHei"/>
                <a:sym typeface="Microsoft YaHei"/>
              </a:rPr>
              <a:t>答: 普世大地,請向上主歡呼。</a:t>
            </a:r>
            <a:endParaRPr/>
          </a:p>
        </p:txBody>
      </p:sp>
      <p:sp>
        <p:nvSpPr>
          <p:cNvPr id="467" name="Google Shape;467;g3bbc048f3de_1_7"/>
          <p:cNvSpPr txBox="1"/>
          <p:nvPr>
            <p:ph idx="2" type="body"/>
          </p:nvPr>
        </p:nvSpPr>
        <p:spPr>
          <a:xfrm>
            <a:off x="4849600" y="448750"/>
            <a:ext cx="4190400" cy="1685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R: Let all the earth cry out to God with joy. </a:t>
            </a:r>
            <a:endParaRPr sz="4300">
              <a:solidFill>
                <a:srgbClr val="EF1903"/>
              </a:solidFill>
              <a:latin typeface="Roboto"/>
              <a:ea typeface="Roboto"/>
              <a:cs typeface="Roboto"/>
              <a:sym typeface="Roboto"/>
            </a:endParaRPr>
          </a:p>
        </p:txBody>
      </p:sp>
      <p:sp>
        <p:nvSpPr>
          <p:cNvPr id="468" name="Google Shape;468;g3bbc048f3de_1_7"/>
          <p:cNvSpPr txBox="1"/>
          <p:nvPr/>
        </p:nvSpPr>
        <p:spPr>
          <a:xfrm>
            <a:off x="4849600" y="2234350"/>
            <a:ext cx="4075800" cy="4155900"/>
          </a:xfrm>
          <a:prstGeom prst="rect">
            <a:avLst/>
          </a:prstGeom>
          <a:noFill/>
          <a:ln>
            <a:noFill/>
          </a:ln>
        </p:spPr>
        <p:txBody>
          <a:bodyPr anchorCtr="0" anchor="t" bIns="91425" lIns="91425" spcFirstLastPara="1" rIns="91425" wrap="square" tIns="91425">
            <a:spAutoFit/>
          </a:bodyPr>
          <a:lstStyle/>
          <a:p>
            <a:pPr indent="0" lvl="0" marL="89999" rtl="0" algn="l">
              <a:lnSpc>
                <a:spcPct val="75000"/>
              </a:lnSpc>
              <a:spcBef>
                <a:spcPts val="0"/>
              </a:spcBef>
              <a:spcAft>
                <a:spcPts val="0"/>
              </a:spcAft>
              <a:buNone/>
            </a:pPr>
            <a:r>
              <a:rPr lang="zh-TW" sz="4300">
                <a:solidFill>
                  <a:schemeClr val="dk1"/>
                </a:solidFill>
                <a:latin typeface="Roboto"/>
                <a:ea typeface="Roboto"/>
                <a:cs typeface="Roboto"/>
                <a:sym typeface="Roboto"/>
              </a:rPr>
              <a:t>Sing joyfully to the Lord, all you lands; </a:t>
            </a:r>
            <a:endParaRPr sz="4300">
              <a:solidFill>
                <a:schemeClr val="dk1"/>
              </a:solidFill>
              <a:latin typeface="Roboto"/>
              <a:ea typeface="Roboto"/>
              <a:cs typeface="Roboto"/>
              <a:sym typeface="Roboto"/>
            </a:endParaRPr>
          </a:p>
          <a:p>
            <a:pPr indent="0" lvl="0" marL="89999" rtl="0" algn="l">
              <a:lnSpc>
                <a:spcPct val="75000"/>
              </a:lnSpc>
              <a:spcBef>
                <a:spcPts val="0"/>
              </a:spcBef>
              <a:spcAft>
                <a:spcPts val="0"/>
              </a:spcAft>
              <a:buNone/>
            </a:pPr>
            <a:r>
              <a:rPr lang="zh-TW" sz="4300">
                <a:solidFill>
                  <a:schemeClr val="dk1"/>
                </a:solidFill>
                <a:latin typeface="Roboto"/>
                <a:ea typeface="Roboto"/>
                <a:cs typeface="Roboto"/>
                <a:sym typeface="Roboto"/>
              </a:rPr>
              <a:t>serve the Lord with gladness; come before him with joyful song. </a:t>
            </a:r>
            <a:endParaRPr sz="4300">
              <a:solidFill>
                <a:schemeClr val="dk1"/>
              </a:solidFill>
              <a:latin typeface="Roboto"/>
              <a:ea typeface="Roboto"/>
              <a:cs typeface="Roboto"/>
              <a:sym typeface="Roboto"/>
            </a:endParaRPr>
          </a:p>
        </p:txBody>
      </p:sp>
      <p:sp>
        <p:nvSpPr>
          <p:cNvPr id="469" name="Google Shape;469;g3bbc048f3de_1_7"/>
          <p:cNvSpPr txBox="1"/>
          <p:nvPr>
            <p:ph type="title"/>
          </p:nvPr>
        </p:nvSpPr>
        <p:spPr>
          <a:xfrm>
            <a:off x="147775" y="2134150"/>
            <a:ext cx="4620600" cy="4356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a:solidFill>
                  <a:schemeClr val="dk1"/>
                </a:solidFill>
                <a:latin typeface="Microsoft YaHei"/>
                <a:ea typeface="Microsoft YaHei"/>
                <a:cs typeface="Microsoft YaHei"/>
                <a:sym typeface="Microsoft YaHei"/>
              </a:rPr>
              <a:t>普世大地,請向上主歡呼。</a:t>
            </a:r>
            <a:endParaRPr>
              <a:solidFill>
                <a:schemeClr val="dk1"/>
              </a:solidFill>
              <a:latin typeface="Microsoft YaHei"/>
              <a:ea typeface="Microsoft YaHei"/>
              <a:cs typeface="Microsoft YaHei"/>
              <a:sym typeface="Microsoft YaHei"/>
            </a:endParaRPr>
          </a:p>
          <a:p>
            <a:pPr indent="0" lvl="0" marL="0" rtl="0" algn="l">
              <a:spcBef>
                <a:spcPts val="0"/>
              </a:spcBef>
              <a:spcAft>
                <a:spcPts val="0"/>
              </a:spcAft>
              <a:buNone/>
            </a:pPr>
            <a:r>
              <a:rPr lang="zh-TW">
                <a:solidFill>
                  <a:schemeClr val="dk1"/>
                </a:solidFill>
                <a:latin typeface="Microsoft YaHei"/>
                <a:ea typeface="Microsoft YaHei"/>
                <a:cs typeface="Microsoft YaHei"/>
                <a:sym typeface="Microsoft YaHei"/>
              </a:rPr>
              <a:t>要興高采烈地事奉上主, </a:t>
            </a:r>
            <a:r>
              <a:rPr lang="zh-TW">
                <a:solidFill>
                  <a:schemeClr val="dk1"/>
                </a:solidFill>
                <a:latin typeface="Microsoft YaHei"/>
                <a:ea typeface="Microsoft YaHei"/>
                <a:cs typeface="Microsoft YaHei"/>
                <a:sym typeface="Microsoft YaHei"/>
              </a:rPr>
              <a:t>走到上主面前,你們應該歡呼！</a:t>
            </a:r>
            <a:endParaRPr>
              <a:solidFill>
                <a:schemeClr val="dk1"/>
              </a:solidFill>
              <a:latin typeface="Microsoft YaHei"/>
              <a:ea typeface="Microsoft YaHei"/>
              <a:cs typeface="Microsoft YaHei"/>
              <a:sym typeface="Microsoft YaHei"/>
            </a:endParaRPr>
          </a:p>
          <a:p>
            <a:pPr indent="0" lvl="0" marL="89999" rtl="0" algn="l">
              <a:spcBef>
                <a:spcPts val="0"/>
              </a:spcBef>
              <a:spcAft>
                <a:spcPts val="0"/>
              </a:spcAft>
              <a:buNone/>
            </a:pPr>
            <a:r>
              <a:t/>
            </a:r>
            <a:endParaRPr sz="5000">
              <a:solidFill>
                <a:srgbClr val="FF0000"/>
              </a:solidFill>
              <a:latin typeface="Microsoft YaHei"/>
              <a:ea typeface="Microsoft YaHei"/>
              <a:cs typeface="Microsoft YaHei"/>
              <a:sym typeface="Microsoft YaHei"/>
            </a:endParaRPr>
          </a:p>
        </p:txBody>
      </p:sp>
      <p:sp>
        <p:nvSpPr>
          <p:cNvPr id="470" name="Google Shape;470;g3bbc048f3de_1_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 of 5</a:t>
            </a:r>
            <a:endParaRPr sz="1600">
              <a:latin typeface="Microsoft YaHei"/>
              <a:ea typeface="Microsoft YaHei"/>
              <a:cs typeface="Microsoft YaHei"/>
              <a:sym typeface="Microsoft YaHe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5" name="Shape 475"/>
        <p:cNvGrpSpPr/>
        <p:nvPr/>
      </p:nvGrpSpPr>
      <p:grpSpPr>
        <a:xfrm>
          <a:off x="0" y="0"/>
          <a:ext cx="0" cy="0"/>
          <a:chOff x="0" y="0"/>
          <a:chExt cx="0" cy="0"/>
        </a:xfrm>
      </p:grpSpPr>
      <p:sp>
        <p:nvSpPr>
          <p:cNvPr id="476" name="Google Shape;476;g3bbc048f3de_1_19"/>
          <p:cNvSpPr txBox="1"/>
          <p:nvPr>
            <p:ph idx="1" type="body"/>
          </p:nvPr>
        </p:nvSpPr>
        <p:spPr>
          <a:xfrm>
            <a:off x="133375" y="322375"/>
            <a:ext cx="4601700" cy="1900800"/>
          </a:xfrm>
          <a:prstGeom prst="rect">
            <a:avLst/>
          </a:prstGeom>
        </p:spPr>
        <p:txBody>
          <a:bodyPr anchorCtr="0" anchor="t" bIns="45700" lIns="91425" spcFirstLastPara="1" rIns="91425" wrap="square" tIns="45700">
            <a:noAutofit/>
          </a:bodyPr>
          <a:lstStyle/>
          <a:p>
            <a:pPr indent="0" lvl="0" marL="89999" rtl="0" algn="l">
              <a:spcBef>
                <a:spcPts val="0"/>
              </a:spcBef>
              <a:spcAft>
                <a:spcPts val="0"/>
              </a:spcAft>
              <a:buClr>
                <a:schemeClr val="dk1"/>
              </a:buClr>
              <a:buSzPts val="7200"/>
              <a:buFont typeface="Arial"/>
              <a:buNone/>
            </a:pPr>
            <a:r>
              <a:rPr lang="zh-TW" sz="5000">
                <a:solidFill>
                  <a:srgbClr val="FF0000"/>
                </a:solidFill>
                <a:latin typeface="Microsoft YaHei"/>
                <a:ea typeface="Microsoft YaHei"/>
                <a:cs typeface="Microsoft YaHei"/>
                <a:sym typeface="Microsoft YaHei"/>
              </a:rPr>
              <a:t>答: 普世大地,請向上主歡呼。</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p:txBody>
      </p:sp>
      <p:sp>
        <p:nvSpPr>
          <p:cNvPr id="477" name="Google Shape;477;g3bbc048f3de_1_19"/>
          <p:cNvSpPr txBox="1"/>
          <p:nvPr>
            <p:ph idx="2" type="body"/>
          </p:nvPr>
        </p:nvSpPr>
        <p:spPr>
          <a:xfrm>
            <a:off x="4849600" y="448750"/>
            <a:ext cx="4190400" cy="1685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R: Let all the earth cry out to God with joy. </a:t>
            </a:r>
            <a:endParaRPr sz="4300">
              <a:solidFill>
                <a:srgbClr val="EF1903"/>
              </a:solidFill>
              <a:latin typeface="Roboto"/>
              <a:ea typeface="Roboto"/>
              <a:cs typeface="Roboto"/>
              <a:sym typeface="Roboto"/>
            </a:endParaRPr>
          </a:p>
        </p:txBody>
      </p:sp>
      <p:sp>
        <p:nvSpPr>
          <p:cNvPr id="478" name="Google Shape;478;g3bbc048f3de_1_19"/>
          <p:cNvSpPr txBox="1"/>
          <p:nvPr/>
        </p:nvSpPr>
        <p:spPr>
          <a:xfrm>
            <a:off x="5066350" y="2278750"/>
            <a:ext cx="3756900" cy="3163200"/>
          </a:xfrm>
          <a:prstGeom prst="rect">
            <a:avLst/>
          </a:prstGeom>
          <a:noFill/>
          <a:ln>
            <a:noFill/>
          </a:ln>
        </p:spPr>
        <p:txBody>
          <a:bodyPr anchorCtr="0" anchor="t" bIns="91425" lIns="90000" spcFirstLastPara="1" rIns="91425" wrap="square" tIns="91425">
            <a:spAutoFit/>
          </a:bodyPr>
          <a:lstStyle/>
          <a:p>
            <a:pPr indent="0" lvl="0" marL="0" rtl="0" algn="l">
              <a:lnSpc>
                <a:spcPct val="75000"/>
              </a:lnSpc>
              <a:spcBef>
                <a:spcPts val="0"/>
              </a:spcBef>
              <a:spcAft>
                <a:spcPts val="0"/>
              </a:spcAft>
              <a:buNone/>
            </a:pPr>
            <a:r>
              <a:rPr lang="zh-TW" sz="4300">
                <a:solidFill>
                  <a:schemeClr val="dk1"/>
                </a:solidFill>
                <a:latin typeface="Roboto"/>
                <a:ea typeface="Roboto"/>
                <a:cs typeface="Roboto"/>
                <a:sym typeface="Roboto"/>
              </a:rPr>
              <a:t>Know that the Lord is God; he made us, his we are; his people, the flock he tends. </a:t>
            </a:r>
            <a:endParaRPr sz="4300">
              <a:solidFill>
                <a:schemeClr val="dk1"/>
              </a:solidFill>
              <a:latin typeface="Roboto"/>
              <a:ea typeface="Roboto"/>
              <a:cs typeface="Roboto"/>
              <a:sym typeface="Roboto"/>
            </a:endParaRPr>
          </a:p>
        </p:txBody>
      </p:sp>
      <p:sp>
        <p:nvSpPr>
          <p:cNvPr id="479" name="Google Shape;479;g3bbc048f3de_1_19"/>
          <p:cNvSpPr txBox="1"/>
          <p:nvPr>
            <p:ph idx="1" type="body"/>
          </p:nvPr>
        </p:nvSpPr>
        <p:spPr>
          <a:xfrm>
            <a:off x="133375" y="2278750"/>
            <a:ext cx="4857300" cy="4212600"/>
          </a:xfrm>
          <a:prstGeom prst="rect">
            <a:avLst/>
          </a:prstGeom>
        </p:spPr>
        <p:txBody>
          <a:bodyPr anchorCtr="0" anchor="t" bIns="45700" lIns="91425" spcFirstLastPara="1" rIns="91425" wrap="square" tIns="45700">
            <a:noAutofit/>
          </a:bodyPr>
          <a:lstStyle/>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你們該明認雅威是天主,他造我們,</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我們非他莫屬,</a:t>
            </a:r>
            <a:endParaRPr sz="4400">
              <a:latin typeface="Microsoft YaHei"/>
              <a:ea typeface="Microsoft YaHei"/>
              <a:cs typeface="Microsoft YaHei"/>
              <a:sym typeface="Microsoft YaHei"/>
            </a:endParaRPr>
          </a:p>
          <a:p>
            <a:pPr indent="0" lvl="0" marL="89999" rtl="0" algn="l">
              <a:lnSpc>
                <a:spcPct val="115000"/>
              </a:lnSpc>
              <a:spcBef>
                <a:spcPts val="0"/>
              </a:spcBef>
              <a:spcAft>
                <a:spcPts val="0"/>
              </a:spcAft>
              <a:buClr>
                <a:schemeClr val="dk1"/>
              </a:buClr>
              <a:buSzPts val="7200"/>
              <a:buFont typeface="Arial"/>
              <a:buNone/>
            </a:pPr>
            <a:r>
              <a:rPr lang="zh-TW" sz="4400">
                <a:latin typeface="Microsoft YaHei"/>
                <a:ea typeface="Microsoft YaHei"/>
                <a:cs typeface="Microsoft YaHei"/>
                <a:sym typeface="Microsoft YaHei"/>
              </a:rPr>
              <a:t>我們是他的人民,是他牧場的羊群。</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p:txBody>
      </p:sp>
      <p:sp>
        <p:nvSpPr>
          <p:cNvPr id="480" name="Google Shape;480;g3bbc048f3de_1_19"/>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 of 5</a:t>
            </a:r>
            <a:endParaRPr sz="1600">
              <a:latin typeface="Microsoft YaHei"/>
              <a:ea typeface="Microsoft YaHei"/>
              <a:cs typeface="Microsoft YaHei"/>
              <a:sym typeface="Microsoft YaHe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5" name="Shape 485"/>
        <p:cNvGrpSpPr/>
        <p:nvPr/>
      </p:nvGrpSpPr>
      <p:grpSpPr>
        <a:xfrm>
          <a:off x="0" y="0"/>
          <a:ext cx="0" cy="0"/>
          <a:chOff x="0" y="0"/>
          <a:chExt cx="0" cy="0"/>
        </a:xfrm>
      </p:grpSpPr>
      <p:sp>
        <p:nvSpPr>
          <p:cNvPr id="486" name="Google Shape;486;g3bbc048f3de_1_31"/>
          <p:cNvSpPr txBox="1"/>
          <p:nvPr>
            <p:ph idx="1" type="body"/>
          </p:nvPr>
        </p:nvSpPr>
        <p:spPr>
          <a:xfrm>
            <a:off x="133375" y="322375"/>
            <a:ext cx="4601700" cy="1900800"/>
          </a:xfrm>
          <a:prstGeom prst="rect">
            <a:avLst/>
          </a:prstGeom>
        </p:spPr>
        <p:txBody>
          <a:bodyPr anchorCtr="0" anchor="t" bIns="45700" lIns="91425" spcFirstLastPara="1" rIns="91425" wrap="square" tIns="45700">
            <a:noAutofit/>
          </a:bodyPr>
          <a:lstStyle/>
          <a:p>
            <a:pPr indent="0" lvl="0" marL="89999" rtl="0" algn="l">
              <a:spcBef>
                <a:spcPts val="0"/>
              </a:spcBef>
              <a:spcAft>
                <a:spcPts val="0"/>
              </a:spcAft>
              <a:buClr>
                <a:schemeClr val="dk1"/>
              </a:buClr>
              <a:buSzPts val="7200"/>
              <a:buFont typeface="Arial"/>
              <a:buNone/>
            </a:pPr>
            <a:r>
              <a:rPr lang="zh-TW" sz="5000">
                <a:solidFill>
                  <a:srgbClr val="FF0000"/>
                </a:solidFill>
                <a:latin typeface="Microsoft YaHei"/>
                <a:ea typeface="Microsoft YaHei"/>
                <a:cs typeface="Microsoft YaHei"/>
                <a:sym typeface="Microsoft YaHei"/>
              </a:rPr>
              <a:t>答: 普世大地,請向上主歡呼。</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p:txBody>
      </p:sp>
      <p:sp>
        <p:nvSpPr>
          <p:cNvPr id="487" name="Google Shape;487;g3bbc048f3de_1_31"/>
          <p:cNvSpPr txBox="1"/>
          <p:nvPr>
            <p:ph idx="2" type="body"/>
          </p:nvPr>
        </p:nvSpPr>
        <p:spPr>
          <a:xfrm>
            <a:off x="4960750" y="430075"/>
            <a:ext cx="4079400" cy="1685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R: Let all the earth cry out to God with joy. </a:t>
            </a:r>
            <a:endParaRPr sz="4300">
              <a:solidFill>
                <a:srgbClr val="EF1903"/>
              </a:solidFill>
              <a:latin typeface="Roboto"/>
              <a:ea typeface="Roboto"/>
              <a:cs typeface="Roboto"/>
              <a:sym typeface="Roboto"/>
            </a:endParaRPr>
          </a:p>
        </p:txBody>
      </p:sp>
      <p:sp>
        <p:nvSpPr>
          <p:cNvPr id="488" name="Google Shape;488;g3bbc048f3de_1_31"/>
          <p:cNvSpPr txBox="1"/>
          <p:nvPr/>
        </p:nvSpPr>
        <p:spPr>
          <a:xfrm>
            <a:off x="5177500" y="2267650"/>
            <a:ext cx="3756900" cy="4155900"/>
          </a:xfrm>
          <a:prstGeom prst="rect">
            <a:avLst/>
          </a:prstGeom>
          <a:noFill/>
          <a:ln>
            <a:noFill/>
          </a:ln>
        </p:spPr>
        <p:txBody>
          <a:bodyPr anchorCtr="0" anchor="t" bIns="91425" lIns="90000" spcFirstLastPara="1" rIns="91425" wrap="square" tIns="91425">
            <a:spAutoFit/>
          </a:bodyPr>
          <a:lstStyle/>
          <a:p>
            <a:pPr indent="0" lvl="0" marL="0" rtl="0" algn="l">
              <a:lnSpc>
                <a:spcPct val="75000"/>
              </a:lnSpc>
              <a:spcBef>
                <a:spcPts val="0"/>
              </a:spcBef>
              <a:spcAft>
                <a:spcPts val="0"/>
              </a:spcAft>
              <a:buNone/>
            </a:pPr>
            <a:r>
              <a:rPr lang="zh-TW" sz="4300">
                <a:solidFill>
                  <a:schemeClr val="dk1"/>
                </a:solidFill>
                <a:latin typeface="Roboto"/>
                <a:ea typeface="Roboto"/>
                <a:cs typeface="Roboto"/>
                <a:sym typeface="Roboto"/>
              </a:rPr>
              <a:t>Enter his gates with thanksgiving, his courts with praise; give thanks to him; bless his name. </a:t>
            </a:r>
            <a:endParaRPr sz="4300">
              <a:solidFill>
                <a:schemeClr val="dk1"/>
              </a:solidFill>
              <a:latin typeface="Roboto"/>
              <a:ea typeface="Roboto"/>
              <a:cs typeface="Roboto"/>
              <a:sym typeface="Roboto"/>
            </a:endParaRPr>
          </a:p>
        </p:txBody>
      </p:sp>
      <p:sp>
        <p:nvSpPr>
          <p:cNvPr id="489" name="Google Shape;489;g3bbc048f3de_1_31"/>
          <p:cNvSpPr txBox="1"/>
          <p:nvPr>
            <p:ph idx="1" type="body"/>
          </p:nvPr>
        </p:nvSpPr>
        <p:spPr>
          <a:xfrm>
            <a:off x="133375" y="2223175"/>
            <a:ext cx="4827300" cy="4390200"/>
          </a:xfrm>
          <a:prstGeom prst="rect">
            <a:avLst/>
          </a:prstGeom>
        </p:spPr>
        <p:txBody>
          <a:bodyPr anchorCtr="0" anchor="t" bIns="45700" lIns="91425" spcFirstLastPara="1" rIns="91425" wrap="square" tIns="45700">
            <a:noAutofit/>
          </a:bodyPr>
          <a:lstStyle/>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唱感恩歌,邁向他的大門,詠讚美詩,進入他的宮庭,</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我們要向他致謝,並讚美他的聖名。</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p:txBody>
      </p:sp>
      <p:sp>
        <p:nvSpPr>
          <p:cNvPr id="490" name="Google Shape;490;g3bbc048f3de_1_31"/>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3 of 5</a:t>
            </a:r>
            <a:endParaRPr sz="1600">
              <a:latin typeface="Microsoft YaHei"/>
              <a:ea typeface="Microsoft YaHei"/>
              <a:cs typeface="Microsoft YaHei"/>
              <a:sym typeface="Microsoft YaHe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5" name="Shape 495"/>
        <p:cNvGrpSpPr/>
        <p:nvPr/>
      </p:nvGrpSpPr>
      <p:grpSpPr>
        <a:xfrm>
          <a:off x="0" y="0"/>
          <a:ext cx="0" cy="0"/>
          <a:chOff x="0" y="0"/>
          <a:chExt cx="0" cy="0"/>
        </a:xfrm>
      </p:grpSpPr>
      <p:sp>
        <p:nvSpPr>
          <p:cNvPr id="496" name="Google Shape;496;g3bbc048f3de_1_43"/>
          <p:cNvSpPr txBox="1"/>
          <p:nvPr>
            <p:ph idx="1" type="body"/>
          </p:nvPr>
        </p:nvSpPr>
        <p:spPr>
          <a:xfrm>
            <a:off x="133375" y="322375"/>
            <a:ext cx="4601700" cy="1900800"/>
          </a:xfrm>
          <a:prstGeom prst="rect">
            <a:avLst/>
          </a:prstGeom>
        </p:spPr>
        <p:txBody>
          <a:bodyPr anchorCtr="0" anchor="t" bIns="45700" lIns="91425" spcFirstLastPara="1" rIns="91425" wrap="square" tIns="45700">
            <a:noAutofit/>
          </a:bodyPr>
          <a:lstStyle/>
          <a:p>
            <a:pPr indent="0" lvl="0" marL="89999" rtl="0" algn="l">
              <a:spcBef>
                <a:spcPts val="0"/>
              </a:spcBef>
              <a:spcAft>
                <a:spcPts val="0"/>
              </a:spcAft>
              <a:buClr>
                <a:schemeClr val="dk1"/>
              </a:buClr>
              <a:buSzPts val="7200"/>
              <a:buFont typeface="Arial"/>
              <a:buNone/>
            </a:pPr>
            <a:r>
              <a:rPr lang="zh-TW" sz="5000">
                <a:solidFill>
                  <a:srgbClr val="FF0000"/>
                </a:solidFill>
                <a:latin typeface="Microsoft YaHei"/>
                <a:ea typeface="Microsoft YaHei"/>
                <a:cs typeface="Microsoft YaHei"/>
                <a:sym typeface="Microsoft YaHei"/>
              </a:rPr>
              <a:t>答: 普世大地,請向上主歡呼。</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p:txBody>
      </p:sp>
      <p:sp>
        <p:nvSpPr>
          <p:cNvPr id="497" name="Google Shape;497;g3bbc048f3de_1_43"/>
          <p:cNvSpPr txBox="1"/>
          <p:nvPr>
            <p:ph idx="2" type="body"/>
          </p:nvPr>
        </p:nvSpPr>
        <p:spPr>
          <a:xfrm>
            <a:off x="4849600" y="448750"/>
            <a:ext cx="4190400" cy="1685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R: Let all the earth cry out to God with joy. </a:t>
            </a:r>
            <a:endParaRPr sz="4300">
              <a:solidFill>
                <a:srgbClr val="EF1903"/>
              </a:solidFill>
              <a:latin typeface="Roboto"/>
              <a:ea typeface="Roboto"/>
              <a:cs typeface="Roboto"/>
              <a:sym typeface="Roboto"/>
            </a:endParaRPr>
          </a:p>
        </p:txBody>
      </p:sp>
      <p:sp>
        <p:nvSpPr>
          <p:cNvPr id="498" name="Google Shape;498;g3bbc048f3de_1_43"/>
          <p:cNvSpPr txBox="1"/>
          <p:nvPr/>
        </p:nvSpPr>
        <p:spPr>
          <a:xfrm>
            <a:off x="4790600" y="2278750"/>
            <a:ext cx="4190400" cy="3659400"/>
          </a:xfrm>
          <a:prstGeom prst="rect">
            <a:avLst/>
          </a:prstGeom>
          <a:noFill/>
          <a:ln>
            <a:noFill/>
          </a:ln>
        </p:spPr>
        <p:txBody>
          <a:bodyPr anchorCtr="0" anchor="t" bIns="91425" lIns="90000" spcFirstLastPara="1" rIns="91425" wrap="square" tIns="91425">
            <a:spAutoFit/>
          </a:bodyPr>
          <a:lstStyle/>
          <a:p>
            <a:pPr indent="0" lvl="0" marL="0" rtl="0" algn="l">
              <a:lnSpc>
                <a:spcPct val="75000"/>
              </a:lnSpc>
              <a:spcBef>
                <a:spcPts val="0"/>
              </a:spcBef>
              <a:spcAft>
                <a:spcPts val="0"/>
              </a:spcAft>
              <a:buNone/>
            </a:pPr>
            <a:r>
              <a:rPr lang="zh-TW" sz="4300">
                <a:solidFill>
                  <a:schemeClr val="dk1"/>
                </a:solidFill>
                <a:latin typeface="Roboto"/>
                <a:ea typeface="Roboto"/>
                <a:cs typeface="Roboto"/>
                <a:sym typeface="Roboto"/>
              </a:rPr>
              <a:t>The Lord is good: the Lord, whose kindness endures forever, and his faithfulness, to all generations. </a:t>
            </a:r>
            <a:endParaRPr sz="4300">
              <a:solidFill>
                <a:schemeClr val="dk1"/>
              </a:solidFill>
              <a:latin typeface="Roboto"/>
              <a:ea typeface="Roboto"/>
              <a:cs typeface="Roboto"/>
              <a:sym typeface="Roboto"/>
            </a:endParaRPr>
          </a:p>
        </p:txBody>
      </p:sp>
      <p:sp>
        <p:nvSpPr>
          <p:cNvPr id="499" name="Google Shape;499;g3bbc048f3de_1_43"/>
          <p:cNvSpPr txBox="1"/>
          <p:nvPr>
            <p:ph idx="1" type="body"/>
          </p:nvPr>
        </p:nvSpPr>
        <p:spPr>
          <a:xfrm>
            <a:off x="666900" y="2134150"/>
            <a:ext cx="3034500" cy="4271400"/>
          </a:xfrm>
          <a:prstGeom prst="rect">
            <a:avLst/>
          </a:prstGeom>
        </p:spPr>
        <p:txBody>
          <a:bodyPr anchorCtr="0" anchor="t" bIns="45700" lIns="91425" spcFirstLastPara="1" rIns="91425" wrap="square" tIns="45700">
            <a:noAutofit/>
          </a:bodyPr>
          <a:lstStyle/>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因為上主</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良善寬仁,</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他的慈愛</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直到永恆,</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他的忠信</a:t>
            </a:r>
            <a:endParaRPr sz="4400">
              <a:latin typeface="Microsoft YaHei"/>
              <a:ea typeface="Microsoft YaHei"/>
              <a:cs typeface="Microsoft YaHei"/>
              <a:sym typeface="Microsoft YaHei"/>
            </a:endParaRPr>
          </a:p>
          <a:p>
            <a:pPr indent="0" lvl="0" marL="0" marR="0" rtl="0" algn="l">
              <a:lnSpc>
                <a:spcPct val="115000"/>
              </a:lnSpc>
              <a:spcBef>
                <a:spcPts val="0"/>
              </a:spcBef>
              <a:spcAft>
                <a:spcPts val="0"/>
              </a:spcAft>
              <a:buClr>
                <a:schemeClr val="dk1"/>
              </a:buClr>
              <a:buSzPts val="1100"/>
              <a:buFont typeface="Arial"/>
              <a:buNone/>
            </a:pPr>
            <a:r>
              <a:rPr lang="zh-TW" sz="4400">
                <a:latin typeface="Microsoft YaHei"/>
                <a:ea typeface="Microsoft YaHei"/>
                <a:cs typeface="Microsoft YaHei"/>
                <a:sym typeface="Microsoft YaHei"/>
              </a:rPr>
              <a:t>世世常存。</a:t>
            </a:r>
            <a:endParaRPr sz="50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a:p>
            <a:pPr indent="0" lvl="0" marL="89999" rtl="0" algn="l">
              <a:spcBef>
                <a:spcPts val="0"/>
              </a:spcBef>
              <a:spcAft>
                <a:spcPts val="0"/>
              </a:spcAft>
              <a:buClr>
                <a:schemeClr val="dk1"/>
              </a:buClr>
              <a:buSzPts val="7200"/>
              <a:buFont typeface="Arial"/>
              <a:buNone/>
            </a:pPr>
            <a:r>
              <a:t/>
            </a:r>
            <a:endParaRPr sz="4800">
              <a:solidFill>
                <a:srgbClr val="FF0000"/>
              </a:solidFill>
              <a:latin typeface="Microsoft YaHei"/>
              <a:ea typeface="Microsoft YaHei"/>
              <a:cs typeface="Microsoft YaHei"/>
              <a:sym typeface="Microsoft YaHei"/>
            </a:endParaRPr>
          </a:p>
        </p:txBody>
      </p:sp>
      <p:sp>
        <p:nvSpPr>
          <p:cNvPr id="500" name="Google Shape;500;g3bbc048f3de_1_43"/>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4 of 5</a:t>
            </a:r>
            <a:endParaRPr sz="1600">
              <a:latin typeface="Microsoft YaHei"/>
              <a:ea typeface="Microsoft YaHei"/>
              <a:cs typeface="Microsoft YaHei"/>
              <a:sym typeface="Microsoft YaHe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g3bb2873992a_0_51"/>
          <p:cNvSpPr txBox="1"/>
          <p:nvPr>
            <p:ph idx="1" type="body"/>
          </p:nvPr>
        </p:nvSpPr>
        <p:spPr>
          <a:xfrm>
            <a:off x="247900" y="2226500"/>
            <a:ext cx="4601700" cy="1900800"/>
          </a:xfrm>
          <a:prstGeom prst="rect">
            <a:avLst/>
          </a:prstGeom>
        </p:spPr>
        <p:txBody>
          <a:bodyPr anchorCtr="0" anchor="t" bIns="45700" lIns="91425" spcFirstLastPara="1" rIns="91425" wrap="square" tIns="45700">
            <a:noAutofit/>
          </a:bodyPr>
          <a:lstStyle/>
          <a:p>
            <a:pPr indent="0" lvl="0" marL="89999" rtl="0" algn="l">
              <a:spcBef>
                <a:spcPts val="0"/>
              </a:spcBef>
              <a:spcAft>
                <a:spcPts val="0"/>
              </a:spcAft>
              <a:buClr>
                <a:schemeClr val="dk1"/>
              </a:buClr>
              <a:buSzPts val="7200"/>
              <a:buFont typeface="Arial"/>
              <a:buNone/>
            </a:pPr>
            <a:r>
              <a:rPr lang="zh-TW" sz="5000">
                <a:solidFill>
                  <a:srgbClr val="FF0000"/>
                </a:solidFill>
                <a:latin typeface="Microsoft YaHei"/>
                <a:ea typeface="Microsoft YaHei"/>
                <a:cs typeface="Microsoft YaHei"/>
                <a:sym typeface="Microsoft YaHei"/>
              </a:rPr>
              <a:t>答: 普世大地,請向上主歡呼。</a:t>
            </a:r>
            <a:endParaRPr sz="4800">
              <a:solidFill>
                <a:srgbClr val="FF0000"/>
              </a:solidFill>
              <a:latin typeface="Microsoft YaHei"/>
              <a:ea typeface="Microsoft YaHei"/>
              <a:cs typeface="Microsoft YaHei"/>
              <a:sym typeface="Microsoft YaHei"/>
            </a:endParaRPr>
          </a:p>
        </p:txBody>
      </p:sp>
      <p:sp>
        <p:nvSpPr>
          <p:cNvPr id="507" name="Google Shape;507;g3bb2873992a_0_51"/>
          <p:cNvSpPr txBox="1"/>
          <p:nvPr>
            <p:ph idx="2" type="body"/>
          </p:nvPr>
        </p:nvSpPr>
        <p:spPr>
          <a:xfrm>
            <a:off x="4849600" y="2334200"/>
            <a:ext cx="4190400" cy="1685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R: Let all the earth cry out to God with joy. </a:t>
            </a:r>
            <a:endParaRPr sz="4300">
              <a:solidFill>
                <a:srgbClr val="EF1903"/>
              </a:solidFill>
              <a:latin typeface="Roboto"/>
              <a:ea typeface="Roboto"/>
              <a:cs typeface="Roboto"/>
              <a:sym typeface="Roboto"/>
            </a:endParaRPr>
          </a:p>
        </p:txBody>
      </p:sp>
      <p:sp>
        <p:nvSpPr>
          <p:cNvPr id="508" name="Google Shape;508;g3bb2873992a_0_51"/>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5</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3" name="Shape 513"/>
        <p:cNvGrpSpPr/>
        <p:nvPr/>
      </p:nvGrpSpPr>
      <p:grpSpPr>
        <a:xfrm>
          <a:off x="0" y="0"/>
          <a:ext cx="0" cy="0"/>
          <a:chOff x="0" y="0"/>
          <a:chExt cx="0" cy="0"/>
        </a:xfrm>
      </p:grpSpPr>
      <p:sp>
        <p:nvSpPr>
          <p:cNvPr id="514" name="Google Shape;514;g3bbb1394c5e_0_1"/>
          <p:cNvSpPr txBox="1"/>
          <p:nvPr/>
        </p:nvSpPr>
        <p:spPr>
          <a:xfrm>
            <a:off x="50925" y="414650"/>
            <a:ext cx="8931000" cy="6228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6600"/>
              <a:buFont typeface="PMingLiu"/>
              <a:buNone/>
            </a:pPr>
            <a:r>
              <a:rPr i="0" lang="zh-TW" sz="4800" u="none" cap="none" strike="noStrike">
                <a:solidFill>
                  <a:srgbClr val="002060"/>
                </a:solidFill>
                <a:latin typeface="Microsoft YaHei"/>
                <a:ea typeface="Microsoft YaHei"/>
                <a:cs typeface="Microsoft YaHei"/>
                <a:sym typeface="Microsoft YaHei"/>
              </a:rPr>
              <a:t>讀 經 </a:t>
            </a:r>
            <a:r>
              <a:rPr lang="zh-TW" sz="4800">
                <a:solidFill>
                  <a:srgbClr val="002060"/>
                </a:solidFill>
                <a:latin typeface="Microsoft YaHei"/>
                <a:ea typeface="Microsoft YaHei"/>
                <a:cs typeface="Microsoft YaHei"/>
                <a:sym typeface="Microsoft YaHei"/>
              </a:rPr>
              <a:t>二</a:t>
            </a:r>
            <a:r>
              <a:rPr lang="zh-TW" sz="4800">
                <a:solidFill>
                  <a:srgbClr val="002060"/>
                </a:solidFill>
                <a:latin typeface="Microsoft YaHei"/>
                <a:ea typeface="Microsoft YaHei"/>
                <a:cs typeface="Microsoft YaHei"/>
                <a:sym typeface="Microsoft YaHei"/>
              </a:rPr>
              <a:t> </a:t>
            </a:r>
            <a:r>
              <a:rPr lang="zh-TW" sz="4800">
                <a:solidFill>
                  <a:srgbClr val="002060"/>
                </a:solidFill>
                <a:latin typeface="Roboto"/>
                <a:ea typeface="Roboto"/>
                <a:cs typeface="Roboto"/>
                <a:sym typeface="Roboto"/>
              </a:rPr>
              <a:t>SECOND</a:t>
            </a:r>
            <a:r>
              <a:rPr lang="zh-TW" sz="4800">
                <a:solidFill>
                  <a:srgbClr val="002060"/>
                </a:solidFill>
                <a:latin typeface="Roboto"/>
                <a:ea typeface="Roboto"/>
                <a:cs typeface="Roboto"/>
                <a:sym typeface="Roboto"/>
              </a:rPr>
              <a:t> READING</a:t>
            </a:r>
            <a:endParaRPr sz="4800">
              <a:solidFill>
                <a:srgbClr val="002060"/>
              </a:solidFill>
              <a:latin typeface="Roboto"/>
              <a:ea typeface="Roboto"/>
              <a:cs typeface="Roboto"/>
              <a:sym typeface="Roboto"/>
            </a:endParaRPr>
          </a:p>
          <a:p>
            <a:pPr indent="0" lvl="0" marL="0" marR="0" rtl="0" algn="ctr">
              <a:lnSpc>
                <a:spcPct val="100000"/>
              </a:lnSpc>
              <a:spcBef>
                <a:spcPts val="0"/>
              </a:spcBef>
              <a:spcAft>
                <a:spcPts val="0"/>
              </a:spcAft>
              <a:buClr>
                <a:srgbClr val="002060"/>
              </a:buClr>
              <a:buSzPts val="6600"/>
              <a:buFont typeface="PMingLiu"/>
              <a:buNone/>
            </a:pPr>
            <a:r>
              <a:rPr lang="zh-TW" sz="3200">
                <a:solidFill>
                  <a:schemeClr val="dk1"/>
                </a:solidFill>
                <a:latin typeface="Microsoft YaHei"/>
                <a:ea typeface="Microsoft YaHei"/>
                <a:cs typeface="Microsoft YaHei"/>
                <a:sym typeface="Microsoft YaHei"/>
              </a:rPr>
              <a:t>(</a:t>
            </a:r>
            <a:r>
              <a:rPr lang="zh-TW" sz="2400">
                <a:solidFill>
                  <a:schemeClr val="dk1"/>
                </a:solidFill>
                <a:latin typeface="Microsoft YaHei"/>
                <a:ea typeface="Microsoft YaHei"/>
                <a:cs typeface="Microsoft YaHei"/>
                <a:sym typeface="Microsoft YaHei"/>
              </a:rPr>
              <a:t>在一切事上，以懇求和祈禱，懷著感謝之心，向天主呈上你們的請求。</a:t>
            </a:r>
            <a:r>
              <a:rPr lang="zh-TW" sz="3300">
                <a:solidFill>
                  <a:schemeClr val="dk1"/>
                </a:solidFill>
                <a:latin typeface="Microsoft YaHei"/>
                <a:ea typeface="Microsoft YaHei"/>
                <a:cs typeface="Microsoft YaHei"/>
                <a:sym typeface="Microsoft YaHei"/>
              </a:rPr>
              <a:t>)</a:t>
            </a:r>
            <a:endParaRPr i="0" sz="3300" u="none" cap="none" strike="noStrike">
              <a:solidFill>
                <a:srgbClr val="00206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2060"/>
              </a:buClr>
              <a:buSzPts val="6600"/>
              <a:buFont typeface="PMingLiu"/>
              <a:buNone/>
            </a:pPr>
            <a:r>
              <a:t/>
            </a:r>
            <a:endParaRPr sz="2300">
              <a:solidFill>
                <a:schemeClr val="dk1"/>
              </a:solidFill>
              <a:latin typeface="Roboto"/>
              <a:ea typeface="Roboto"/>
              <a:cs typeface="Roboto"/>
              <a:sym typeface="Roboto"/>
            </a:endParaRPr>
          </a:p>
          <a:p>
            <a:pPr indent="0" lvl="0" marL="0" marR="0" rtl="0" algn="l">
              <a:lnSpc>
                <a:spcPct val="100000"/>
              </a:lnSpc>
              <a:spcBef>
                <a:spcPts val="0"/>
              </a:spcBef>
              <a:spcAft>
                <a:spcPts val="0"/>
              </a:spcAft>
              <a:buClr>
                <a:srgbClr val="002060"/>
              </a:buClr>
              <a:buSzPts val="6600"/>
              <a:buFont typeface="PMingLiu"/>
              <a:buNone/>
            </a:pPr>
            <a:r>
              <a:t/>
            </a:r>
            <a:endParaRPr b="1" i="0" sz="6600" u="none" cap="none" strike="noStrike">
              <a:solidFill>
                <a:srgbClr val="002060"/>
              </a:solidFill>
              <a:latin typeface="PMingLiu"/>
              <a:ea typeface="PMingLiu"/>
              <a:cs typeface="PMingLiu"/>
              <a:sym typeface="PMingLiu"/>
            </a:endParaRPr>
          </a:p>
          <a:p>
            <a:pPr indent="0" lvl="0" marL="0" marR="0" rtl="0" algn="ctr">
              <a:lnSpc>
                <a:spcPct val="100000"/>
              </a:lnSpc>
              <a:spcBef>
                <a:spcPts val="0"/>
              </a:spcBef>
              <a:spcAft>
                <a:spcPts val="0"/>
              </a:spcAft>
              <a:buNone/>
            </a:pPr>
            <a:r>
              <a:rPr i="0" lang="zh-TW" sz="4800" u="none" cap="none" strike="noStrike">
                <a:solidFill>
                  <a:schemeClr val="dk1"/>
                </a:solidFill>
                <a:latin typeface="Microsoft YaHei"/>
                <a:ea typeface="Microsoft YaHei"/>
                <a:cs typeface="Microsoft YaHei"/>
                <a:sym typeface="Microsoft YaHei"/>
              </a:rPr>
              <a:t>恭讀《</a:t>
            </a:r>
            <a:r>
              <a:rPr lang="zh-TW" sz="4700">
                <a:solidFill>
                  <a:schemeClr val="dk1"/>
                </a:solidFill>
                <a:latin typeface="Microsoft YaHei"/>
                <a:ea typeface="Microsoft YaHei"/>
                <a:cs typeface="Microsoft YaHei"/>
                <a:sym typeface="Microsoft YaHei"/>
              </a:rPr>
              <a:t>聖保祿宗徒致</a:t>
            </a:r>
            <a:endParaRPr sz="4700">
              <a:solidFill>
                <a:schemeClr val="dk1"/>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None/>
            </a:pPr>
            <a:r>
              <a:rPr lang="zh-TW" sz="4700">
                <a:solidFill>
                  <a:schemeClr val="dk1"/>
                </a:solidFill>
                <a:latin typeface="Microsoft YaHei"/>
                <a:ea typeface="Microsoft YaHei"/>
                <a:cs typeface="Microsoft YaHei"/>
                <a:sym typeface="Microsoft YaHei"/>
              </a:rPr>
              <a:t>斐理伯人前書</a:t>
            </a:r>
            <a:r>
              <a:rPr i="0" lang="zh-TW" sz="4800" u="none" cap="none" strike="noStrike">
                <a:solidFill>
                  <a:schemeClr val="dk1"/>
                </a:solidFill>
                <a:latin typeface="Microsoft YaHei"/>
                <a:ea typeface="Microsoft YaHei"/>
                <a:cs typeface="Microsoft YaHei"/>
                <a:sym typeface="Microsoft YaHei"/>
              </a:rPr>
              <a:t>》</a:t>
            </a:r>
            <a:endParaRPr b="1" i="0" sz="4800" u="none" cap="none" strike="noStrike">
              <a:solidFill>
                <a:srgbClr val="002060"/>
              </a:solidFill>
              <a:latin typeface="Microsoft YaHei"/>
              <a:ea typeface="Microsoft YaHei"/>
              <a:cs typeface="Microsoft YaHei"/>
              <a:sym typeface="Microsoft YaHei"/>
            </a:endParaRPr>
          </a:p>
          <a:p>
            <a:pPr indent="-279400" lvl="0" marL="457200" marR="0" rtl="0" algn="ctr">
              <a:lnSpc>
                <a:spcPct val="100000"/>
              </a:lnSpc>
              <a:spcBef>
                <a:spcPts val="560"/>
              </a:spcBef>
              <a:spcAft>
                <a:spcPts val="0"/>
              </a:spcAft>
              <a:buClr>
                <a:schemeClr val="dk1"/>
              </a:buClr>
              <a:buSzPts val="2800"/>
              <a:buFont typeface="Times New Roman"/>
              <a:buNone/>
            </a:pPr>
            <a:r>
              <a:rPr lang="zh-TW" sz="4800">
                <a:solidFill>
                  <a:schemeClr val="dk1"/>
                </a:solidFill>
                <a:latin typeface="Roboto"/>
                <a:ea typeface="Roboto"/>
                <a:cs typeface="Roboto"/>
                <a:sym typeface="Roboto"/>
              </a:rPr>
              <a:t>A Reading from the St. Paul to the Philippians</a:t>
            </a:r>
            <a:endParaRPr i="0" sz="4800" u="none" cap="none" strike="noStrike">
              <a:solidFill>
                <a:schemeClr val="dk1"/>
              </a:solidFill>
              <a:latin typeface="Roboto"/>
              <a:ea typeface="Roboto"/>
              <a:cs typeface="Roboto"/>
              <a:sym typeface="Roboto"/>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9" name="Shape 519"/>
        <p:cNvGrpSpPr/>
        <p:nvPr/>
      </p:nvGrpSpPr>
      <p:grpSpPr>
        <a:xfrm>
          <a:off x="0" y="0"/>
          <a:ext cx="0" cy="0"/>
          <a:chOff x="0" y="0"/>
          <a:chExt cx="0" cy="0"/>
        </a:xfrm>
      </p:grpSpPr>
      <p:sp>
        <p:nvSpPr>
          <p:cNvPr id="520" name="Google Shape;520;g3bbb1394c5e_0_7"/>
          <p:cNvSpPr txBox="1"/>
          <p:nvPr>
            <p:ph type="title"/>
          </p:nvPr>
        </p:nvSpPr>
        <p:spPr>
          <a:xfrm>
            <a:off x="526800" y="149550"/>
            <a:ext cx="3339300" cy="611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zh-TW" sz="4000">
                <a:solidFill>
                  <a:srgbClr val="002060"/>
                </a:solidFill>
                <a:latin typeface="Microsoft YaHei"/>
                <a:ea typeface="Microsoft YaHei"/>
                <a:cs typeface="Microsoft YaHei"/>
                <a:sym typeface="Microsoft YaHei"/>
              </a:rPr>
              <a:t>讀 經 </a:t>
            </a:r>
            <a:r>
              <a:rPr b="1" lang="zh-TW" sz="4000">
                <a:solidFill>
                  <a:srgbClr val="002060"/>
                </a:solidFill>
                <a:latin typeface="Microsoft YaHei"/>
                <a:ea typeface="Microsoft YaHei"/>
                <a:cs typeface="Microsoft YaHei"/>
                <a:sym typeface="Microsoft YaHei"/>
              </a:rPr>
              <a:t>二</a:t>
            </a:r>
            <a:r>
              <a:rPr b="1" lang="zh-TW" sz="4800">
                <a:solidFill>
                  <a:srgbClr val="002060"/>
                </a:solidFill>
                <a:latin typeface="PMingLiu"/>
                <a:ea typeface="PMingLiu"/>
                <a:cs typeface="PMingLiu"/>
                <a:sym typeface="PMingLiu"/>
              </a:rPr>
              <a:t> </a:t>
            </a:r>
            <a:endParaRPr/>
          </a:p>
        </p:txBody>
      </p:sp>
      <p:sp>
        <p:nvSpPr>
          <p:cNvPr id="521" name="Google Shape;521;g3bbb1394c5e_0_7"/>
          <p:cNvSpPr txBox="1"/>
          <p:nvPr>
            <p:ph idx="1" type="body"/>
          </p:nvPr>
        </p:nvSpPr>
        <p:spPr>
          <a:xfrm>
            <a:off x="89550" y="761250"/>
            <a:ext cx="4667700" cy="6064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弟兄姊妹們: 你們什麼也不要掛慮, 只在一切事上, 以懇求和祈禱, 懷著感謝之心,</a:t>
            </a:r>
            <a:r>
              <a:rPr lang="zh-TW" sz="2400"/>
              <a:t> </a:t>
            </a:r>
            <a:r>
              <a:rPr lang="zh-TW" sz="5200">
                <a:latin typeface="Microsoft YaHei"/>
                <a:ea typeface="Microsoft YaHei"/>
                <a:cs typeface="Microsoft YaHei"/>
                <a:sym typeface="Microsoft YaHei"/>
              </a:rPr>
              <a:t>向天主呈上你們的請求;</a:t>
            </a:r>
            <a:endParaRPr sz="5200">
              <a:latin typeface="Microsoft YaHei"/>
              <a:ea typeface="Microsoft YaHei"/>
              <a:cs typeface="Microsoft YaHei"/>
              <a:sym typeface="Microsoft YaHei"/>
            </a:endParaRPr>
          </a:p>
        </p:txBody>
      </p:sp>
      <p:sp>
        <p:nvSpPr>
          <p:cNvPr id="522" name="Google Shape;522;g3bbb1394c5e_0_7"/>
          <p:cNvSpPr txBox="1"/>
          <p:nvPr>
            <p:ph idx="2" type="body"/>
          </p:nvPr>
        </p:nvSpPr>
        <p:spPr>
          <a:xfrm>
            <a:off x="4757250" y="954650"/>
            <a:ext cx="4190400" cy="55491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Have no anxiety at all, but in everything, by prayer and petition, with thanksgiving, make your requests known to God.</a:t>
            </a:r>
            <a:endParaRPr sz="4400">
              <a:latin typeface="Roboto"/>
              <a:ea typeface="Roboto"/>
              <a:cs typeface="Roboto"/>
              <a:sym typeface="Roboto"/>
            </a:endParaRPr>
          </a:p>
        </p:txBody>
      </p:sp>
      <p:sp>
        <p:nvSpPr>
          <p:cNvPr id="523" name="Google Shape;523;g3bbb1394c5e_0_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 of 5</a:t>
            </a:r>
            <a:endParaRPr sz="1600">
              <a:latin typeface="Microsoft YaHei"/>
              <a:ea typeface="Microsoft YaHei"/>
              <a:cs typeface="Microsoft YaHei"/>
              <a:sym typeface="Microsoft YaHei"/>
            </a:endParaRPr>
          </a:p>
        </p:txBody>
      </p:sp>
      <p:sp>
        <p:nvSpPr>
          <p:cNvPr id="524" name="Google Shape;524;g3bbb1394c5e_0_7"/>
          <p:cNvSpPr txBox="1"/>
          <p:nvPr>
            <p:ph type="title"/>
          </p:nvPr>
        </p:nvSpPr>
        <p:spPr>
          <a:xfrm>
            <a:off x="4668325" y="149550"/>
            <a:ext cx="4190400" cy="611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zh-TW" sz="3600">
                <a:solidFill>
                  <a:srgbClr val="002060"/>
                </a:solidFill>
                <a:latin typeface="Roboto"/>
                <a:ea typeface="Roboto"/>
                <a:cs typeface="Roboto"/>
                <a:sym typeface="Roboto"/>
              </a:rPr>
              <a:t>SECOND READING</a:t>
            </a:r>
            <a:r>
              <a:rPr b="1" lang="zh-TW" sz="4800">
                <a:solidFill>
                  <a:srgbClr val="002060"/>
                </a:solidFill>
                <a:latin typeface="PMingLiu"/>
                <a:ea typeface="PMingLiu"/>
                <a:cs typeface="PMingLiu"/>
                <a:sym typeface="PMingLiu"/>
              </a:rPr>
              <a:t>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9" name="Shape 529"/>
        <p:cNvGrpSpPr/>
        <p:nvPr/>
      </p:nvGrpSpPr>
      <p:grpSpPr>
        <a:xfrm>
          <a:off x="0" y="0"/>
          <a:ext cx="0" cy="0"/>
          <a:chOff x="0" y="0"/>
          <a:chExt cx="0" cy="0"/>
        </a:xfrm>
      </p:grpSpPr>
      <p:sp>
        <p:nvSpPr>
          <p:cNvPr id="530" name="Google Shape;530;g3bbb1394c5e_0_19"/>
          <p:cNvSpPr txBox="1"/>
          <p:nvPr>
            <p:ph idx="1" type="body"/>
          </p:nvPr>
        </p:nvSpPr>
        <p:spPr>
          <a:xfrm>
            <a:off x="134475" y="345125"/>
            <a:ext cx="41574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這樣, 天主那超乎各種意想的平安, 必要在基督耶穌內, 固守你們的心思念慮。</a:t>
            </a:r>
            <a:r>
              <a:rPr lang="zh-TW" sz="5200">
                <a:latin typeface="Microsoft YaHei"/>
                <a:ea typeface="Microsoft YaHei"/>
                <a:cs typeface="Microsoft YaHei"/>
                <a:sym typeface="Microsoft YaHei"/>
              </a:rPr>
              <a:t>此外, 弟兄們! </a:t>
            </a:r>
            <a:r>
              <a:rPr lang="zh-TW" sz="5200">
                <a:latin typeface="Microsoft YaHei"/>
                <a:ea typeface="Microsoft YaHei"/>
                <a:cs typeface="Microsoft YaHei"/>
                <a:sym typeface="Microsoft YaHei"/>
              </a:rPr>
              <a:t> </a:t>
            </a:r>
            <a:endParaRPr sz="5200">
              <a:latin typeface="Microsoft YaHei"/>
              <a:ea typeface="Microsoft YaHei"/>
              <a:cs typeface="Microsoft YaHei"/>
              <a:sym typeface="Microsoft YaHei"/>
            </a:endParaRPr>
          </a:p>
        </p:txBody>
      </p:sp>
      <p:sp>
        <p:nvSpPr>
          <p:cNvPr id="531" name="Google Shape;531;g3bbb1394c5e_0_19"/>
          <p:cNvSpPr txBox="1"/>
          <p:nvPr>
            <p:ph idx="2" type="body"/>
          </p:nvPr>
        </p:nvSpPr>
        <p:spPr>
          <a:xfrm>
            <a:off x="4572000" y="457325"/>
            <a:ext cx="4209000" cy="6210300"/>
          </a:xfrm>
          <a:prstGeom prst="rect">
            <a:avLst/>
          </a:prstGeom>
        </p:spPr>
        <p:txBody>
          <a:bodyPr anchorCtr="0" anchor="t" bIns="45700" lIns="91425" spcFirstLastPara="1" rIns="91425" wrap="square" tIns="45700">
            <a:noAutofit/>
          </a:bodyPr>
          <a:lstStyle/>
          <a:p>
            <a:pPr indent="0" lvl="0" marL="0" rtl="0" algn="l">
              <a:lnSpc>
                <a:spcPct val="75000"/>
              </a:lnSpc>
              <a:spcBef>
                <a:spcPts val="560"/>
              </a:spcBef>
              <a:spcAft>
                <a:spcPts val="0"/>
              </a:spcAft>
              <a:buNone/>
            </a:pPr>
            <a:r>
              <a:rPr lang="zh-TW" sz="4400">
                <a:latin typeface="Roboto"/>
                <a:ea typeface="Roboto"/>
                <a:cs typeface="Roboto"/>
                <a:sym typeface="Roboto"/>
              </a:rPr>
              <a:t>Then the peace of God that surpasses all understanding will guard your hearts and minds in Christ Jesus.</a:t>
            </a:r>
            <a:endParaRPr sz="4400">
              <a:latin typeface="Roboto"/>
              <a:ea typeface="Roboto"/>
              <a:cs typeface="Roboto"/>
              <a:sym typeface="Roboto"/>
            </a:endParaRPr>
          </a:p>
          <a:p>
            <a:pPr indent="0" lvl="0" marL="0" rtl="0" algn="l">
              <a:lnSpc>
                <a:spcPct val="75000"/>
              </a:lnSpc>
              <a:spcBef>
                <a:spcPts val="560"/>
              </a:spcBef>
              <a:spcAft>
                <a:spcPts val="0"/>
              </a:spcAft>
              <a:buClr>
                <a:schemeClr val="dk1"/>
              </a:buClr>
              <a:buSzPts val="1100"/>
              <a:buFont typeface="Arial"/>
              <a:buNone/>
            </a:pPr>
            <a:r>
              <a:rPr lang="zh-TW" sz="4400">
                <a:latin typeface="Roboto"/>
                <a:ea typeface="Roboto"/>
                <a:cs typeface="Roboto"/>
                <a:sym typeface="Roboto"/>
              </a:rPr>
              <a:t>Finally,brothers, </a:t>
            </a:r>
            <a:endParaRPr sz="4400">
              <a:latin typeface="Roboto"/>
              <a:ea typeface="Roboto"/>
              <a:cs typeface="Roboto"/>
              <a:sym typeface="Roboto"/>
            </a:endParaRPr>
          </a:p>
        </p:txBody>
      </p:sp>
      <p:sp>
        <p:nvSpPr>
          <p:cNvPr id="532" name="Google Shape;532;g3bbb1394c5e_0_19"/>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 of 5</a:t>
            </a:r>
            <a:endParaRPr sz="1600">
              <a:latin typeface="Microsoft YaHei"/>
              <a:ea typeface="Microsoft YaHei"/>
              <a:cs typeface="Microsoft YaHei"/>
              <a:sym typeface="Microsoft YaHe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7" name="Shape 537"/>
        <p:cNvGrpSpPr/>
        <p:nvPr/>
      </p:nvGrpSpPr>
      <p:grpSpPr>
        <a:xfrm>
          <a:off x="0" y="0"/>
          <a:ext cx="0" cy="0"/>
          <a:chOff x="0" y="0"/>
          <a:chExt cx="0" cy="0"/>
        </a:xfrm>
      </p:grpSpPr>
      <p:sp>
        <p:nvSpPr>
          <p:cNvPr id="538" name="Google Shape;538;g3bbb1394c5e_0_29"/>
          <p:cNvSpPr txBox="1"/>
          <p:nvPr>
            <p:ph idx="1" type="body"/>
          </p:nvPr>
        </p:nvSpPr>
        <p:spPr>
          <a:xfrm>
            <a:off x="134475" y="345125"/>
            <a:ext cx="41781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凡是真實的, 凡是高尚的, 凡是正義的, 凡是純潔的, 凡是可愛的, 凡是榮譽的,</a:t>
            </a:r>
            <a:r>
              <a:rPr lang="zh-TW" sz="5200">
                <a:latin typeface="Microsoft YaHei"/>
                <a:ea typeface="Microsoft YaHei"/>
                <a:cs typeface="Microsoft YaHei"/>
                <a:sym typeface="Microsoft YaHei"/>
              </a:rPr>
              <a:t>不管是美德, 不管是稱譽: </a:t>
            </a:r>
            <a:r>
              <a:rPr lang="zh-TW" sz="5200">
                <a:latin typeface="Microsoft YaHei"/>
                <a:ea typeface="Microsoft YaHei"/>
                <a:cs typeface="Microsoft YaHei"/>
                <a:sym typeface="Microsoft YaHei"/>
              </a:rPr>
              <a:t> </a:t>
            </a:r>
            <a:endParaRPr sz="5200">
              <a:latin typeface="Microsoft YaHei"/>
              <a:ea typeface="Microsoft YaHei"/>
              <a:cs typeface="Microsoft YaHei"/>
              <a:sym typeface="Microsoft YaHei"/>
            </a:endParaRPr>
          </a:p>
        </p:txBody>
      </p:sp>
      <p:sp>
        <p:nvSpPr>
          <p:cNvPr id="539" name="Google Shape;539;g3bbb1394c5e_0_29"/>
          <p:cNvSpPr txBox="1"/>
          <p:nvPr>
            <p:ph idx="2" type="body"/>
          </p:nvPr>
        </p:nvSpPr>
        <p:spPr>
          <a:xfrm>
            <a:off x="4312575" y="457325"/>
            <a:ext cx="4727400" cy="6210300"/>
          </a:xfrm>
          <a:prstGeom prst="rect">
            <a:avLst/>
          </a:prstGeom>
        </p:spPr>
        <p:txBody>
          <a:bodyPr anchorCtr="0" anchor="t" bIns="45700" lIns="91425" spcFirstLastPara="1" rIns="91425" wrap="square" tIns="45700">
            <a:noAutofit/>
          </a:bodyPr>
          <a:lstStyle/>
          <a:p>
            <a:pPr indent="0" lvl="0" marL="0" rtl="0" algn="l">
              <a:lnSpc>
                <a:spcPct val="75000"/>
              </a:lnSpc>
              <a:spcBef>
                <a:spcPts val="560"/>
              </a:spcBef>
              <a:spcAft>
                <a:spcPts val="0"/>
              </a:spcAft>
              <a:buNone/>
            </a:pPr>
            <a:r>
              <a:rPr lang="zh-TW" sz="4400">
                <a:latin typeface="Roboto"/>
                <a:ea typeface="Roboto"/>
                <a:cs typeface="Roboto"/>
                <a:sym typeface="Roboto"/>
              </a:rPr>
              <a:t>whatever is true, whatever is honorable, whatever is just, whatever is pure, whatever is lovely, whatever is gracious, </a:t>
            </a:r>
            <a:r>
              <a:rPr lang="zh-TW" sz="4400">
                <a:latin typeface="Roboto"/>
                <a:ea typeface="Roboto"/>
                <a:cs typeface="Roboto"/>
                <a:sym typeface="Roboto"/>
              </a:rPr>
              <a:t>if there is any excellence and if there is anything worthy of praise, </a:t>
            </a:r>
            <a:r>
              <a:rPr lang="zh-TW" sz="4400">
                <a:latin typeface="Roboto"/>
                <a:ea typeface="Roboto"/>
                <a:cs typeface="Roboto"/>
                <a:sym typeface="Roboto"/>
              </a:rPr>
              <a:t> </a:t>
            </a:r>
            <a:endParaRPr sz="4400">
              <a:latin typeface="Roboto"/>
              <a:ea typeface="Roboto"/>
              <a:cs typeface="Roboto"/>
              <a:sym typeface="Roboto"/>
            </a:endParaRPr>
          </a:p>
        </p:txBody>
      </p:sp>
      <p:sp>
        <p:nvSpPr>
          <p:cNvPr id="540" name="Google Shape;540;g3bbb1394c5e_0_29"/>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3</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5" name="Shape 545"/>
        <p:cNvGrpSpPr/>
        <p:nvPr/>
      </p:nvGrpSpPr>
      <p:grpSpPr>
        <a:xfrm>
          <a:off x="0" y="0"/>
          <a:ext cx="0" cy="0"/>
          <a:chOff x="0" y="0"/>
          <a:chExt cx="0" cy="0"/>
        </a:xfrm>
      </p:grpSpPr>
      <p:sp>
        <p:nvSpPr>
          <p:cNvPr id="546" name="Google Shape;546;g3bbb1394c5e_0_52"/>
          <p:cNvSpPr txBox="1"/>
          <p:nvPr>
            <p:ph idx="1" type="body"/>
          </p:nvPr>
        </p:nvSpPr>
        <p:spPr>
          <a:xfrm>
            <a:off x="134475" y="345125"/>
            <a:ext cx="47340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這一切, 你們都該思念; 凡你們在我身上所學得的,所領受的,所聽見的,所看到的: </a:t>
            </a:r>
            <a:r>
              <a:rPr lang="zh-TW" sz="5200">
                <a:latin typeface="Microsoft YaHei"/>
                <a:ea typeface="Microsoft YaHei"/>
                <a:cs typeface="Microsoft YaHei"/>
                <a:sym typeface="Microsoft YaHei"/>
              </a:rPr>
              <a:t>這一切,你們都該實行。</a:t>
            </a:r>
            <a:endParaRPr sz="5200">
              <a:latin typeface="Microsoft YaHei"/>
              <a:ea typeface="Microsoft YaHei"/>
              <a:cs typeface="Microsoft YaHei"/>
              <a:sym typeface="Microsoft YaHei"/>
            </a:endParaRPr>
          </a:p>
        </p:txBody>
      </p:sp>
      <p:sp>
        <p:nvSpPr>
          <p:cNvPr id="547" name="Google Shape;547;g3bbb1394c5e_0_52"/>
          <p:cNvSpPr txBox="1"/>
          <p:nvPr>
            <p:ph idx="2" type="body"/>
          </p:nvPr>
        </p:nvSpPr>
        <p:spPr>
          <a:xfrm>
            <a:off x="4979550" y="457325"/>
            <a:ext cx="3990300" cy="6210300"/>
          </a:xfrm>
          <a:prstGeom prst="rect">
            <a:avLst/>
          </a:prstGeom>
        </p:spPr>
        <p:txBody>
          <a:bodyPr anchorCtr="0" anchor="t" bIns="45700" lIns="91425" spcFirstLastPara="1" rIns="91425" wrap="square" tIns="45700">
            <a:noAutofit/>
          </a:bodyPr>
          <a:lstStyle/>
          <a:p>
            <a:pPr indent="0" lvl="0" marL="0" rtl="0" algn="l">
              <a:lnSpc>
                <a:spcPct val="75000"/>
              </a:lnSpc>
              <a:spcBef>
                <a:spcPts val="560"/>
              </a:spcBef>
              <a:spcAft>
                <a:spcPts val="0"/>
              </a:spcAft>
              <a:buNone/>
            </a:pPr>
            <a:r>
              <a:rPr lang="zh-TW" sz="4400">
                <a:latin typeface="Roboto"/>
                <a:ea typeface="Roboto"/>
                <a:cs typeface="Roboto"/>
                <a:sym typeface="Roboto"/>
              </a:rPr>
              <a:t>think about these things. Keep on doing what you have learned and received and heard and seen in me. </a:t>
            </a:r>
            <a:endParaRPr sz="4400">
              <a:latin typeface="Roboto"/>
              <a:ea typeface="Roboto"/>
              <a:cs typeface="Roboto"/>
              <a:sym typeface="Roboto"/>
            </a:endParaRPr>
          </a:p>
        </p:txBody>
      </p:sp>
      <p:sp>
        <p:nvSpPr>
          <p:cNvPr id="548" name="Google Shape;548;g3bbb1394c5e_0_52"/>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4</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g3be4a5f7ac2_0_10"/>
          <p:cNvSpPr txBox="1"/>
          <p:nvPr/>
        </p:nvSpPr>
        <p:spPr>
          <a:xfrm>
            <a:off x="430875" y="47800"/>
            <a:ext cx="3704100" cy="6957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慎終追遠,</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報本感恩,</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春節歲首,</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吉日良辰,</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一元復始,</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大地回春,</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飲水思源,</a:t>
            </a:r>
            <a:endParaRPr sz="5500">
              <a:solidFill>
                <a:srgbClr val="EF1903"/>
              </a:solidFill>
              <a:latin typeface="Microsoft YaHei"/>
              <a:ea typeface="Microsoft YaHei"/>
              <a:cs typeface="Microsoft YaHei"/>
              <a:sym typeface="Microsoft YaHei"/>
            </a:endParaRPr>
          </a:p>
          <a:p>
            <a:pPr indent="0" lvl="0" marL="0" rtl="0" algn="l">
              <a:spcBef>
                <a:spcPts val="0"/>
              </a:spcBef>
              <a:spcAft>
                <a:spcPts val="0"/>
              </a:spcAft>
              <a:buNone/>
            </a:pPr>
            <a:r>
              <a:rPr lang="zh-TW" sz="5500">
                <a:solidFill>
                  <a:srgbClr val="EF1903"/>
                </a:solidFill>
                <a:latin typeface="Microsoft YaHei"/>
                <a:ea typeface="Microsoft YaHei"/>
                <a:cs typeface="Microsoft YaHei"/>
                <a:sym typeface="Microsoft YaHei"/>
              </a:rPr>
              <a:t>孝心永存。</a:t>
            </a:r>
            <a:endParaRPr sz="3500">
              <a:solidFill>
                <a:srgbClr val="1D1D1D"/>
              </a:solidFill>
              <a:latin typeface="Microsoft YaHei"/>
              <a:ea typeface="Microsoft YaHei"/>
              <a:cs typeface="Microsoft YaHei"/>
              <a:sym typeface="Microsoft YaHei"/>
            </a:endParaRPr>
          </a:p>
        </p:txBody>
      </p:sp>
      <p:sp>
        <p:nvSpPr>
          <p:cNvPr id="269" name="Google Shape;269;g3be4a5f7ac2_0_10"/>
          <p:cNvSpPr txBox="1"/>
          <p:nvPr/>
        </p:nvSpPr>
        <p:spPr>
          <a:xfrm>
            <a:off x="4134975" y="133050"/>
            <a:ext cx="4749600" cy="6765000"/>
          </a:xfrm>
          <a:prstGeom prst="rect">
            <a:avLst/>
          </a:prstGeom>
          <a:noFill/>
          <a:ln>
            <a:noFill/>
          </a:ln>
        </p:spPr>
        <p:txBody>
          <a:bodyPr anchorCtr="0" anchor="t" bIns="91425" lIns="91425" spcFirstLastPara="1" rIns="91425" wrap="square" tIns="91425">
            <a:spAutoFit/>
          </a:bodyPr>
          <a:lstStyle/>
          <a:p>
            <a:pPr indent="0" lvl="0" marL="0" rtl="0" algn="l">
              <a:lnSpc>
                <a:spcPct val="75000"/>
              </a:lnSpc>
              <a:spcBef>
                <a:spcPts val="0"/>
              </a:spcBef>
              <a:spcAft>
                <a:spcPts val="0"/>
              </a:spcAft>
              <a:buClr>
                <a:schemeClr val="dk1"/>
              </a:buClr>
              <a:buSzPts val="1100"/>
              <a:buFont typeface="Arial"/>
              <a:buNone/>
            </a:pPr>
            <a:r>
              <a:rPr lang="zh-TW" sz="3800">
                <a:solidFill>
                  <a:srgbClr val="EF1903"/>
                </a:solidFill>
                <a:latin typeface="Roboto"/>
                <a:ea typeface="Roboto"/>
                <a:cs typeface="Roboto"/>
                <a:sym typeface="Roboto"/>
              </a:rPr>
              <a:t>Thank you God for</a:t>
            </a:r>
            <a:endParaRPr sz="3800">
              <a:solidFill>
                <a:srgbClr val="EF1903"/>
              </a:solidFill>
              <a:latin typeface="Roboto"/>
              <a:ea typeface="Roboto"/>
              <a:cs typeface="Roboto"/>
              <a:sym typeface="Roboto"/>
            </a:endParaRPr>
          </a:p>
          <a:p>
            <a:pPr indent="0" lvl="0" marL="0" rtl="0" algn="l">
              <a:lnSpc>
                <a:spcPct val="75000"/>
              </a:lnSpc>
              <a:spcBef>
                <a:spcPts val="0"/>
              </a:spcBef>
              <a:spcAft>
                <a:spcPts val="0"/>
              </a:spcAft>
              <a:buClr>
                <a:schemeClr val="dk1"/>
              </a:buClr>
              <a:buSzPts val="1100"/>
              <a:buFont typeface="Arial"/>
              <a:buNone/>
            </a:pPr>
            <a:r>
              <a:rPr lang="zh-TW" sz="3800">
                <a:solidFill>
                  <a:srgbClr val="EF1903"/>
                </a:solidFill>
                <a:latin typeface="Roboto"/>
                <a:ea typeface="Roboto"/>
                <a:cs typeface="Roboto"/>
                <a:sym typeface="Roboto"/>
              </a:rPr>
              <a:t>giving me my parents and ancestors, who in turn gave their lives for the love of me. In this New Year, a bright and happy day as well as the first day of a new beginning and a new spring, remembering all God's blessings, may I always be a true child.</a:t>
            </a:r>
            <a:endParaRPr sz="4300">
              <a:solidFill>
                <a:srgbClr val="EF1903"/>
              </a:solidFill>
              <a:latin typeface="Roboto"/>
              <a:ea typeface="Roboto"/>
              <a:cs typeface="Roboto"/>
              <a:sym typeface="Roboto"/>
            </a:endParaRPr>
          </a:p>
        </p:txBody>
      </p:sp>
      <p:sp>
        <p:nvSpPr>
          <p:cNvPr id="270" name="Google Shape;270;g3be4a5f7ac2_0_1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2</a:t>
            </a:r>
            <a:endParaRPr sz="1600">
              <a:latin typeface="Microsoft YaHei"/>
              <a:ea typeface="Microsoft YaHei"/>
              <a:cs typeface="Microsoft YaHei"/>
              <a:sym typeface="Microsoft YaHei"/>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3" name="Shape 553"/>
        <p:cNvGrpSpPr/>
        <p:nvPr/>
      </p:nvGrpSpPr>
      <p:grpSpPr>
        <a:xfrm>
          <a:off x="0" y="0"/>
          <a:ext cx="0" cy="0"/>
          <a:chOff x="0" y="0"/>
          <a:chExt cx="0" cy="0"/>
        </a:xfrm>
      </p:grpSpPr>
      <p:sp>
        <p:nvSpPr>
          <p:cNvPr id="554" name="Google Shape;554;g3bbb1394c5e_0_71"/>
          <p:cNvSpPr txBox="1"/>
          <p:nvPr>
            <p:ph idx="1" type="body"/>
          </p:nvPr>
        </p:nvSpPr>
        <p:spPr>
          <a:xfrm>
            <a:off x="134475" y="345125"/>
            <a:ext cx="4511700" cy="6322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這樣, 賜平安的天主, 必與你們同在。</a:t>
            </a:r>
            <a:endParaRPr sz="5200">
              <a:latin typeface="Microsoft YaHei"/>
              <a:ea typeface="Microsoft YaHei"/>
              <a:cs typeface="Microsoft YaHei"/>
              <a:sym typeface="Microsoft YaHei"/>
            </a:endParaRPr>
          </a:p>
        </p:txBody>
      </p:sp>
      <p:sp>
        <p:nvSpPr>
          <p:cNvPr id="555" name="Google Shape;555;g3bbb1394c5e_0_71"/>
          <p:cNvSpPr txBox="1"/>
          <p:nvPr>
            <p:ph idx="2" type="body"/>
          </p:nvPr>
        </p:nvSpPr>
        <p:spPr>
          <a:xfrm>
            <a:off x="4868400" y="457325"/>
            <a:ext cx="4171500" cy="62103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500">
                <a:latin typeface="Roboto"/>
                <a:ea typeface="Roboto"/>
                <a:cs typeface="Roboto"/>
                <a:sym typeface="Roboto"/>
              </a:rPr>
              <a:t>Then the God of peace will be with you.</a:t>
            </a:r>
            <a:endParaRPr sz="45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4400">
              <a:latin typeface="Roboto"/>
              <a:ea typeface="Roboto"/>
              <a:cs typeface="Roboto"/>
              <a:sym typeface="Roboto"/>
            </a:endParaRPr>
          </a:p>
        </p:txBody>
      </p:sp>
      <p:sp>
        <p:nvSpPr>
          <p:cNvPr id="556" name="Google Shape;556;g3bbb1394c5e_0_71"/>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5</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0" name="Shape 560"/>
        <p:cNvGrpSpPr/>
        <p:nvPr/>
      </p:nvGrpSpPr>
      <p:grpSpPr>
        <a:xfrm>
          <a:off x="0" y="0"/>
          <a:ext cx="0" cy="0"/>
          <a:chOff x="0" y="0"/>
          <a:chExt cx="0" cy="0"/>
        </a:xfrm>
      </p:grpSpPr>
      <p:sp>
        <p:nvSpPr>
          <p:cNvPr id="561" name="Google Shape;561;g3bbb1394c5e_0_79"/>
          <p:cNvSpPr txBox="1"/>
          <p:nvPr/>
        </p:nvSpPr>
        <p:spPr>
          <a:xfrm>
            <a:off x="406725" y="455900"/>
            <a:ext cx="8208600" cy="507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6600"/>
              <a:buFont typeface="Times New Roman"/>
              <a:buNone/>
            </a:pPr>
            <a:r>
              <a:t/>
            </a:r>
            <a:endParaRPr b="1" i="0" sz="6600" u="none" cap="none" strike="noStrike">
              <a:solidFill>
                <a:srgbClr val="002060"/>
              </a:solidFill>
              <a:latin typeface="PMingLiu"/>
              <a:ea typeface="PMingLiu"/>
              <a:cs typeface="PMingLiu"/>
              <a:sym typeface="PMingLiu"/>
            </a:endParaRPr>
          </a:p>
          <a:p>
            <a:pPr indent="0" lvl="0" marL="0" marR="0" rtl="0" algn="ctr">
              <a:lnSpc>
                <a:spcPct val="100000"/>
              </a:lnSpc>
              <a:spcBef>
                <a:spcPts val="0"/>
              </a:spcBef>
              <a:spcAft>
                <a:spcPts val="0"/>
              </a:spcAft>
              <a:buClr>
                <a:schemeClr val="dk1"/>
              </a:buClr>
              <a:buSzPts val="6600"/>
              <a:buFont typeface="DFKai-SB"/>
              <a:buNone/>
            </a:pPr>
            <a:r>
              <a:rPr i="0" lang="zh-TW" sz="4800" u="none" cap="none" strike="noStrike">
                <a:solidFill>
                  <a:schemeClr val="dk1"/>
                </a:solidFill>
                <a:latin typeface="Microsoft YaHei"/>
                <a:ea typeface="Microsoft YaHei"/>
                <a:cs typeface="Microsoft YaHei"/>
                <a:sym typeface="Microsoft YaHei"/>
              </a:rPr>
              <a:t>—上主的聖言—</a:t>
            </a:r>
            <a:endParaRPr i="0" sz="4800" u="none" cap="none" strike="noStrike">
              <a:solidFill>
                <a:schemeClr val="dk1"/>
              </a:solidFill>
              <a:latin typeface="Microsoft YaHei"/>
              <a:ea typeface="Microsoft YaHei"/>
              <a:cs typeface="Microsoft YaHei"/>
              <a:sym typeface="Microsoft YaHei"/>
            </a:endParaRPr>
          </a:p>
          <a:p>
            <a:pPr indent="0" lvl="0" marL="457200" marR="0" rtl="0" algn="ctr">
              <a:lnSpc>
                <a:spcPct val="100000"/>
              </a:lnSpc>
              <a:spcBef>
                <a:spcPts val="0"/>
              </a:spcBef>
              <a:spcAft>
                <a:spcPts val="0"/>
              </a:spcAft>
              <a:buNone/>
            </a:pPr>
            <a:r>
              <a:rPr lang="zh-TW" sz="4800">
                <a:solidFill>
                  <a:schemeClr val="dk1"/>
                </a:solidFill>
                <a:latin typeface="Roboto"/>
                <a:ea typeface="Roboto"/>
                <a:cs typeface="Roboto"/>
                <a:sym typeface="Roboto"/>
              </a:rPr>
              <a:t>– The word of the Lord –</a:t>
            </a:r>
            <a:endParaRPr i="0" sz="4800" u="none" cap="none" strike="noStrike">
              <a:solidFill>
                <a:schemeClr val="dk1"/>
              </a:solidFill>
              <a:latin typeface="Roboto"/>
              <a:ea typeface="Roboto"/>
              <a:cs typeface="Roboto"/>
              <a:sym typeface="Roboto"/>
            </a:endParaRPr>
          </a:p>
          <a:p>
            <a:pPr indent="0" lvl="0" marL="0" marR="0" rtl="0" algn="ctr">
              <a:lnSpc>
                <a:spcPct val="100000"/>
              </a:lnSpc>
              <a:spcBef>
                <a:spcPts val="0"/>
              </a:spcBef>
              <a:spcAft>
                <a:spcPts val="0"/>
              </a:spcAft>
              <a:buClr>
                <a:srgbClr val="FF0000"/>
              </a:buClr>
              <a:buSzPts val="6600"/>
              <a:buFont typeface="DFKai-SB"/>
              <a:buNone/>
            </a:pPr>
            <a:r>
              <a:t/>
            </a:r>
            <a:endParaRPr sz="6600">
              <a:solidFill>
                <a:srgbClr val="FF0000"/>
              </a:solidFill>
              <a:latin typeface="DFKai-SB"/>
              <a:ea typeface="DFKai-SB"/>
              <a:cs typeface="DFKai-SB"/>
              <a:sym typeface="DFKai-SB"/>
            </a:endParaRPr>
          </a:p>
          <a:p>
            <a:pPr indent="0" lvl="0" marL="0" marR="0" rtl="0" algn="ctr">
              <a:lnSpc>
                <a:spcPct val="100000"/>
              </a:lnSpc>
              <a:spcBef>
                <a:spcPts val="0"/>
              </a:spcBef>
              <a:spcAft>
                <a:spcPts val="0"/>
              </a:spcAft>
              <a:buClr>
                <a:srgbClr val="FF0000"/>
              </a:buClr>
              <a:buSzPts val="6600"/>
              <a:buFont typeface="DFKai-SB"/>
              <a:buNone/>
            </a:pPr>
            <a:r>
              <a:rPr i="0" lang="zh-TW" sz="4800" u="none" cap="none" strike="noStrike">
                <a:solidFill>
                  <a:srgbClr val="FF0000"/>
                </a:solidFill>
                <a:latin typeface="Microsoft YaHei"/>
                <a:ea typeface="Microsoft YaHei"/>
                <a:cs typeface="Microsoft YaHei"/>
                <a:sym typeface="Microsoft YaHei"/>
              </a:rPr>
              <a:t>全體：感謝天主</a:t>
            </a:r>
            <a:endParaRPr i="0" sz="4800" u="none" cap="none" strike="noStrike">
              <a:solidFill>
                <a:srgbClr val="FF000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FF0000"/>
              </a:buClr>
              <a:buSzPts val="6600"/>
              <a:buFont typeface="DFKai-SB"/>
              <a:buNone/>
            </a:pPr>
            <a:r>
              <a:rPr lang="zh-TW" sz="4800">
                <a:solidFill>
                  <a:srgbClr val="FF0000"/>
                </a:solidFill>
                <a:latin typeface="Roboto"/>
                <a:ea typeface="Roboto"/>
                <a:cs typeface="Roboto"/>
                <a:sym typeface="Roboto"/>
              </a:rPr>
              <a:t>All: Thanks be to God</a:t>
            </a:r>
            <a:endParaRPr b="1" i="0" sz="6600" u="none" cap="none" strike="noStrike">
              <a:solidFill>
                <a:srgbClr val="002060"/>
              </a:solidFill>
              <a:latin typeface="PMingLiu"/>
              <a:ea typeface="PMingLiu"/>
              <a:cs typeface="PMingLiu"/>
              <a:sym typeface="PMingLiu"/>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6" name="Shape 566"/>
        <p:cNvGrpSpPr/>
        <p:nvPr/>
      </p:nvGrpSpPr>
      <p:grpSpPr>
        <a:xfrm>
          <a:off x="0" y="0"/>
          <a:ext cx="0" cy="0"/>
          <a:chOff x="0" y="0"/>
          <a:chExt cx="0" cy="0"/>
        </a:xfrm>
      </p:grpSpPr>
      <p:sp>
        <p:nvSpPr>
          <p:cNvPr id="567" name="Google Shape;567;g3c3246ed5da_0_11"/>
          <p:cNvSpPr txBox="1"/>
          <p:nvPr>
            <p:ph type="title"/>
          </p:nvPr>
        </p:nvSpPr>
        <p:spPr>
          <a:xfrm>
            <a:off x="685800" y="365050"/>
            <a:ext cx="7772400" cy="1143000"/>
          </a:xfrm>
          <a:prstGeom prst="rect">
            <a:avLst/>
          </a:prstGeom>
        </p:spPr>
        <p:txBody>
          <a:bodyPr anchorCtr="0" anchor="ctr" bIns="45700" lIns="91425" spcFirstLastPara="1" rIns="91425" wrap="square" tIns="45700">
            <a:noAutofit/>
          </a:bodyPr>
          <a:lstStyle/>
          <a:p>
            <a:pPr indent="0" lvl="0" marL="0" rtl="0" algn="ctr">
              <a:lnSpc>
                <a:spcPct val="75000"/>
              </a:lnSpc>
              <a:spcBef>
                <a:spcPts val="0"/>
              </a:spcBef>
              <a:spcAft>
                <a:spcPts val="0"/>
              </a:spcAft>
              <a:buClr>
                <a:srgbClr val="002060"/>
              </a:buClr>
              <a:buSzPts val="8000"/>
              <a:buFont typeface="PMingLiu"/>
              <a:buNone/>
            </a:pPr>
            <a:r>
              <a:rPr b="1" lang="zh-TW" sz="4800">
                <a:solidFill>
                  <a:srgbClr val="002060"/>
                </a:solidFill>
                <a:latin typeface="Microsoft YaHei"/>
                <a:ea typeface="Microsoft YaHei"/>
                <a:cs typeface="Microsoft YaHei"/>
                <a:sym typeface="Microsoft YaHei"/>
              </a:rPr>
              <a:t>福  音  前  歡  呼</a:t>
            </a:r>
            <a:r>
              <a:rPr b="1" lang="zh-TW" sz="6000">
                <a:solidFill>
                  <a:srgbClr val="002060"/>
                </a:solidFill>
                <a:latin typeface="Microsoft YaHei"/>
                <a:ea typeface="Microsoft YaHei"/>
                <a:cs typeface="Microsoft YaHei"/>
                <a:sym typeface="Microsoft YaHei"/>
              </a:rPr>
              <a:t> </a:t>
            </a:r>
            <a:endParaRPr b="1" sz="6000">
              <a:solidFill>
                <a:srgbClr val="002060"/>
              </a:solidFill>
              <a:latin typeface="Microsoft YaHei"/>
              <a:ea typeface="Microsoft YaHei"/>
              <a:cs typeface="Microsoft YaHei"/>
              <a:sym typeface="Microsoft YaHei"/>
            </a:endParaRPr>
          </a:p>
          <a:p>
            <a:pPr indent="0" lvl="0" marL="0" rtl="0" algn="ctr">
              <a:lnSpc>
                <a:spcPct val="75000"/>
              </a:lnSpc>
              <a:spcBef>
                <a:spcPts val="0"/>
              </a:spcBef>
              <a:spcAft>
                <a:spcPts val="0"/>
              </a:spcAft>
              <a:buClr>
                <a:schemeClr val="dk1"/>
              </a:buClr>
              <a:buSzPts val="8000"/>
              <a:buFont typeface="Times New Roman"/>
              <a:buNone/>
            </a:pPr>
            <a:r>
              <a:rPr b="1" lang="zh-TW">
                <a:solidFill>
                  <a:srgbClr val="002060"/>
                </a:solidFill>
                <a:latin typeface="Roboto"/>
                <a:ea typeface="Roboto"/>
                <a:cs typeface="Roboto"/>
                <a:sym typeface="Roboto"/>
              </a:rPr>
              <a:t>GOSPEL ACCLAMATION</a:t>
            </a:r>
            <a:endParaRPr/>
          </a:p>
        </p:txBody>
      </p:sp>
      <p:sp>
        <p:nvSpPr>
          <p:cNvPr id="568" name="Google Shape;568;g3c3246ed5da_0_11"/>
          <p:cNvSpPr txBox="1"/>
          <p:nvPr>
            <p:ph idx="1" type="body"/>
          </p:nvPr>
        </p:nvSpPr>
        <p:spPr>
          <a:xfrm>
            <a:off x="135600" y="1858975"/>
            <a:ext cx="4512600" cy="1953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solidFill>
                  <a:srgbClr val="E80000"/>
                </a:solidFill>
                <a:latin typeface="Microsoft YaHei"/>
                <a:ea typeface="Microsoft YaHei"/>
                <a:cs typeface="Microsoft YaHei"/>
                <a:sym typeface="Microsoft YaHei"/>
              </a:rPr>
              <a:t>主耶穌,我們讚美祢,光榮祢!</a:t>
            </a:r>
            <a:endParaRPr sz="5200">
              <a:solidFill>
                <a:srgbClr val="E80000"/>
              </a:solidFill>
              <a:latin typeface="Microsoft YaHei"/>
              <a:ea typeface="Microsoft YaHei"/>
              <a:cs typeface="Microsoft YaHei"/>
              <a:sym typeface="Microsoft YaHei"/>
            </a:endParaRPr>
          </a:p>
        </p:txBody>
      </p:sp>
      <p:sp>
        <p:nvSpPr>
          <p:cNvPr id="569" name="Google Shape;569;g3c3246ed5da_0_11"/>
          <p:cNvSpPr txBox="1"/>
          <p:nvPr>
            <p:ph idx="2" type="body"/>
          </p:nvPr>
        </p:nvSpPr>
        <p:spPr>
          <a:xfrm>
            <a:off x="4648200" y="1947925"/>
            <a:ext cx="4377300" cy="17757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solidFill>
                  <a:srgbClr val="E80000"/>
                </a:solidFill>
                <a:latin typeface="Roboto"/>
                <a:ea typeface="Roboto"/>
                <a:cs typeface="Roboto"/>
                <a:sym typeface="Roboto"/>
              </a:rPr>
              <a:t>Glory and Praise to You, Lord Jesus Christ!</a:t>
            </a:r>
            <a:endParaRPr/>
          </a:p>
        </p:txBody>
      </p:sp>
      <p:sp>
        <p:nvSpPr>
          <p:cNvPr id="570" name="Google Shape;570;g3c3246ed5da_0_11"/>
          <p:cNvSpPr txBox="1"/>
          <p:nvPr/>
        </p:nvSpPr>
        <p:spPr>
          <a:xfrm>
            <a:off x="266725" y="3852200"/>
            <a:ext cx="3890400" cy="2401200"/>
          </a:xfrm>
          <a:prstGeom prst="rect">
            <a:avLst/>
          </a:prstGeom>
          <a:noFill/>
          <a:ln>
            <a:noFill/>
          </a:ln>
        </p:spPr>
        <p:txBody>
          <a:bodyPr anchorCtr="0" anchor="t" bIns="91425" lIns="91425" spcFirstLastPara="1" rIns="91425" wrap="square" tIns="91425">
            <a:spAutoFit/>
          </a:bodyPr>
          <a:lstStyle/>
          <a:p>
            <a:pPr indent="0" lvl="0" marL="0" rtl="0" algn="l">
              <a:spcBef>
                <a:spcPts val="560"/>
              </a:spcBef>
              <a:spcAft>
                <a:spcPts val="0"/>
              </a:spcAft>
              <a:buNone/>
            </a:pPr>
            <a:r>
              <a:rPr lang="zh-TW" sz="4800">
                <a:solidFill>
                  <a:schemeClr val="dk1"/>
                </a:solidFill>
                <a:latin typeface="Microsoft YaHei"/>
                <a:ea typeface="Microsoft YaHei"/>
                <a:cs typeface="Microsoft YaHei"/>
                <a:sym typeface="Microsoft YaHei"/>
              </a:rPr>
              <a:t>蒼天宣揚祂的公正, 萬民目睹祂的光輝。</a:t>
            </a:r>
            <a:endParaRPr sz="4800">
              <a:latin typeface="Microsoft YaHei"/>
              <a:ea typeface="Microsoft YaHei"/>
              <a:cs typeface="Microsoft YaHei"/>
              <a:sym typeface="Microsoft YaHei"/>
            </a:endParaRPr>
          </a:p>
        </p:txBody>
      </p:sp>
      <p:sp>
        <p:nvSpPr>
          <p:cNvPr id="571" name="Google Shape;571;g3c3246ed5da_0_11"/>
          <p:cNvSpPr txBox="1"/>
          <p:nvPr/>
        </p:nvSpPr>
        <p:spPr>
          <a:xfrm>
            <a:off x="4572000" y="3812575"/>
            <a:ext cx="4275600" cy="2724300"/>
          </a:xfrm>
          <a:prstGeom prst="rect">
            <a:avLst/>
          </a:prstGeom>
          <a:noFill/>
          <a:ln>
            <a:noFill/>
          </a:ln>
        </p:spPr>
        <p:txBody>
          <a:bodyPr anchorCtr="0" anchor="t" bIns="91425" lIns="91425" spcFirstLastPara="1" rIns="91425" wrap="square" tIns="91425">
            <a:spAutoFit/>
          </a:bodyPr>
          <a:lstStyle/>
          <a:p>
            <a:pPr indent="0" lvl="0" marL="0" rtl="0" algn="l">
              <a:lnSpc>
                <a:spcPct val="75000"/>
              </a:lnSpc>
              <a:spcBef>
                <a:spcPts val="0"/>
              </a:spcBef>
              <a:spcAft>
                <a:spcPts val="0"/>
              </a:spcAft>
              <a:buNone/>
            </a:pPr>
            <a:r>
              <a:rPr lang="zh-TW" sz="4400">
                <a:solidFill>
                  <a:schemeClr val="dk1"/>
                </a:solidFill>
                <a:latin typeface="Roboto"/>
                <a:ea typeface="Roboto"/>
                <a:cs typeface="Roboto"/>
                <a:sym typeface="Roboto"/>
              </a:rPr>
              <a:t>The heavens proclaim his righteousness, and all peoples see his glory.</a:t>
            </a:r>
            <a:endParaRPr sz="4400">
              <a:solidFill>
                <a:schemeClr val="dk1"/>
              </a:solidFill>
              <a:latin typeface="Roboto"/>
              <a:ea typeface="Roboto"/>
              <a:cs typeface="Roboto"/>
              <a:sym typeface="Roboto"/>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g3bbc048f3de_1_0"/>
          <p:cNvSpPr txBox="1"/>
          <p:nvPr>
            <p:ph idx="1" type="body"/>
          </p:nvPr>
        </p:nvSpPr>
        <p:spPr>
          <a:xfrm>
            <a:off x="163400" y="179200"/>
            <a:ext cx="4538400" cy="64344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主禮: 願主與你們同在。</a:t>
            </a:r>
            <a:endParaRPr sz="5200">
              <a:solidFill>
                <a:srgbClr val="E80000"/>
              </a:solidFill>
              <a:latin typeface="Microsoft YaHei"/>
              <a:ea typeface="Microsoft YaHei"/>
              <a:cs typeface="Microsoft YaHei"/>
              <a:sym typeface="Microsoft YaHei"/>
            </a:endParaRPr>
          </a:p>
          <a:p>
            <a:pPr indent="0" lvl="0" marL="0" rtl="0" algn="l">
              <a:spcBef>
                <a:spcPts val="0"/>
              </a:spcBef>
              <a:spcAft>
                <a:spcPts val="0"/>
              </a:spcAft>
              <a:buNone/>
            </a:pPr>
            <a:r>
              <a:rPr lang="zh-TW" sz="5200">
                <a:solidFill>
                  <a:srgbClr val="E80000"/>
                </a:solidFill>
                <a:latin typeface="Microsoft YaHei"/>
                <a:ea typeface="Microsoft YaHei"/>
                <a:cs typeface="Microsoft YaHei"/>
                <a:sym typeface="Microsoft YaHei"/>
              </a:rPr>
              <a:t>全體: 也與你的心靈同在</a:t>
            </a:r>
            <a:r>
              <a:rPr lang="zh-TW" sz="5200">
                <a:solidFill>
                  <a:srgbClr val="EF1903"/>
                </a:solidFill>
                <a:latin typeface="Microsoft YaHei"/>
                <a:ea typeface="Microsoft YaHei"/>
                <a:cs typeface="Microsoft YaHei"/>
                <a:sym typeface="Microsoft YaHei"/>
              </a:rPr>
              <a:t>。</a:t>
            </a:r>
            <a:endParaRPr sz="5200">
              <a:solidFill>
                <a:srgbClr val="EF1903"/>
              </a:solidFill>
              <a:latin typeface="Microsoft YaHei"/>
              <a:ea typeface="Microsoft YaHei"/>
              <a:cs typeface="Microsoft YaHei"/>
              <a:sym typeface="Microsoft YaHei"/>
            </a:endParaRPr>
          </a:p>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主禮: 恭讀聖若望福音。</a:t>
            </a:r>
            <a:endParaRPr sz="5200">
              <a:solidFill>
                <a:srgbClr val="E80000"/>
              </a:solidFill>
              <a:latin typeface="Microsoft YaHei"/>
              <a:ea typeface="Microsoft YaHei"/>
              <a:cs typeface="Microsoft YaHei"/>
              <a:sym typeface="Microsoft YaHei"/>
            </a:endParaRPr>
          </a:p>
          <a:p>
            <a:pPr indent="0" lvl="0" marL="0" rtl="0" algn="l">
              <a:spcBef>
                <a:spcPts val="0"/>
              </a:spcBef>
              <a:spcAft>
                <a:spcPts val="0"/>
              </a:spcAft>
              <a:buClr>
                <a:schemeClr val="dk1"/>
              </a:buClr>
              <a:buSzPts val="1100"/>
              <a:buFont typeface="Arial"/>
              <a:buNone/>
            </a:pPr>
            <a:r>
              <a:rPr lang="zh-TW" sz="5200">
                <a:solidFill>
                  <a:srgbClr val="E80000"/>
                </a:solidFill>
                <a:latin typeface="Microsoft YaHei"/>
                <a:ea typeface="Microsoft YaHei"/>
                <a:cs typeface="Microsoft YaHei"/>
                <a:sym typeface="Microsoft YaHei"/>
              </a:rPr>
              <a:t>全體: 主願光榮歸於祢</a:t>
            </a:r>
            <a:r>
              <a:rPr lang="zh-TW" sz="5200">
                <a:solidFill>
                  <a:srgbClr val="EF1903"/>
                </a:solidFill>
                <a:latin typeface="Microsoft YaHei"/>
                <a:ea typeface="Microsoft YaHei"/>
                <a:cs typeface="Microsoft YaHei"/>
                <a:sym typeface="Microsoft YaHei"/>
              </a:rPr>
              <a:t>。</a:t>
            </a:r>
            <a:endParaRPr sz="4800">
              <a:latin typeface="Microsoft YaHei"/>
              <a:ea typeface="Microsoft YaHei"/>
              <a:cs typeface="Microsoft YaHei"/>
              <a:sym typeface="Microsoft YaHei"/>
            </a:endParaRPr>
          </a:p>
        </p:txBody>
      </p:sp>
      <p:sp>
        <p:nvSpPr>
          <p:cNvPr id="578" name="Google Shape;578;g3bbc048f3de_1_0"/>
          <p:cNvSpPr txBox="1"/>
          <p:nvPr>
            <p:ph idx="2" type="body"/>
          </p:nvPr>
        </p:nvSpPr>
        <p:spPr>
          <a:xfrm>
            <a:off x="4871325" y="274800"/>
            <a:ext cx="4217100" cy="63387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V.: </a:t>
            </a:r>
            <a:r>
              <a:rPr lang="zh-TW" sz="4400">
                <a:latin typeface="Roboto"/>
                <a:ea typeface="Roboto"/>
                <a:cs typeface="Roboto"/>
                <a:sym typeface="Roboto"/>
              </a:rPr>
              <a:t>The Lord be with you.</a:t>
            </a:r>
            <a:endParaRPr sz="4400">
              <a:solidFill>
                <a:srgbClr val="E80000"/>
              </a:solidFill>
              <a:latin typeface="Roboto"/>
              <a:ea typeface="Roboto"/>
              <a:cs typeface="Roboto"/>
              <a:sym typeface="Roboto"/>
            </a:endParaRPr>
          </a:p>
          <a:p>
            <a:pPr indent="0" lvl="0" marL="0" rtl="0" algn="l">
              <a:lnSpc>
                <a:spcPct val="75000"/>
              </a:lnSpc>
              <a:spcBef>
                <a:spcPts val="0"/>
              </a:spcBef>
              <a:spcAft>
                <a:spcPts val="0"/>
              </a:spcAft>
              <a:buNone/>
            </a:pPr>
            <a:r>
              <a:rPr lang="zh-TW" sz="4400">
                <a:solidFill>
                  <a:srgbClr val="E80000"/>
                </a:solidFill>
                <a:latin typeface="Roboto"/>
                <a:ea typeface="Roboto"/>
                <a:cs typeface="Roboto"/>
                <a:sym typeface="Roboto"/>
              </a:rPr>
              <a:t>All: And with your spirit.</a:t>
            </a:r>
            <a:endParaRPr sz="4400">
              <a:solidFill>
                <a:srgbClr val="E80000"/>
              </a:solidFill>
              <a:latin typeface="Roboto"/>
              <a:ea typeface="Roboto"/>
              <a:cs typeface="Roboto"/>
              <a:sym typeface="Roboto"/>
            </a:endParaRPr>
          </a:p>
          <a:p>
            <a:pPr indent="0" lvl="0" marL="0" rtl="0" algn="l">
              <a:lnSpc>
                <a:spcPct val="75000"/>
              </a:lnSpc>
              <a:spcBef>
                <a:spcPts val="0"/>
              </a:spcBef>
              <a:spcAft>
                <a:spcPts val="0"/>
              </a:spcAft>
              <a:buNone/>
            </a:pPr>
            <a:r>
              <a:t/>
            </a:r>
            <a:endParaRPr sz="4400">
              <a:solidFill>
                <a:srgbClr val="E80000"/>
              </a:solidFill>
              <a:latin typeface="Roboto"/>
              <a:ea typeface="Roboto"/>
              <a:cs typeface="Roboto"/>
              <a:sym typeface="Roboto"/>
            </a:endParaRPr>
          </a:p>
          <a:p>
            <a:pPr indent="0" lvl="0" marL="0" rtl="0" algn="l">
              <a:lnSpc>
                <a:spcPct val="75000"/>
              </a:lnSpc>
              <a:spcBef>
                <a:spcPts val="0"/>
              </a:spcBef>
              <a:spcAft>
                <a:spcPts val="0"/>
              </a:spcAft>
              <a:buClr>
                <a:schemeClr val="dk1"/>
              </a:buClr>
              <a:buSzPts val="1100"/>
              <a:buFont typeface="Arial"/>
              <a:buNone/>
            </a:pPr>
            <a:r>
              <a:rPr lang="zh-TW" sz="4400">
                <a:latin typeface="Roboto"/>
                <a:ea typeface="Roboto"/>
                <a:cs typeface="Roboto"/>
                <a:sym typeface="Roboto"/>
              </a:rPr>
              <a:t>V.: </a:t>
            </a:r>
            <a:r>
              <a:rPr lang="zh-TW" sz="4400">
                <a:latin typeface="Roboto"/>
                <a:ea typeface="Roboto"/>
                <a:cs typeface="Roboto"/>
                <a:sym typeface="Roboto"/>
              </a:rPr>
              <a:t>A reading from the holy Gospel according to John.</a:t>
            </a:r>
            <a:endParaRPr sz="4400">
              <a:latin typeface="Roboto"/>
              <a:ea typeface="Roboto"/>
              <a:cs typeface="Roboto"/>
              <a:sym typeface="Roboto"/>
            </a:endParaRPr>
          </a:p>
          <a:p>
            <a:pPr indent="0" lvl="0" marL="0" rtl="0" algn="l">
              <a:lnSpc>
                <a:spcPct val="75000"/>
              </a:lnSpc>
              <a:spcBef>
                <a:spcPts val="0"/>
              </a:spcBef>
              <a:spcAft>
                <a:spcPts val="0"/>
              </a:spcAft>
              <a:buNone/>
            </a:pPr>
            <a:r>
              <a:rPr lang="zh-TW" sz="4400">
                <a:solidFill>
                  <a:srgbClr val="E80000"/>
                </a:solidFill>
                <a:latin typeface="Roboto"/>
                <a:ea typeface="Roboto"/>
                <a:cs typeface="Roboto"/>
                <a:sym typeface="Roboto"/>
              </a:rPr>
              <a:t>All: Glory to You, O Lord.</a:t>
            </a:r>
            <a:endParaRPr sz="4400">
              <a:latin typeface="Roboto"/>
              <a:ea typeface="Roboto"/>
              <a:cs typeface="Roboto"/>
              <a:sym typeface="Roboto"/>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g3bbb1394c5e_0_90"/>
          <p:cNvSpPr txBox="1"/>
          <p:nvPr>
            <p:ph type="title"/>
          </p:nvPr>
        </p:nvSpPr>
        <p:spPr>
          <a:xfrm>
            <a:off x="537900" y="71750"/>
            <a:ext cx="3339300" cy="611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zh-TW" sz="4000">
                <a:solidFill>
                  <a:srgbClr val="002060"/>
                </a:solidFill>
                <a:latin typeface="Microsoft YaHei"/>
                <a:ea typeface="Microsoft YaHei"/>
                <a:cs typeface="Microsoft YaHei"/>
                <a:sym typeface="Microsoft YaHei"/>
              </a:rPr>
              <a:t>福音</a:t>
            </a:r>
            <a:r>
              <a:rPr b="1" lang="zh-TW" sz="4800">
                <a:solidFill>
                  <a:srgbClr val="002060"/>
                </a:solidFill>
                <a:latin typeface="PMingLiu"/>
                <a:ea typeface="PMingLiu"/>
                <a:cs typeface="PMingLiu"/>
                <a:sym typeface="PMingLiu"/>
              </a:rPr>
              <a:t> </a:t>
            </a:r>
            <a:endParaRPr/>
          </a:p>
        </p:txBody>
      </p:sp>
      <p:sp>
        <p:nvSpPr>
          <p:cNvPr id="585" name="Google Shape;585;g3bbb1394c5e_0_90"/>
          <p:cNvSpPr txBox="1"/>
          <p:nvPr>
            <p:ph idx="1" type="body"/>
          </p:nvPr>
        </p:nvSpPr>
        <p:spPr>
          <a:xfrm>
            <a:off x="89550" y="696950"/>
            <a:ext cx="4901100" cy="6064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在起初已有聖言, 聖言與天主同在, 聖言就是天主</a:t>
            </a:r>
            <a:r>
              <a:rPr lang="zh-TW" sz="5200">
                <a:latin typeface="Microsoft YaHei"/>
                <a:ea typeface="Microsoft YaHei"/>
                <a:cs typeface="Microsoft YaHei"/>
                <a:sym typeface="Microsoft YaHei"/>
              </a:rPr>
              <a:t>。</a:t>
            </a:r>
            <a:r>
              <a:rPr lang="zh-TW" sz="5200">
                <a:latin typeface="Microsoft YaHei"/>
                <a:ea typeface="Microsoft YaHei"/>
                <a:cs typeface="Microsoft YaHei"/>
                <a:sym typeface="Microsoft YaHei"/>
              </a:rPr>
              <a:t>聖言在起初就與天主同在。</a:t>
            </a:r>
            <a:r>
              <a:rPr lang="zh-TW" sz="5200">
                <a:latin typeface="Microsoft YaHei"/>
                <a:ea typeface="Microsoft YaHei"/>
                <a:cs typeface="Microsoft YaHei"/>
                <a:sym typeface="Microsoft YaHei"/>
              </a:rPr>
              <a:t>萬物是藉著他而造成的；</a:t>
            </a:r>
            <a:endParaRPr sz="5200">
              <a:latin typeface="Microsoft YaHei"/>
              <a:ea typeface="Microsoft YaHei"/>
              <a:cs typeface="Microsoft YaHei"/>
              <a:sym typeface="Microsoft YaHei"/>
            </a:endParaRPr>
          </a:p>
        </p:txBody>
      </p:sp>
      <p:sp>
        <p:nvSpPr>
          <p:cNvPr id="586" name="Google Shape;586;g3bbb1394c5e_0_90"/>
          <p:cNvSpPr txBox="1"/>
          <p:nvPr>
            <p:ph idx="2" type="body"/>
          </p:nvPr>
        </p:nvSpPr>
        <p:spPr>
          <a:xfrm>
            <a:off x="4801700" y="837775"/>
            <a:ext cx="4238400" cy="55491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In the beginning was the Word, and the Word was with God, and the Word was God. He was in the beginning with God. All things came to be through him,</a:t>
            </a:r>
            <a:endParaRPr sz="4400">
              <a:latin typeface="Roboto"/>
              <a:ea typeface="Roboto"/>
              <a:cs typeface="Roboto"/>
              <a:sym typeface="Roboto"/>
            </a:endParaRPr>
          </a:p>
        </p:txBody>
      </p:sp>
      <p:sp>
        <p:nvSpPr>
          <p:cNvPr id="587" name="Google Shape;587;g3bbb1394c5e_0_9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 of 5</a:t>
            </a:r>
            <a:endParaRPr sz="1600">
              <a:latin typeface="Microsoft YaHei"/>
              <a:ea typeface="Microsoft YaHei"/>
              <a:cs typeface="Microsoft YaHei"/>
              <a:sym typeface="Microsoft YaHei"/>
            </a:endParaRPr>
          </a:p>
        </p:txBody>
      </p:sp>
      <p:sp>
        <p:nvSpPr>
          <p:cNvPr id="588" name="Google Shape;588;g3bbb1394c5e_0_90"/>
          <p:cNvSpPr txBox="1"/>
          <p:nvPr>
            <p:ph type="title"/>
          </p:nvPr>
        </p:nvSpPr>
        <p:spPr>
          <a:xfrm>
            <a:off x="4657225" y="71750"/>
            <a:ext cx="4090200" cy="611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zh-TW" sz="3600">
                <a:solidFill>
                  <a:srgbClr val="002060"/>
                </a:solidFill>
                <a:latin typeface="Roboto"/>
                <a:ea typeface="Roboto"/>
                <a:cs typeface="Roboto"/>
                <a:sym typeface="Roboto"/>
              </a:rPr>
              <a:t>GOSPEL</a:t>
            </a:r>
            <a:endParaRPr b="1"/>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3" name="Shape 593"/>
        <p:cNvGrpSpPr/>
        <p:nvPr/>
      </p:nvGrpSpPr>
      <p:grpSpPr>
        <a:xfrm>
          <a:off x="0" y="0"/>
          <a:ext cx="0" cy="0"/>
          <a:chOff x="0" y="0"/>
          <a:chExt cx="0" cy="0"/>
        </a:xfrm>
      </p:grpSpPr>
      <p:sp>
        <p:nvSpPr>
          <p:cNvPr id="594" name="Google Shape;594;g3bbb1394c5e_0_107"/>
          <p:cNvSpPr txBox="1"/>
          <p:nvPr>
            <p:ph idx="1" type="body"/>
          </p:nvPr>
        </p:nvSpPr>
        <p:spPr>
          <a:xfrm>
            <a:off x="162650" y="266800"/>
            <a:ext cx="4350000" cy="6064500"/>
          </a:xfrm>
          <a:prstGeom prst="rect">
            <a:avLst/>
          </a:prstGeom>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rPr lang="zh-TW" sz="5200">
                <a:latin typeface="Microsoft YaHei"/>
                <a:ea typeface="Microsoft YaHei"/>
                <a:cs typeface="Microsoft YaHei"/>
                <a:sym typeface="Microsoft YaHei"/>
              </a:rPr>
              <a:t>凡受造的, 沒有一樣不是由他而造成的。在他內有生命, 這生命是人的光。光在黑暗中照耀, 黑暗決勝不過他。</a:t>
            </a:r>
            <a:endParaRPr sz="5200">
              <a:latin typeface="Microsoft YaHei"/>
              <a:ea typeface="Microsoft YaHei"/>
              <a:cs typeface="Microsoft YaHei"/>
              <a:sym typeface="Microsoft YaHei"/>
            </a:endParaRPr>
          </a:p>
          <a:p>
            <a:pPr indent="0" lvl="0" marL="0" rtl="0" algn="l">
              <a:spcBef>
                <a:spcPts val="600"/>
              </a:spcBef>
              <a:spcAft>
                <a:spcPts val="0"/>
              </a:spcAft>
              <a:buClr>
                <a:schemeClr val="dk1"/>
              </a:buClr>
              <a:buSzPts val="1100"/>
              <a:buFont typeface="Arial"/>
              <a:buNone/>
            </a:pPr>
            <a:r>
              <a:t/>
            </a:r>
            <a:endParaRPr sz="5200">
              <a:latin typeface="Microsoft YaHei"/>
              <a:ea typeface="Microsoft YaHei"/>
              <a:cs typeface="Microsoft YaHei"/>
              <a:sym typeface="Microsoft YaHei"/>
            </a:endParaRPr>
          </a:p>
        </p:txBody>
      </p:sp>
      <p:sp>
        <p:nvSpPr>
          <p:cNvPr id="595" name="Google Shape;595;g3bbb1394c5e_0_107"/>
          <p:cNvSpPr txBox="1"/>
          <p:nvPr>
            <p:ph idx="2" type="body"/>
          </p:nvPr>
        </p:nvSpPr>
        <p:spPr>
          <a:xfrm>
            <a:off x="4512650" y="389050"/>
            <a:ext cx="4579500" cy="62388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and without him nothing came to be. What came to be through him was life, and this life was the light of the human race; the light shines in the darkness, and the darkness has not overcome it. </a:t>
            </a:r>
            <a:endParaRPr sz="4400">
              <a:latin typeface="Roboto"/>
              <a:ea typeface="Roboto"/>
              <a:cs typeface="Roboto"/>
              <a:sym typeface="Roboto"/>
            </a:endParaRPr>
          </a:p>
        </p:txBody>
      </p:sp>
      <p:sp>
        <p:nvSpPr>
          <p:cNvPr id="596" name="Google Shape;596;g3bbb1394c5e_0_10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1" name="Shape 601"/>
        <p:cNvGrpSpPr/>
        <p:nvPr/>
      </p:nvGrpSpPr>
      <p:grpSpPr>
        <a:xfrm>
          <a:off x="0" y="0"/>
          <a:ext cx="0" cy="0"/>
          <a:chOff x="0" y="0"/>
          <a:chExt cx="0" cy="0"/>
        </a:xfrm>
      </p:grpSpPr>
      <p:sp>
        <p:nvSpPr>
          <p:cNvPr id="602" name="Google Shape;602;g3bbb1394c5e_0_120"/>
          <p:cNvSpPr txBox="1"/>
          <p:nvPr>
            <p:ph idx="1" type="body"/>
          </p:nvPr>
        </p:nvSpPr>
        <p:spPr>
          <a:xfrm>
            <a:off x="0" y="127950"/>
            <a:ext cx="5001900" cy="66345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5200">
                <a:latin typeface="Microsoft YaHei"/>
                <a:ea typeface="Microsoft YaHei"/>
                <a:cs typeface="Microsoft YaHei"/>
                <a:sym typeface="Microsoft YaHei"/>
              </a:rPr>
              <a:t>曾有一人, 是由天主派遣來的,名叫若翰。這人來, 是為作證, 為給光作證, 為使眾人藉他而信。</a:t>
            </a:r>
            <a:r>
              <a:rPr lang="zh-TW" sz="5200">
                <a:latin typeface="Microsoft YaHei"/>
                <a:ea typeface="Microsoft YaHei"/>
                <a:cs typeface="Microsoft YaHei"/>
                <a:sym typeface="Microsoft YaHei"/>
              </a:rPr>
              <a:t>他不是那光, 只是為給那光作證。</a:t>
            </a:r>
            <a:endParaRPr sz="5200">
              <a:latin typeface="Microsoft YaHei"/>
              <a:ea typeface="Microsoft YaHei"/>
              <a:cs typeface="Microsoft YaHei"/>
              <a:sym typeface="Microsoft YaHei"/>
            </a:endParaRPr>
          </a:p>
        </p:txBody>
      </p:sp>
      <p:sp>
        <p:nvSpPr>
          <p:cNvPr id="603" name="Google Shape;603;g3bbb1394c5e_0_120"/>
          <p:cNvSpPr txBox="1"/>
          <p:nvPr>
            <p:ph idx="2" type="body"/>
          </p:nvPr>
        </p:nvSpPr>
        <p:spPr>
          <a:xfrm>
            <a:off x="4912900" y="127950"/>
            <a:ext cx="4127100" cy="6563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A man named John was sent from God. He came for testimony, to testify to the light, so that all might believe through him.</a:t>
            </a:r>
            <a:r>
              <a:rPr lang="zh-TW" sz="2200"/>
              <a:t> </a:t>
            </a:r>
            <a:r>
              <a:rPr lang="zh-TW" sz="4400">
                <a:latin typeface="Roboto"/>
                <a:ea typeface="Roboto"/>
                <a:cs typeface="Roboto"/>
                <a:sym typeface="Roboto"/>
              </a:rPr>
              <a:t>He was not the light,but came to testify to the light.</a:t>
            </a:r>
            <a:endParaRPr sz="4400">
              <a:latin typeface="Roboto"/>
              <a:ea typeface="Roboto"/>
              <a:cs typeface="Roboto"/>
              <a:sym typeface="Roboto"/>
            </a:endParaRPr>
          </a:p>
        </p:txBody>
      </p:sp>
      <p:sp>
        <p:nvSpPr>
          <p:cNvPr id="604" name="Google Shape;604;g3bbb1394c5e_0_12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3</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9" name="Shape 609"/>
        <p:cNvGrpSpPr/>
        <p:nvPr/>
      </p:nvGrpSpPr>
      <p:grpSpPr>
        <a:xfrm>
          <a:off x="0" y="0"/>
          <a:ext cx="0" cy="0"/>
          <a:chOff x="0" y="0"/>
          <a:chExt cx="0" cy="0"/>
        </a:xfrm>
      </p:grpSpPr>
      <p:sp>
        <p:nvSpPr>
          <p:cNvPr id="610" name="Google Shape;610;g3bbb1394c5e_0_129"/>
          <p:cNvSpPr txBox="1"/>
          <p:nvPr>
            <p:ph idx="1" type="body"/>
          </p:nvPr>
        </p:nvSpPr>
        <p:spPr>
          <a:xfrm>
            <a:off x="88925" y="147350"/>
            <a:ext cx="4597800" cy="63855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5200">
                <a:latin typeface="Microsoft YaHei"/>
                <a:ea typeface="Microsoft YaHei"/>
                <a:cs typeface="Microsoft YaHei"/>
                <a:sym typeface="Microsoft YaHei"/>
              </a:rPr>
              <a:t>那照亮每人的真光, 正在進入這世界; 他已在世界上, 世界原是藉他造成的;</a:t>
            </a:r>
            <a:r>
              <a:rPr lang="zh-TW" sz="5200">
                <a:latin typeface="Microsoft YaHei"/>
                <a:ea typeface="Microsoft YaHei"/>
                <a:cs typeface="Microsoft YaHei"/>
                <a:sym typeface="Microsoft YaHei"/>
              </a:rPr>
              <a:t>但世界卻不認識他。他來到了自己的地方,</a:t>
            </a:r>
            <a:endParaRPr sz="5200">
              <a:latin typeface="Microsoft YaHei"/>
              <a:ea typeface="Microsoft YaHei"/>
              <a:cs typeface="Microsoft YaHei"/>
              <a:sym typeface="Microsoft YaHei"/>
            </a:endParaRPr>
          </a:p>
        </p:txBody>
      </p:sp>
      <p:sp>
        <p:nvSpPr>
          <p:cNvPr id="611" name="Google Shape;611;g3bbb1394c5e_0_129"/>
          <p:cNvSpPr txBox="1"/>
          <p:nvPr>
            <p:ph idx="2" type="body"/>
          </p:nvPr>
        </p:nvSpPr>
        <p:spPr>
          <a:xfrm>
            <a:off x="4686725" y="118400"/>
            <a:ext cx="4405200" cy="6443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The true light, which enlightens everyone, was coming into the world. He was in the world, and the world came to be through him,</a:t>
            </a:r>
            <a:r>
              <a:rPr lang="zh-TW" sz="4400">
                <a:latin typeface="Roboto"/>
                <a:ea typeface="Roboto"/>
                <a:cs typeface="Roboto"/>
                <a:sym typeface="Roboto"/>
              </a:rPr>
              <a:t>but the world did not know him.He came to what was his own, </a:t>
            </a:r>
            <a:endParaRPr sz="4400">
              <a:latin typeface="Roboto"/>
              <a:ea typeface="Roboto"/>
              <a:cs typeface="Roboto"/>
              <a:sym typeface="Roboto"/>
            </a:endParaRPr>
          </a:p>
        </p:txBody>
      </p:sp>
      <p:sp>
        <p:nvSpPr>
          <p:cNvPr id="612" name="Google Shape;612;g3bbb1394c5e_0_129"/>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4</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sp>
        <p:nvSpPr>
          <p:cNvPr id="618" name="Google Shape;618;g3bbb1394c5e_0_140"/>
          <p:cNvSpPr txBox="1"/>
          <p:nvPr>
            <p:ph idx="1" type="body"/>
          </p:nvPr>
        </p:nvSpPr>
        <p:spPr>
          <a:xfrm>
            <a:off x="263400" y="236250"/>
            <a:ext cx="4482600" cy="63855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5200">
                <a:latin typeface="Microsoft YaHei"/>
                <a:ea typeface="Microsoft YaHei"/>
                <a:cs typeface="Microsoft YaHei"/>
                <a:sym typeface="Microsoft YaHei"/>
              </a:rPr>
              <a:t>自己的人卻沒有接受他。</a:t>
            </a:r>
            <a:r>
              <a:rPr lang="zh-TW" sz="5200">
                <a:latin typeface="Microsoft YaHei"/>
                <a:ea typeface="Microsoft YaHei"/>
                <a:cs typeface="Microsoft YaHei"/>
                <a:sym typeface="Microsoft YaHei"/>
              </a:rPr>
              <a:t>但是, 凡接受他的, 他給他們, 即給那些信他的名字的人權能, 好成為天主的子女。</a:t>
            </a:r>
            <a:endParaRPr sz="5200">
              <a:latin typeface="Microsoft YaHei"/>
              <a:ea typeface="Microsoft YaHei"/>
              <a:cs typeface="Microsoft YaHei"/>
              <a:sym typeface="Microsoft YaHei"/>
            </a:endParaRPr>
          </a:p>
        </p:txBody>
      </p:sp>
      <p:sp>
        <p:nvSpPr>
          <p:cNvPr id="619" name="Google Shape;619;g3bbb1394c5e_0_140"/>
          <p:cNvSpPr txBox="1"/>
          <p:nvPr>
            <p:ph idx="2" type="body"/>
          </p:nvPr>
        </p:nvSpPr>
        <p:spPr>
          <a:xfrm>
            <a:off x="4746125" y="207300"/>
            <a:ext cx="4224000" cy="6443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but his own people did not accept him. </a:t>
            </a:r>
            <a:r>
              <a:rPr lang="zh-TW" sz="4400">
                <a:latin typeface="Roboto"/>
                <a:ea typeface="Roboto"/>
                <a:cs typeface="Roboto"/>
                <a:sym typeface="Roboto"/>
              </a:rPr>
              <a:t>But to those who did accept him he gave power to become children of God.</a:t>
            </a:r>
            <a:endParaRPr sz="4400">
              <a:latin typeface="Roboto"/>
              <a:ea typeface="Roboto"/>
              <a:cs typeface="Roboto"/>
              <a:sym typeface="Roboto"/>
            </a:endParaRPr>
          </a:p>
          <a:p>
            <a:pPr indent="0" lvl="0" marL="0" rtl="0" algn="l">
              <a:lnSpc>
                <a:spcPct val="75000"/>
              </a:lnSpc>
              <a:spcBef>
                <a:spcPts val="0"/>
              </a:spcBef>
              <a:spcAft>
                <a:spcPts val="0"/>
              </a:spcAft>
              <a:buNone/>
            </a:pPr>
            <a:r>
              <a:t/>
            </a:r>
            <a:endParaRPr sz="4400">
              <a:latin typeface="Roboto"/>
              <a:ea typeface="Roboto"/>
              <a:cs typeface="Roboto"/>
              <a:sym typeface="Roboto"/>
            </a:endParaRPr>
          </a:p>
        </p:txBody>
      </p:sp>
      <p:sp>
        <p:nvSpPr>
          <p:cNvPr id="620" name="Google Shape;620;g3bbb1394c5e_0_14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5</a:t>
            </a:r>
            <a:r>
              <a:rPr lang="zh-TW" sz="1600">
                <a:solidFill>
                  <a:schemeClr val="accent2"/>
                </a:solidFill>
                <a:latin typeface="Microsoft YaHei"/>
                <a:ea typeface="Microsoft YaHei"/>
                <a:cs typeface="Microsoft YaHei"/>
                <a:sym typeface="Microsoft YaHei"/>
              </a:rPr>
              <a:t> of 5</a:t>
            </a:r>
            <a:endParaRPr sz="1600">
              <a:latin typeface="Microsoft YaHei"/>
              <a:ea typeface="Microsoft YaHei"/>
              <a:cs typeface="Microsoft YaHei"/>
              <a:sym typeface="Microsoft YaHei"/>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4" name="Shape 624"/>
        <p:cNvGrpSpPr/>
        <p:nvPr/>
      </p:nvGrpSpPr>
      <p:grpSpPr>
        <a:xfrm>
          <a:off x="0" y="0"/>
          <a:ext cx="0" cy="0"/>
          <a:chOff x="0" y="0"/>
          <a:chExt cx="0" cy="0"/>
        </a:xfrm>
      </p:grpSpPr>
      <p:sp>
        <p:nvSpPr>
          <p:cNvPr id="625" name="Google Shape;625;p21"/>
          <p:cNvSpPr/>
          <p:nvPr/>
        </p:nvSpPr>
        <p:spPr>
          <a:xfrm>
            <a:off x="34925" y="1412875"/>
            <a:ext cx="9039600" cy="481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1098"/>
              </a:buClr>
              <a:buSzPts val="5400"/>
              <a:buFont typeface="DFKai-SB"/>
              <a:buNone/>
            </a:pPr>
            <a:r>
              <a:rPr lang="zh-TW" sz="4800">
                <a:solidFill>
                  <a:schemeClr val="dk1"/>
                </a:solidFill>
                <a:latin typeface="Microsoft YaHei"/>
                <a:ea typeface="Microsoft YaHei"/>
                <a:cs typeface="Microsoft YaHei"/>
                <a:sym typeface="Microsoft YaHei"/>
              </a:rPr>
              <a:t>– </a:t>
            </a:r>
            <a:r>
              <a:rPr i="0" lang="zh-TW" sz="4800" u="none" cap="none" strike="noStrike">
                <a:solidFill>
                  <a:schemeClr val="dk1"/>
                </a:solidFill>
                <a:latin typeface="Microsoft YaHei"/>
                <a:ea typeface="Microsoft YaHei"/>
                <a:cs typeface="Microsoft YaHei"/>
                <a:sym typeface="Microsoft YaHei"/>
              </a:rPr>
              <a:t>基督的福音</a:t>
            </a:r>
            <a:r>
              <a:rPr lang="zh-TW" sz="4800">
                <a:solidFill>
                  <a:schemeClr val="dk1"/>
                </a:solidFill>
                <a:latin typeface="Microsoft YaHei"/>
                <a:ea typeface="Microsoft YaHei"/>
                <a:cs typeface="Microsoft YaHei"/>
                <a:sym typeface="Microsoft YaHei"/>
              </a:rPr>
              <a:t> –</a:t>
            </a:r>
            <a:endParaRPr i="0" sz="4800" u="none" cap="none" strike="noStrike">
              <a:solidFill>
                <a:schemeClr val="dk1"/>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1098"/>
              </a:buClr>
              <a:buSzPts val="5400"/>
              <a:buFont typeface="DFKai-SB"/>
              <a:buNone/>
            </a:pPr>
            <a:r>
              <a:rPr lang="zh-TW" sz="4800">
                <a:solidFill>
                  <a:schemeClr val="dk1"/>
                </a:solidFill>
                <a:latin typeface="Roboto"/>
                <a:ea typeface="Roboto"/>
                <a:cs typeface="Roboto"/>
                <a:sym typeface="Roboto"/>
              </a:rPr>
              <a:t>–The Gospel of the Lord –</a:t>
            </a:r>
            <a:endParaRPr sz="4800">
              <a:solidFill>
                <a:schemeClr val="dk1"/>
              </a:solidFill>
              <a:latin typeface="Roboto"/>
              <a:ea typeface="Roboto"/>
              <a:cs typeface="Roboto"/>
              <a:sym typeface="Roboto"/>
            </a:endParaRPr>
          </a:p>
          <a:p>
            <a:pPr indent="0" lvl="0" marL="0" marR="0" rtl="0" algn="ctr">
              <a:lnSpc>
                <a:spcPct val="150000"/>
              </a:lnSpc>
              <a:spcBef>
                <a:spcPts val="0"/>
              </a:spcBef>
              <a:spcAft>
                <a:spcPts val="0"/>
              </a:spcAft>
              <a:buClr>
                <a:srgbClr val="001098"/>
              </a:buClr>
              <a:buSzPts val="5400"/>
              <a:buFont typeface="DFKai-SB"/>
              <a:buNone/>
            </a:pPr>
            <a:r>
              <a:rPr b="0" i="0" lang="zh-TW" sz="2800" u="none" cap="none" strike="noStrike">
                <a:solidFill>
                  <a:schemeClr val="dk1"/>
                </a:solidFill>
                <a:latin typeface="DFKai-SB"/>
                <a:ea typeface="DFKai-SB"/>
                <a:cs typeface="DFKai-SB"/>
                <a:sym typeface="DFKai-SB"/>
              </a:rPr>
              <a:t>  </a:t>
            </a:r>
            <a:endParaRPr b="0" i="0" sz="2800" u="none" cap="none" strike="noStrike">
              <a:solidFill>
                <a:schemeClr val="dk1"/>
              </a:solidFill>
              <a:latin typeface="DFKai-SB"/>
              <a:ea typeface="DFKai-SB"/>
              <a:cs typeface="DFKai-SB"/>
              <a:sym typeface="DFKai-SB"/>
            </a:endParaRPr>
          </a:p>
          <a:p>
            <a:pPr indent="0" lvl="0" marL="0" marR="0" rtl="0" algn="ctr">
              <a:lnSpc>
                <a:spcPct val="100000"/>
              </a:lnSpc>
              <a:spcBef>
                <a:spcPts val="0"/>
              </a:spcBef>
              <a:spcAft>
                <a:spcPts val="0"/>
              </a:spcAft>
              <a:buClr>
                <a:srgbClr val="001098"/>
              </a:buClr>
              <a:buSzPts val="5400"/>
              <a:buFont typeface="DFKai-SB"/>
              <a:buNone/>
            </a:pPr>
            <a:r>
              <a:rPr i="0" lang="zh-TW" sz="4800" u="none" cap="none" strike="noStrike">
                <a:solidFill>
                  <a:srgbClr val="E80000"/>
                </a:solidFill>
                <a:latin typeface="Microsoft YaHei"/>
                <a:ea typeface="Microsoft YaHei"/>
                <a:cs typeface="Microsoft YaHei"/>
                <a:sym typeface="Microsoft YaHei"/>
              </a:rPr>
              <a:t>全體：基督，我們讚美祢。</a:t>
            </a:r>
            <a:endParaRPr i="0" sz="4800" u="none" cap="none" strike="noStrike">
              <a:solidFill>
                <a:srgbClr val="E8000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1098"/>
              </a:buClr>
              <a:buSzPts val="5400"/>
              <a:buFont typeface="DFKai-SB"/>
              <a:buNone/>
            </a:pPr>
            <a:r>
              <a:rPr lang="zh-TW" sz="4800">
                <a:solidFill>
                  <a:srgbClr val="E80000"/>
                </a:solidFill>
                <a:latin typeface="Roboto"/>
                <a:ea typeface="Roboto"/>
                <a:cs typeface="Roboto"/>
                <a:sym typeface="Roboto"/>
              </a:rPr>
              <a:t>Praise to you, Lord Jesus Christ.</a:t>
            </a:r>
            <a:endParaRPr sz="4800">
              <a:solidFill>
                <a:srgbClr val="E80000"/>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g3aa92dfece9_0_0"/>
          <p:cNvSpPr/>
          <p:nvPr/>
        </p:nvSpPr>
        <p:spPr>
          <a:xfrm>
            <a:off x="1368530" y="2215187"/>
            <a:ext cx="6172200" cy="11433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6000"/>
              <a:buFont typeface="Times New Roman"/>
              <a:buNone/>
            </a:pPr>
            <a:r>
              <a:t/>
            </a:r>
            <a:endParaRPr b="0" i="0" sz="6000" u="none" cap="none" strike="noStrike">
              <a:solidFill>
                <a:srgbClr val="3333CC"/>
              </a:solidFill>
              <a:latin typeface="Arial"/>
              <a:ea typeface="Arial"/>
              <a:cs typeface="Arial"/>
              <a:sym typeface="Arial"/>
            </a:endParaRPr>
          </a:p>
        </p:txBody>
      </p:sp>
      <p:sp>
        <p:nvSpPr>
          <p:cNvPr id="276" name="Google Shape;276;g3aa92dfece9_0_0"/>
          <p:cNvSpPr txBox="1"/>
          <p:nvPr/>
        </p:nvSpPr>
        <p:spPr>
          <a:xfrm>
            <a:off x="7482775" y="6310075"/>
            <a:ext cx="11766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zh-TW" sz="1200" u="none" cap="none" strike="noStrike">
                <a:solidFill>
                  <a:schemeClr val="dk1"/>
                </a:solidFill>
                <a:latin typeface="DFKai-SB"/>
                <a:ea typeface="DFKai-SB"/>
                <a:cs typeface="DFKai-SB"/>
                <a:sym typeface="DFKai-SB"/>
              </a:rPr>
              <a:t> </a:t>
            </a:r>
            <a:endParaRPr b="0" i="0" sz="1200" u="none" cap="none" strike="noStrike">
              <a:solidFill>
                <a:srgbClr val="000000"/>
              </a:solidFill>
              <a:latin typeface="DFKai-SB"/>
              <a:ea typeface="DFKai-SB"/>
              <a:cs typeface="DFKai-SB"/>
              <a:sym typeface="DFKai-SB"/>
            </a:endParaRPr>
          </a:p>
        </p:txBody>
      </p:sp>
      <p:sp>
        <p:nvSpPr>
          <p:cNvPr id="277" name="Google Shape;277;g3aa92dfece9_0_0"/>
          <p:cNvSpPr/>
          <p:nvPr/>
        </p:nvSpPr>
        <p:spPr>
          <a:xfrm>
            <a:off x="504000" y="303075"/>
            <a:ext cx="8136000" cy="1564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6C"/>
              </a:buClr>
              <a:buSzPts val="6600"/>
              <a:buFont typeface="PMingLiu"/>
              <a:buNone/>
            </a:pPr>
            <a:r>
              <a:rPr b="1" i="0" lang="zh-TW" sz="4800" u="none" cap="none" strike="noStrike">
                <a:solidFill>
                  <a:srgbClr val="00006C"/>
                </a:solidFill>
                <a:latin typeface="Microsoft YaHei"/>
                <a:ea typeface="Microsoft YaHei"/>
                <a:cs typeface="Microsoft YaHei"/>
                <a:sym typeface="Microsoft YaHei"/>
              </a:rPr>
              <a:t>進  堂  </a:t>
            </a:r>
            <a:r>
              <a:rPr b="1" lang="zh-TW" sz="4800">
                <a:solidFill>
                  <a:srgbClr val="00006C"/>
                </a:solidFill>
                <a:latin typeface="Microsoft YaHei"/>
                <a:ea typeface="Microsoft YaHei"/>
                <a:cs typeface="Microsoft YaHei"/>
                <a:sym typeface="Microsoft YaHei"/>
              </a:rPr>
              <a:t>詠</a:t>
            </a:r>
            <a:endParaRPr b="1" sz="4800">
              <a:solidFill>
                <a:srgbClr val="00006C"/>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006C"/>
              </a:buClr>
              <a:buSzPts val="6600"/>
              <a:buFont typeface="PMingLiu"/>
              <a:buNone/>
            </a:pPr>
            <a:r>
              <a:rPr b="1" lang="zh-TW" sz="4400">
                <a:solidFill>
                  <a:srgbClr val="00006C"/>
                </a:solidFill>
                <a:latin typeface="Roboto"/>
                <a:ea typeface="Roboto"/>
                <a:cs typeface="Roboto"/>
                <a:sym typeface="Roboto"/>
              </a:rPr>
              <a:t>ENTRANCE SONG</a:t>
            </a:r>
            <a:endParaRPr b="1" sz="4400">
              <a:solidFill>
                <a:srgbClr val="00006C"/>
              </a:solidFill>
              <a:latin typeface="Roboto"/>
              <a:ea typeface="Roboto"/>
              <a:cs typeface="Roboto"/>
              <a:sym typeface="Roboto"/>
            </a:endParaRPr>
          </a:p>
        </p:txBody>
      </p:sp>
      <p:sp>
        <p:nvSpPr>
          <p:cNvPr id="278" name="Google Shape;278;g3aa92dfece9_0_0"/>
          <p:cNvSpPr txBox="1"/>
          <p:nvPr>
            <p:ph idx="4294967295" type="title"/>
          </p:nvPr>
        </p:nvSpPr>
        <p:spPr>
          <a:xfrm>
            <a:off x="363225" y="2682015"/>
            <a:ext cx="8182800" cy="26745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lang="zh-TW" sz="6000">
                <a:solidFill>
                  <a:srgbClr val="FF0000"/>
                </a:solidFill>
                <a:latin typeface="Arial"/>
                <a:ea typeface="Arial"/>
                <a:cs typeface="Arial"/>
                <a:sym typeface="Arial"/>
              </a:rPr>
              <a:t>上主</a:t>
            </a:r>
            <a:r>
              <a:rPr lang="zh-TW" sz="6000">
                <a:solidFill>
                  <a:srgbClr val="FF0000"/>
                </a:solidFill>
                <a:latin typeface="Arial"/>
                <a:ea typeface="Arial"/>
                <a:cs typeface="Arial"/>
                <a:sym typeface="Arial"/>
              </a:rPr>
              <a:t>庭院</a:t>
            </a:r>
            <a:endParaRPr sz="6000">
              <a:solidFill>
                <a:srgbClr val="FF0000"/>
              </a:solidFill>
              <a:latin typeface="Arial"/>
              <a:ea typeface="Arial"/>
              <a:cs typeface="Arial"/>
              <a:sym typeface="Arial"/>
            </a:endParaRPr>
          </a:p>
          <a:p>
            <a:pPr indent="0" lvl="0" marL="0" rtl="0" algn="ctr">
              <a:lnSpc>
                <a:spcPct val="90000"/>
              </a:lnSpc>
              <a:spcBef>
                <a:spcPts val="0"/>
              </a:spcBef>
              <a:spcAft>
                <a:spcPts val="0"/>
              </a:spcAft>
              <a:buClr>
                <a:srgbClr val="FF0000"/>
              </a:buClr>
              <a:buSzPts val="4400"/>
              <a:buFont typeface="Microsoft YaHei"/>
              <a:buNone/>
            </a:pPr>
            <a:r>
              <a:rPr lang="zh-TW" sz="6000">
                <a:solidFill>
                  <a:srgbClr val="FF0000"/>
                </a:solidFill>
                <a:latin typeface="Arial"/>
                <a:ea typeface="Arial"/>
                <a:cs typeface="Arial"/>
                <a:sym typeface="Arial"/>
              </a:rPr>
              <a:t>Behold, Among Men</a:t>
            </a:r>
            <a:endParaRPr sz="6000">
              <a:solidFill>
                <a:srgbClr val="FF0000"/>
              </a:solidFill>
              <a:latin typeface="Arial"/>
              <a:ea typeface="Arial"/>
              <a:cs typeface="Arial"/>
              <a:sym typeface="Arial"/>
            </a:endParaRPr>
          </a:p>
        </p:txBody>
      </p:sp>
      <p:sp>
        <p:nvSpPr>
          <p:cNvPr id="279" name="Google Shape;279;g3aa92dfece9_0_0"/>
          <p:cNvSpPr/>
          <p:nvPr/>
        </p:nvSpPr>
        <p:spPr>
          <a:xfrm>
            <a:off x="4454820" y="3275112"/>
            <a:ext cx="23436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zh-TW"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280" name="Google Shape;280;g3aa92dfece9_0_0"/>
          <p:cNvSpPr/>
          <p:nvPr/>
        </p:nvSpPr>
        <p:spPr>
          <a:xfrm>
            <a:off x="4454820" y="3275112"/>
            <a:ext cx="23436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zh-TW"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9" name="Shape 629"/>
        <p:cNvGrpSpPr/>
        <p:nvPr/>
      </p:nvGrpSpPr>
      <p:grpSpPr>
        <a:xfrm>
          <a:off x="0" y="0"/>
          <a:ext cx="0" cy="0"/>
          <a:chOff x="0" y="0"/>
          <a:chExt cx="0" cy="0"/>
        </a:xfrm>
      </p:grpSpPr>
      <p:sp>
        <p:nvSpPr>
          <p:cNvPr id="630" name="Google Shape;630;p22"/>
          <p:cNvSpPr txBox="1"/>
          <p:nvPr/>
        </p:nvSpPr>
        <p:spPr>
          <a:xfrm>
            <a:off x="1476375" y="2060575"/>
            <a:ext cx="6048300" cy="2308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8800"/>
              <a:buFont typeface="PMingLiu"/>
              <a:buNone/>
            </a:pPr>
            <a:r>
              <a:rPr b="1" i="0" lang="zh-TW" sz="7200" u="none" cap="none" strike="noStrike">
                <a:solidFill>
                  <a:schemeClr val="dk1"/>
                </a:solidFill>
                <a:latin typeface="Microsoft YaHei"/>
                <a:ea typeface="Microsoft YaHei"/>
                <a:cs typeface="Microsoft YaHei"/>
                <a:sym typeface="Microsoft YaHei"/>
              </a:rPr>
              <a:t>講</a:t>
            </a:r>
            <a:r>
              <a:rPr b="1" lang="zh-TW" sz="7200">
                <a:solidFill>
                  <a:schemeClr val="dk1"/>
                </a:solidFill>
                <a:latin typeface="Microsoft YaHei"/>
                <a:ea typeface="Microsoft YaHei"/>
                <a:cs typeface="Microsoft YaHei"/>
                <a:sym typeface="Microsoft YaHei"/>
              </a:rPr>
              <a:t>		</a:t>
            </a:r>
            <a:r>
              <a:rPr b="1" i="0" lang="zh-TW" sz="7200" u="none" cap="none" strike="noStrike">
                <a:solidFill>
                  <a:schemeClr val="dk1"/>
                </a:solidFill>
                <a:latin typeface="Microsoft YaHei"/>
                <a:ea typeface="Microsoft YaHei"/>
                <a:cs typeface="Microsoft YaHei"/>
                <a:sym typeface="Microsoft YaHei"/>
              </a:rPr>
              <a:t>道</a:t>
            </a:r>
            <a:endParaRPr b="1" i="0" sz="7200" u="none" cap="none" strike="noStrike">
              <a:solidFill>
                <a:schemeClr val="dk1"/>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chemeClr val="dk1"/>
              </a:buClr>
              <a:buSzPts val="8800"/>
              <a:buFont typeface="PMingLiu"/>
              <a:buNone/>
            </a:pPr>
            <a:r>
              <a:rPr lang="zh-TW" sz="7200">
                <a:solidFill>
                  <a:schemeClr val="dk1"/>
                </a:solidFill>
                <a:latin typeface="Roboto"/>
                <a:ea typeface="Roboto"/>
                <a:cs typeface="Roboto"/>
                <a:sym typeface="Roboto"/>
              </a:rPr>
              <a:t>Homily</a:t>
            </a:r>
            <a:endParaRPr sz="7200">
              <a:solidFill>
                <a:schemeClr val="dk1"/>
              </a:solidFill>
              <a:latin typeface="Roboto"/>
              <a:ea typeface="Roboto"/>
              <a:cs typeface="Roboto"/>
              <a:sym typeface="Roboto"/>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5" name="Shape 635"/>
        <p:cNvGrpSpPr/>
        <p:nvPr/>
      </p:nvGrpSpPr>
      <p:grpSpPr>
        <a:xfrm>
          <a:off x="0" y="0"/>
          <a:ext cx="0" cy="0"/>
          <a:chOff x="0" y="0"/>
          <a:chExt cx="0" cy="0"/>
        </a:xfrm>
      </p:grpSpPr>
      <p:sp>
        <p:nvSpPr>
          <p:cNvPr id="636" name="Google Shape;636;g3be4a5f7ac2_0_36"/>
          <p:cNvSpPr txBox="1"/>
          <p:nvPr>
            <p:ph type="title"/>
          </p:nvPr>
        </p:nvSpPr>
        <p:spPr>
          <a:xfrm>
            <a:off x="919250" y="265050"/>
            <a:ext cx="2826600" cy="7464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1400"/>
              <a:buFont typeface="Arial"/>
              <a:buNone/>
            </a:pPr>
            <a:r>
              <a:rPr b="1" lang="zh-TW" sz="4800">
                <a:solidFill>
                  <a:srgbClr val="002060"/>
                </a:solidFill>
                <a:latin typeface="Microsoft YaHei"/>
                <a:ea typeface="Microsoft YaHei"/>
                <a:cs typeface="Microsoft YaHei"/>
                <a:sym typeface="Microsoft YaHei"/>
              </a:rPr>
              <a:t>信 經</a:t>
            </a:r>
            <a:endParaRPr sz="4800">
              <a:latin typeface="Microsoft YaHei"/>
              <a:ea typeface="Microsoft YaHei"/>
              <a:cs typeface="Microsoft YaHei"/>
              <a:sym typeface="Microsoft YaHei"/>
            </a:endParaRPr>
          </a:p>
        </p:txBody>
      </p:sp>
      <p:sp>
        <p:nvSpPr>
          <p:cNvPr id="637" name="Google Shape;637;g3be4a5f7ac2_0_36"/>
          <p:cNvSpPr txBox="1"/>
          <p:nvPr>
            <p:ph idx="1" type="body"/>
          </p:nvPr>
        </p:nvSpPr>
        <p:spPr>
          <a:xfrm>
            <a:off x="204050" y="1138200"/>
            <a:ext cx="4257000" cy="53307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6000"/>
              <a:buFont typeface="DFKai-SB"/>
              <a:buNone/>
            </a:pPr>
            <a:r>
              <a:rPr lang="zh-TW" sz="4800">
                <a:solidFill>
                  <a:srgbClr val="EF1903"/>
                </a:solidFill>
                <a:latin typeface="Microsoft YaHei"/>
                <a:ea typeface="Microsoft YaHei"/>
                <a:cs typeface="Microsoft YaHei"/>
                <a:sym typeface="Microsoft YaHei"/>
              </a:rPr>
              <a:t>我信唯一的天主, 全能的聖父, 天地萬物, 無論有形無形, 都是祂所創造的。</a:t>
            </a:r>
            <a:endParaRPr sz="4800">
              <a:solidFill>
                <a:srgbClr val="EF1903"/>
              </a:solidFill>
              <a:latin typeface="Microsoft YaHei"/>
              <a:ea typeface="Microsoft YaHei"/>
              <a:cs typeface="Microsoft YaHei"/>
              <a:sym typeface="Microsoft YaHei"/>
            </a:endParaRPr>
          </a:p>
        </p:txBody>
      </p:sp>
      <p:sp>
        <p:nvSpPr>
          <p:cNvPr id="638" name="Google Shape;638;g3be4a5f7ac2_0_36"/>
          <p:cNvSpPr txBox="1"/>
          <p:nvPr>
            <p:ph idx="2" type="body"/>
          </p:nvPr>
        </p:nvSpPr>
        <p:spPr>
          <a:xfrm>
            <a:off x="4461050" y="1493875"/>
            <a:ext cx="4683000" cy="47862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I believe in one God,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the Father almighty,</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maker of heaven and earth,</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of all things visible and invisible.</a:t>
            </a:r>
            <a:endParaRPr sz="4000">
              <a:solidFill>
                <a:srgbClr val="EF1903"/>
              </a:solidFill>
              <a:latin typeface="Roboto"/>
              <a:ea typeface="Roboto"/>
              <a:cs typeface="Roboto"/>
              <a:sym typeface="Roboto"/>
            </a:endParaRPr>
          </a:p>
        </p:txBody>
      </p:sp>
      <p:sp>
        <p:nvSpPr>
          <p:cNvPr id="639" name="Google Shape;639;g3be4a5f7ac2_0_36"/>
          <p:cNvSpPr txBox="1"/>
          <p:nvPr>
            <p:ph type="title"/>
          </p:nvPr>
        </p:nvSpPr>
        <p:spPr>
          <a:xfrm>
            <a:off x="4572000" y="320625"/>
            <a:ext cx="4164300" cy="746400"/>
          </a:xfrm>
          <a:prstGeom prst="rect">
            <a:avLst/>
          </a:prstGeom>
        </p:spPr>
        <p:txBody>
          <a:bodyPr anchorCtr="0" anchor="t" bIns="45700" lIns="91425" spcFirstLastPara="1" rIns="91425" wrap="square" tIns="45700">
            <a:noAutofit/>
          </a:bodyPr>
          <a:lstStyle/>
          <a:p>
            <a:pPr indent="0" lvl="0" marL="0" rtl="0" algn="ctr">
              <a:lnSpc>
                <a:spcPct val="75000"/>
              </a:lnSpc>
              <a:spcBef>
                <a:spcPts val="0"/>
              </a:spcBef>
              <a:spcAft>
                <a:spcPts val="0"/>
              </a:spcAft>
              <a:buNone/>
            </a:pPr>
            <a:r>
              <a:rPr b="1" lang="zh-TW" sz="3600">
                <a:solidFill>
                  <a:srgbClr val="002060"/>
                </a:solidFill>
                <a:latin typeface="Roboto"/>
                <a:ea typeface="Roboto"/>
                <a:cs typeface="Roboto"/>
                <a:sym typeface="Roboto"/>
              </a:rPr>
              <a:t>PROFESSION OF FAITH</a:t>
            </a:r>
            <a:endParaRPr sz="3600">
              <a:latin typeface="Roboto"/>
              <a:ea typeface="Roboto"/>
              <a:cs typeface="Roboto"/>
              <a:sym typeface="Roboto"/>
            </a:endParaRPr>
          </a:p>
        </p:txBody>
      </p:sp>
      <p:sp>
        <p:nvSpPr>
          <p:cNvPr id="640" name="Google Shape;640;g3be4a5f7ac2_0_36"/>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 of 8</a:t>
            </a:r>
            <a:endParaRPr sz="1600">
              <a:latin typeface="Microsoft YaHei"/>
              <a:ea typeface="Microsoft YaHei"/>
              <a:cs typeface="Microsoft YaHei"/>
              <a:sym typeface="Microsoft YaHei"/>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5" name="Shape 645"/>
        <p:cNvGrpSpPr/>
        <p:nvPr/>
      </p:nvGrpSpPr>
      <p:grpSpPr>
        <a:xfrm>
          <a:off x="0" y="0"/>
          <a:ext cx="0" cy="0"/>
          <a:chOff x="0" y="0"/>
          <a:chExt cx="0" cy="0"/>
        </a:xfrm>
      </p:grpSpPr>
      <p:sp>
        <p:nvSpPr>
          <p:cNvPr id="646" name="Google Shape;646;g3be4a5f7ac2_0_45"/>
          <p:cNvSpPr txBox="1"/>
          <p:nvPr>
            <p:ph idx="1" type="body"/>
          </p:nvPr>
        </p:nvSpPr>
        <p:spPr>
          <a:xfrm>
            <a:off x="74500" y="112550"/>
            <a:ext cx="4638300" cy="65343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我信唯一的主, 耶穌基督, 天主的獨生子。</a:t>
            </a:r>
            <a:endParaRPr sz="4800">
              <a:solidFill>
                <a:srgbClr val="EF1903"/>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祂在萬世之前, 由聖父所生。祂是出自天主的天主, 出自光明的光明, 出自真天主的真天主。</a:t>
            </a:r>
            <a:endParaRPr sz="4800">
              <a:solidFill>
                <a:srgbClr val="EF1903"/>
              </a:solidFill>
              <a:latin typeface="Microsoft YaHei"/>
              <a:ea typeface="Microsoft YaHei"/>
              <a:cs typeface="Microsoft YaHei"/>
              <a:sym typeface="Microsoft YaHei"/>
            </a:endParaRPr>
          </a:p>
          <a:p>
            <a:pPr indent="0" lvl="0" marL="0" rtl="0" algn="l">
              <a:spcBef>
                <a:spcPts val="0"/>
              </a:spcBef>
              <a:spcAft>
                <a:spcPts val="0"/>
              </a:spcAft>
              <a:buClr>
                <a:schemeClr val="dk1"/>
              </a:buClr>
              <a:buSzPts val="1100"/>
              <a:buFont typeface="Arial"/>
              <a:buNone/>
            </a:pPr>
            <a:r>
              <a:t/>
            </a:r>
            <a:endParaRPr sz="4800">
              <a:solidFill>
                <a:srgbClr val="EF1903"/>
              </a:solidFill>
              <a:latin typeface="Microsoft YaHei"/>
              <a:ea typeface="Microsoft YaHei"/>
              <a:cs typeface="Microsoft YaHei"/>
              <a:sym typeface="Microsoft YaHei"/>
            </a:endParaRPr>
          </a:p>
        </p:txBody>
      </p:sp>
      <p:sp>
        <p:nvSpPr>
          <p:cNvPr id="647" name="Google Shape;647;g3be4a5f7ac2_0_45"/>
          <p:cNvSpPr txBox="1"/>
          <p:nvPr>
            <p:ph idx="2" type="body"/>
          </p:nvPr>
        </p:nvSpPr>
        <p:spPr>
          <a:xfrm>
            <a:off x="4859425" y="213900"/>
            <a:ext cx="4221600" cy="63108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I believe in one Lord Jesus Christ,</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the Only Begotten Son of God,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born of the Father before all ages.</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God from God, Light from Light,</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true God from true God,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t/>
            </a:r>
            <a:endParaRPr sz="4000">
              <a:solidFill>
                <a:srgbClr val="EF1903"/>
              </a:solidFill>
              <a:latin typeface="Roboto"/>
              <a:ea typeface="Roboto"/>
              <a:cs typeface="Roboto"/>
              <a:sym typeface="Roboto"/>
            </a:endParaRPr>
          </a:p>
        </p:txBody>
      </p:sp>
      <p:sp>
        <p:nvSpPr>
          <p:cNvPr id="648" name="Google Shape;648;g3be4a5f7ac2_0_45"/>
          <p:cNvSpPr txBox="1"/>
          <p:nvPr/>
        </p:nvSpPr>
        <p:spPr>
          <a:xfrm>
            <a:off x="8210125"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8</a:t>
            </a:r>
            <a:endParaRPr sz="1600">
              <a:latin typeface="Microsoft YaHei"/>
              <a:ea typeface="Microsoft YaHei"/>
              <a:cs typeface="Microsoft YaHei"/>
              <a:sym typeface="Microsoft YaHei"/>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3" name="Shape 653"/>
        <p:cNvGrpSpPr/>
        <p:nvPr/>
      </p:nvGrpSpPr>
      <p:grpSpPr>
        <a:xfrm>
          <a:off x="0" y="0"/>
          <a:ext cx="0" cy="0"/>
          <a:chOff x="0" y="0"/>
          <a:chExt cx="0" cy="0"/>
        </a:xfrm>
      </p:grpSpPr>
      <p:sp>
        <p:nvSpPr>
          <p:cNvPr id="654" name="Google Shape;654;g3be4a5f7ac2_0_58"/>
          <p:cNvSpPr txBox="1"/>
          <p:nvPr>
            <p:ph idx="1" type="body"/>
          </p:nvPr>
        </p:nvSpPr>
        <p:spPr>
          <a:xfrm>
            <a:off x="207850" y="547350"/>
            <a:ext cx="4152900" cy="53214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祂是聖父所生, 而非聖父所造, 與聖父同性同體, 萬物是藉著祂而造成的</a:t>
            </a:r>
            <a:r>
              <a:rPr lang="zh-TW" sz="4800">
                <a:solidFill>
                  <a:srgbClr val="EF1903"/>
                </a:solidFill>
                <a:latin typeface="Microsoft YaHei"/>
                <a:ea typeface="Microsoft YaHei"/>
                <a:cs typeface="Microsoft YaHei"/>
                <a:sym typeface="Microsoft YaHei"/>
              </a:rPr>
              <a:t>。</a:t>
            </a:r>
            <a:endParaRPr sz="4800">
              <a:solidFill>
                <a:srgbClr val="EF1903"/>
              </a:solidFill>
              <a:latin typeface="Microsoft YaHei"/>
              <a:ea typeface="Microsoft YaHei"/>
              <a:cs typeface="Microsoft YaHei"/>
              <a:sym typeface="Microsoft YaHei"/>
            </a:endParaRPr>
          </a:p>
        </p:txBody>
      </p:sp>
      <p:sp>
        <p:nvSpPr>
          <p:cNvPr id="655" name="Google Shape;655;g3be4a5f7ac2_0_58"/>
          <p:cNvSpPr txBox="1"/>
          <p:nvPr>
            <p:ph idx="2" type="body"/>
          </p:nvPr>
        </p:nvSpPr>
        <p:spPr>
          <a:xfrm>
            <a:off x="4759350" y="802975"/>
            <a:ext cx="3810000" cy="41148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begotten, not made, consubstantial with the Father;</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through him all things were made.</a:t>
            </a:r>
            <a:endParaRPr sz="4000">
              <a:solidFill>
                <a:srgbClr val="EF1903"/>
              </a:solidFill>
              <a:latin typeface="Roboto"/>
              <a:ea typeface="Roboto"/>
              <a:cs typeface="Roboto"/>
              <a:sym typeface="Roboto"/>
            </a:endParaRPr>
          </a:p>
        </p:txBody>
      </p:sp>
      <p:sp>
        <p:nvSpPr>
          <p:cNvPr id="656" name="Google Shape;656;g3be4a5f7ac2_0_58"/>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3</a:t>
            </a:r>
            <a:r>
              <a:rPr lang="zh-TW" sz="1600">
                <a:solidFill>
                  <a:schemeClr val="accent2"/>
                </a:solidFill>
                <a:latin typeface="Microsoft YaHei"/>
                <a:ea typeface="Microsoft YaHei"/>
                <a:cs typeface="Microsoft YaHei"/>
                <a:sym typeface="Microsoft YaHei"/>
              </a:rPr>
              <a:t> of 8</a:t>
            </a:r>
            <a:endParaRPr sz="1600">
              <a:latin typeface="Microsoft YaHei"/>
              <a:ea typeface="Microsoft YaHei"/>
              <a:cs typeface="Microsoft YaHei"/>
              <a:sym typeface="Microsoft YaHei"/>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1" name="Shape 661"/>
        <p:cNvGrpSpPr/>
        <p:nvPr/>
      </p:nvGrpSpPr>
      <p:grpSpPr>
        <a:xfrm>
          <a:off x="0" y="0"/>
          <a:ext cx="0" cy="0"/>
          <a:chOff x="0" y="0"/>
          <a:chExt cx="0" cy="0"/>
        </a:xfrm>
      </p:grpSpPr>
      <p:sp>
        <p:nvSpPr>
          <p:cNvPr id="662" name="Google Shape;662;g3be4a5f7ac2_0_64"/>
          <p:cNvSpPr txBox="1"/>
          <p:nvPr>
            <p:ph idx="1" type="body"/>
          </p:nvPr>
        </p:nvSpPr>
        <p:spPr>
          <a:xfrm>
            <a:off x="285650" y="158325"/>
            <a:ext cx="4152900" cy="30594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祂為了我們人類, 並為了我們的得救, 從天降下。</a:t>
            </a:r>
            <a:endParaRPr sz="4800">
              <a:solidFill>
                <a:srgbClr val="EF1903"/>
              </a:solidFill>
              <a:latin typeface="Microsoft YaHei"/>
              <a:ea typeface="Microsoft YaHei"/>
              <a:cs typeface="Microsoft YaHei"/>
              <a:sym typeface="Microsoft YaHei"/>
            </a:endParaRPr>
          </a:p>
        </p:txBody>
      </p:sp>
      <p:sp>
        <p:nvSpPr>
          <p:cNvPr id="663" name="Google Shape;663;g3be4a5f7ac2_0_64"/>
          <p:cNvSpPr txBox="1"/>
          <p:nvPr>
            <p:ph idx="2" type="body"/>
          </p:nvPr>
        </p:nvSpPr>
        <p:spPr>
          <a:xfrm>
            <a:off x="4737200" y="279150"/>
            <a:ext cx="4152900" cy="26760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For us men and for our salvation</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he came down from heaven,</a:t>
            </a:r>
            <a:endParaRPr sz="4000">
              <a:solidFill>
                <a:srgbClr val="EF1903"/>
              </a:solidFill>
              <a:latin typeface="Roboto"/>
              <a:ea typeface="Roboto"/>
              <a:cs typeface="Roboto"/>
              <a:sym typeface="Roboto"/>
            </a:endParaRPr>
          </a:p>
        </p:txBody>
      </p:sp>
      <p:sp>
        <p:nvSpPr>
          <p:cNvPr id="664" name="Google Shape;664;g3be4a5f7ac2_0_64"/>
          <p:cNvSpPr/>
          <p:nvPr/>
        </p:nvSpPr>
        <p:spPr>
          <a:xfrm>
            <a:off x="1022600" y="3087150"/>
            <a:ext cx="2160000" cy="683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4800"/>
              <a:buFont typeface="DFKai-SB"/>
              <a:buNone/>
            </a:pPr>
            <a:r>
              <a:rPr b="1" i="0" lang="zh-TW" sz="3600" u="none" cap="none" strike="noStrike">
                <a:solidFill>
                  <a:srgbClr val="E80000"/>
                </a:solidFill>
                <a:latin typeface="Microsoft YaHei"/>
                <a:ea typeface="Microsoft YaHei"/>
                <a:cs typeface="Microsoft YaHei"/>
                <a:sym typeface="Microsoft YaHei"/>
              </a:rPr>
              <a:t>｛</a:t>
            </a:r>
            <a:r>
              <a:rPr i="0" lang="zh-TW" sz="3600" u="none" cap="none" strike="noStrike">
                <a:solidFill>
                  <a:srgbClr val="E80000"/>
                </a:solidFill>
                <a:latin typeface="Microsoft YaHei"/>
                <a:ea typeface="Microsoft YaHei"/>
                <a:cs typeface="Microsoft YaHei"/>
                <a:sym typeface="Microsoft YaHei"/>
              </a:rPr>
              <a:t>鞠 躬</a:t>
            </a:r>
            <a:r>
              <a:rPr b="1" i="0" lang="zh-TW" sz="3600" u="none" cap="none" strike="noStrike">
                <a:solidFill>
                  <a:srgbClr val="E80000"/>
                </a:solidFill>
                <a:latin typeface="Microsoft YaHei"/>
                <a:ea typeface="Microsoft YaHei"/>
                <a:cs typeface="Microsoft YaHei"/>
                <a:sym typeface="Microsoft YaHei"/>
              </a:rPr>
              <a:t>｝</a:t>
            </a:r>
            <a:endParaRPr b="0" i="0" sz="3600" u="none" cap="none" strike="noStrike">
              <a:solidFill>
                <a:schemeClr val="dk1"/>
              </a:solidFill>
              <a:latin typeface="Times New Roman"/>
              <a:ea typeface="Times New Roman"/>
              <a:cs typeface="Times New Roman"/>
              <a:sym typeface="Times New Roman"/>
            </a:endParaRPr>
          </a:p>
        </p:txBody>
      </p:sp>
      <p:sp>
        <p:nvSpPr>
          <p:cNvPr id="665" name="Google Shape;665;g3be4a5f7ac2_0_64"/>
          <p:cNvSpPr/>
          <p:nvPr/>
        </p:nvSpPr>
        <p:spPr>
          <a:xfrm>
            <a:off x="55575" y="4000450"/>
            <a:ext cx="4592700" cy="2201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0000"/>
              </a:buClr>
              <a:buSzPts val="6000"/>
              <a:buFont typeface="DFKai-SB"/>
              <a:buNone/>
            </a:pPr>
            <a:r>
              <a:rPr b="1" i="0" lang="zh-TW" sz="4800" u="none" cap="none" strike="noStrike">
                <a:solidFill>
                  <a:srgbClr val="FF0000"/>
                </a:solidFill>
                <a:latin typeface="Microsoft YaHei"/>
                <a:ea typeface="Microsoft YaHei"/>
                <a:cs typeface="Microsoft YaHei"/>
                <a:sym typeface="Microsoft YaHei"/>
              </a:rPr>
              <a:t>｛</a:t>
            </a:r>
            <a:r>
              <a:rPr i="0" lang="zh-TW" sz="4800" u="none" cap="none" strike="noStrike">
                <a:solidFill>
                  <a:srgbClr val="EF1903"/>
                </a:solidFill>
                <a:latin typeface="Microsoft YaHei"/>
                <a:ea typeface="Microsoft YaHei"/>
                <a:cs typeface="Microsoft YaHei"/>
                <a:sym typeface="Microsoft YaHei"/>
              </a:rPr>
              <a:t>祂因聖神由童貞瑪利亞取得肉軀</a:t>
            </a:r>
            <a:r>
              <a:rPr lang="zh-TW" sz="4800">
                <a:solidFill>
                  <a:srgbClr val="EF1903"/>
                </a:solidFill>
                <a:latin typeface="Microsoft YaHei"/>
                <a:ea typeface="Microsoft YaHei"/>
                <a:cs typeface="Microsoft YaHei"/>
                <a:sym typeface="Microsoft YaHei"/>
              </a:rPr>
              <a:t>, </a:t>
            </a:r>
            <a:r>
              <a:rPr i="0" lang="zh-TW" sz="4800" u="none" cap="none" strike="noStrike">
                <a:solidFill>
                  <a:srgbClr val="EF1903"/>
                </a:solidFill>
                <a:latin typeface="Microsoft YaHei"/>
                <a:ea typeface="Microsoft YaHei"/>
                <a:cs typeface="Microsoft YaHei"/>
                <a:sym typeface="Microsoft YaHei"/>
              </a:rPr>
              <a:t>而成為人</a:t>
            </a:r>
            <a:r>
              <a:rPr b="1" i="0" lang="zh-TW" sz="4800" u="none" cap="none" strike="noStrike">
                <a:solidFill>
                  <a:srgbClr val="FF0000"/>
                </a:solidFill>
                <a:latin typeface="Microsoft YaHei"/>
                <a:ea typeface="Microsoft YaHei"/>
                <a:cs typeface="Microsoft YaHei"/>
                <a:sym typeface="Microsoft YaHei"/>
              </a:rPr>
              <a:t>｝</a:t>
            </a:r>
            <a:endParaRPr b="1" i="0" sz="4800" u="none" cap="none" strike="noStrike">
              <a:solidFill>
                <a:srgbClr val="000000"/>
              </a:solidFill>
              <a:latin typeface="Microsoft YaHei"/>
              <a:ea typeface="Microsoft YaHei"/>
              <a:cs typeface="Microsoft YaHei"/>
              <a:sym typeface="Microsoft YaHei"/>
            </a:endParaRPr>
          </a:p>
        </p:txBody>
      </p:sp>
      <p:sp>
        <p:nvSpPr>
          <p:cNvPr id="666" name="Google Shape;666;g3be4a5f7ac2_0_64"/>
          <p:cNvSpPr/>
          <p:nvPr/>
        </p:nvSpPr>
        <p:spPr>
          <a:xfrm>
            <a:off x="5598800" y="2745300"/>
            <a:ext cx="2759700" cy="683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4800"/>
              <a:buFont typeface="DFKai-SB"/>
              <a:buNone/>
            </a:pPr>
            <a:r>
              <a:rPr b="1" i="0" lang="zh-TW" sz="3600" u="none" cap="none" strike="noStrike">
                <a:solidFill>
                  <a:srgbClr val="E80000"/>
                </a:solidFill>
                <a:latin typeface="Roboto"/>
                <a:ea typeface="Roboto"/>
                <a:cs typeface="Roboto"/>
                <a:sym typeface="Roboto"/>
              </a:rPr>
              <a:t>｛</a:t>
            </a:r>
            <a:r>
              <a:rPr lang="zh-TW" sz="3600">
                <a:solidFill>
                  <a:srgbClr val="E80000"/>
                </a:solidFill>
                <a:latin typeface="Roboto"/>
                <a:ea typeface="Roboto"/>
                <a:cs typeface="Roboto"/>
                <a:sym typeface="Roboto"/>
              </a:rPr>
              <a:t>All bow</a:t>
            </a:r>
            <a:r>
              <a:rPr b="1" i="0" lang="zh-TW" sz="3600" u="none" cap="none" strike="noStrike">
                <a:solidFill>
                  <a:srgbClr val="E80000"/>
                </a:solidFill>
                <a:latin typeface="Roboto"/>
                <a:ea typeface="Roboto"/>
                <a:cs typeface="Roboto"/>
                <a:sym typeface="Roboto"/>
              </a:rPr>
              <a:t>｝</a:t>
            </a:r>
            <a:endParaRPr i="0" sz="3600" u="none" cap="none" strike="noStrike">
              <a:solidFill>
                <a:schemeClr val="dk1"/>
              </a:solidFill>
              <a:latin typeface="Roboto"/>
              <a:ea typeface="Roboto"/>
              <a:cs typeface="Roboto"/>
              <a:sym typeface="Roboto"/>
            </a:endParaRPr>
          </a:p>
        </p:txBody>
      </p:sp>
      <p:sp>
        <p:nvSpPr>
          <p:cNvPr id="667" name="Google Shape;667;g3be4a5f7ac2_0_64"/>
          <p:cNvSpPr/>
          <p:nvPr/>
        </p:nvSpPr>
        <p:spPr>
          <a:xfrm>
            <a:off x="4737200" y="3537550"/>
            <a:ext cx="4152900" cy="3127500"/>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FF0000"/>
              </a:buClr>
              <a:buSzPts val="6000"/>
              <a:buFont typeface="DFKai-SB"/>
              <a:buNone/>
            </a:pPr>
            <a:r>
              <a:rPr b="1" i="0" lang="zh-TW" sz="4800" u="none" cap="none" strike="noStrike">
                <a:solidFill>
                  <a:srgbClr val="FF0000"/>
                </a:solidFill>
                <a:latin typeface="Microsoft YaHei"/>
                <a:ea typeface="Microsoft YaHei"/>
                <a:cs typeface="Microsoft YaHei"/>
                <a:sym typeface="Microsoft YaHei"/>
              </a:rPr>
              <a:t>｛</a:t>
            </a:r>
            <a:r>
              <a:rPr lang="zh-TW" sz="4000">
                <a:solidFill>
                  <a:srgbClr val="EF1903"/>
                </a:solidFill>
                <a:latin typeface="Roboto"/>
                <a:ea typeface="Roboto"/>
                <a:cs typeface="Roboto"/>
                <a:sym typeface="Roboto"/>
              </a:rPr>
              <a:t>and by the Holy Spirit was incarnate of the Virgin Mary,</a:t>
            </a:r>
            <a:endParaRPr sz="4000">
              <a:solidFill>
                <a:srgbClr val="EF1903"/>
              </a:solidFill>
              <a:latin typeface="Roboto"/>
              <a:ea typeface="Roboto"/>
              <a:cs typeface="Roboto"/>
              <a:sym typeface="Roboto"/>
            </a:endParaRPr>
          </a:p>
          <a:p>
            <a:pPr indent="0" lvl="0" marL="0" marR="0" rtl="0" algn="l">
              <a:lnSpc>
                <a:spcPct val="80000"/>
              </a:lnSpc>
              <a:spcBef>
                <a:spcPts val="0"/>
              </a:spcBef>
              <a:spcAft>
                <a:spcPts val="0"/>
              </a:spcAft>
              <a:buClr>
                <a:srgbClr val="FF0000"/>
              </a:buClr>
              <a:buSzPts val="6000"/>
              <a:buFont typeface="DFKai-SB"/>
              <a:buNone/>
            </a:pPr>
            <a:r>
              <a:rPr lang="zh-TW" sz="4000">
                <a:solidFill>
                  <a:srgbClr val="EF1903"/>
                </a:solidFill>
                <a:latin typeface="Roboto"/>
                <a:ea typeface="Roboto"/>
                <a:cs typeface="Roboto"/>
                <a:sym typeface="Roboto"/>
              </a:rPr>
              <a:t>and became man.</a:t>
            </a:r>
            <a:r>
              <a:rPr b="1" i="0" lang="zh-TW" sz="4800" u="none" cap="none" strike="noStrike">
                <a:solidFill>
                  <a:srgbClr val="FF0000"/>
                </a:solidFill>
                <a:latin typeface="Microsoft YaHei"/>
                <a:ea typeface="Microsoft YaHei"/>
                <a:cs typeface="Microsoft YaHei"/>
                <a:sym typeface="Microsoft YaHei"/>
              </a:rPr>
              <a:t>｝</a:t>
            </a:r>
            <a:endParaRPr b="1" i="0" sz="4800" u="none" cap="none" strike="noStrike">
              <a:solidFill>
                <a:srgbClr val="000000"/>
              </a:solidFill>
              <a:latin typeface="Microsoft YaHei"/>
              <a:ea typeface="Microsoft YaHei"/>
              <a:cs typeface="Microsoft YaHei"/>
              <a:sym typeface="Microsoft YaHei"/>
            </a:endParaRPr>
          </a:p>
        </p:txBody>
      </p:sp>
      <p:sp>
        <p:nvSpPr>
          <p:cNvPr id="668" name="Google Shape;668;g3be4a5f7ac2_0_64"/>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4 </a:t>
            </a:r>
            <a:r>
              <a:rPr lang="zh-TW" sz="1600">
                <a:solidFill>
                  <a:schemeClr val="accent2"/>
                </a:solidFill>
                <a:latin typeface="Microsoft YaHei"/>
                <a:ea typeface="Microsoft YaHei"/>
                <a:cs typeface="Microsoft YaHei"/>
                <a:sym typeface="Microsoft YaHei"/>
              </a:rPr>
              <a:t>of 8</a:t>
            </a:r>
            <a:endParaRPr sz="1600">
              <a:latin typeface="Microsoft YaHei"/>
              <a:ea typeface="Microsoft YaHei"/>
              <a:cs typeface="Microsoft YaHei"/>
              <a:sym typeface="Microsoft YaHei"/>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3" name="Shape 673"/>
        <p:cNvGrpSpPr/>
        <p:nvPr/>
      </p:nvGrpSpPr>
      <p:grpSpPr>
        <a:xfrm>
          <a:off x="0" y="0"/>
          <a:ext cx="0" cy="0"/>
          <a:chOff x="0" y="0"/>
          <a:chExt cx="0" cy="0"/>
        </a:xfrm>
      </p:grpSpPr>
      <p:sp>
        <p:nvSpPr>
          <p:cNvPr id="674" name="Google Shape;674;g3be4a5f7ac2_0_72"/>
          <p:cNvSpPr txBox="1"/>
          <p:nvPr>
            <p:ph idx="1" type="body"/>
          </p:nvPr>
        </p:nvSpPr>
        <p:spPr>
          <a:xfrm>
            <a:off x="207850" y="347275"/>
            <a:ext cx="4305000" cy="62883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6000"/>
              <a:buFont typeface="DFKai-SB"/>
              <a:buNone/>
            </a:pPr>
            <a:r>
              <a:rPr lang="zh-TW" sz="4800">
                <a:solidFill>
                  <a:srgbClr val="EF1903"/>
                </a:solidFill>
                <a:latin typeface="Microsoft YaHei"/>
                <a:ea typeface="Microsoft YaHei"/>
                <a:cs typeface="Microsoft YaHei"/>
                <a:sym typeface="Microsoft YaHei"/>
              </a:rPr>
              <a:t>祂在般雀比拉多執政時, 為我們被釘在十字架上, 受難而被埋葬。</a:t>
            </a:r>
            <a:endParaRPr sz="4800">
              <a:solidFill>
                <a:srgbClr val="EF1903"/>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祂正如聖經所載, 第三日復活了。</a:t>
            </a:r>
            <a:endParaRPr sz="4800">
              <a:solidFill>
                <a:srgbClr val="EF1903"/>
              </a:solidFill>
              <a:latin typeface="Microsoft YaHei"/>
              <a:ea typeface="Microsoft YaHei"/>
              <a:cs typeface="Microsoft YaHei"/>
              <a:sym typeface="Microsoft YaHei"/>
            </a:endParaRPr>
          </a:p>
        </p:txBody>
      </p:sp>
      <p:sp>
        <p:nvSpPr>
          <p:cNvPr id="675" name="Google Shape;675;g3be4a5f7ac2_0_72"/>
          <p:cNvSpPr txBox="1"/>
          <p:nvPr>
            <p:ph idx="2" type="body"/>
          </p:nvPr>
        </p:nvSpPr>
        <p:spPr>
          <a:xfrm>
            <a:off x="4703775" y="514025"/>
            <a:ext cx="4440300" cy="58437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For our sake he was crucified under Pontius Pilate,</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he suffered death and was buried,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and rose again on the third day</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in accordance with the Scriptures.</a:t>
            </a:r>
            <a:endParaRPr sz="4000">
              <a:solidFill>
                <a:srgbClr val="EF1903"/>
              </a:solidFill>
              <a:latin typeface="Roboto"/>
              <a:ea typeface="Roboto"/>
              <a:cs typeface="Roboto"/>
              <a:sym typeface="Roboto"/>
            </a:endParaRPr>
          </a:p>
        </p:txBody>
      </p:sp>
      <p:sp>
        <p:nvSpPr>
          <p:cNvPr id="676" name="Google Shape;676;g3be4a5f7ac2_0_72"/>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5</a:t>
            </a:r>
            <a:r>
              <a:rPr lang="zh-TW" sz="1600">
                <a:solidFill>
                  <a:schemeClr val="accent2"/>
                </a:solidFill>
                <a:latin typeface="Microsoft YaHei"/>
                <a:ea typeface="Microsoft YaHei"/>
                <a:cs typeface="Microsoft YaHei"/>
                <a:sym typeface="Microsoft YaHei"/>
              </a:rPr>
              <a:t> of 8</a:t>
            </a:r>
            <a:endParaRPr sz="1600">
              <a:latin typeface="Microsoft YaHei"/>
              <a:ea typeface="Microsoft YaHei"/>
              <a:cs typeface="Microsoft YaHei"/>
              <a:sym typeface="Microsoft YaHei"/>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1" name="Shape 681"/>
        <p:cNvGrpSpPr/>
        <p:nvPr/>
      </p:nvGrpSpPr>
      <p:grpSpPr>
        <a:xfrm>
          <a:off x="0" y="0"/>
          <a:ext cx="0" cy="0"/>
          <a:chOff x="0" y="0"/>
          <a:chExt cx="0" cy="0"/>
        </a:xfrm>
      </p:grpSpPr>
      <p:sp>
        <p:nvSpPr>
          <p:cNvPr id="682" name="Google Shape;682;g3be4a5f7ac2_0_84"/>
          <p:cNvSpPr txBox="1"/>
          <p:nvPr>
            <p:ph idx="1" type="body"/>
          </p:nvPr>
        </p:nvSpPr>
        <p:spPr>
          <a:xfrm>
            <a:off x="207850" y="347275"/>
            <a:ext cx="4152900" cy="53214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6000"/>
              <a:buFont typeface="DFKai-SB"/>
              <a:buNone/>
            </a:pPr>
            <a:r>
              <a:rPr lang="zh-TW" sz="4800">
                <a:solidFill>
                  <a:srgbClr val="EF1903"/>
                </a:solidFill>
                <a:latin typeface="Microsoft YaHei"/>
                <a:ea typeface="Microsoft YaHei"/>
                <a:cs typeface="Microsoft YaHei"/>
                <a:sym typeface="Microsoft YaHei"/>
              </a:rPr>
              <a:t>祂升了天, 坐在聖父的右邊, 祂還要光榮地降來, 審判生者死者, 祂的神國萬世無疆。</a:t>
            </a:r>
            <a:endParaRPr sz="4800">
              <a:solidFill>
                <a:srgbClr val="EF1903"/>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t/>
            </a:r>
            <a:endParaRPr sz="4800">
              <a:solidFill>
                <a:srgbClr val="EF1903"/>
              </a:solidFill>
              <a:latin typeface="Microsoft YaHei"/>
              <a:ea typeface="Microsoft YaHei"/>
              <a:cs typeface="Microsoft YaHei"/>
              <a:sym typeface="Microsoft YaHei"/>
            </a:endParaRPr>
          </a:p>
        </p:txBody>
      </p:sp>
      <p:sp>
        <p:nvSpPr>
          <p:cNvPr id="683" name="Google Shape;683;g3be4a5f7ac2_0_84"/>
          <p:cNvSpPr txBox="1"/>
          <p:nvPr>
            <p:ph idx="2" type="body"/>
          </p:nvPr>
        </p:nvSpPr>
        <p:spPr>
          <a:xfrm>
            <a:off x="4572000" y="625150"/>
            <a:ext cx="4375500" cy="56103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He ascended into heaven</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and is seated at the right hand of the Father.</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He will come again in glory</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to judge the living and the dead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and his kingdom will have no end.</a:t>
            </a:r>
            <a:endParaRPr sz="4000">
              <a:solidFill>
                <a:srgbClr val="EF1903"/>
              </a:solidFill>
              <a:latin typeface="Roboto"/>
              <a:ea typeface="Roboto"/>
              <a:cs typeface="Roboto"/>
              <a:sym typeface="Roboto"/>
            </a:endParaRPr>
          </a:p>
        </p:txBody>
      </p:sp>
      <p:sp>
        <p:nvSpPr>
          <p:cNvPr id="684" name="Google Shape;684;g3be4a5f7ac2_0_84"/>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6 </a:t>
            </a:r>
            <a:r>
              <a:rPr lang="zh-TW" sz="1600">
                <a:solidFill>
                  <a:schemeClr val="accent2"/>
                </a:solidFill>
                <a:latin typeface="Microsoft YaHei"/>
                <a:ea typeface="Microsoft YaHei"/>
                <a:cs typeface="Microsoft YaHei"/>
                <a:sym typeface="Microsoft YaHei"/>
              </a:rPr>
              <a:t>of 8</a:t>
            </a:r>
            <a:endParaRPr sz="1600">
              <a:latin typeface="Microsoft YaHei"/>
              <a:ea typeface="Microsoft YaHei"/>
              <a:cs typeface="Microsoft YaHei"/>
              <a:sym typeface="Microsoft YaHei"/>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9" name="Shape 689"/>
        <p:cNvGrpSpPr/>
        <p:nvPr/>
      </p:nvGrpSpPr>
      <p:grpSpPr>
        <a:xfrm>
          <a:off x="0" y="0"/>
          <a:ext cx="0" cy="0"/>
          <a:chOff x="0" y="0"/>
          <a:chExt cx="0" cy="0"/>
        </a:xfrm>
      </p:grpSpPr>
      <p:sp>
        <p:nvSpPr>
          <p:cNvPr id="690" name="Google Shape;690;g3be4a5f7ac2_0_90"/>
          <p:cNvSpPr txBox="1"/>
          <p:nvPr>
            <p:ph idx="1" type="body"/>
          </p:nvPr>
        </p:nvSpPr>
        <p:spPr>
          <a:xfrm>
            <a:off x="207850" y="347275"/>
            <a:ext cx="4193700" cy="61440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我信聖神, 祂是主及賦予生命者, 由聖父聖子所共發。祂和聖父聖子, 同受欽崇, 同享光榮。祂曾藉先知們發言。</a:t>
            </a:r>
            <a:endParaRPr sz="4800">
              <a:solidFill>
                <a:srgbClr val="EF1903"/>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t/>
            </a:r>
            <a:endParaRPr sz="4800">
              <a:solidFill>
                <a:srgbClr val="EF1903"/>
              </a:solidFill>
              <a:latin typeface="Microsoft YaHei"/>
              <a:ea typeface="Microsoft YaHei"/>
              <a:cs typeface="Microsoft YaHei"/>
              <a:sym typeface="Microsoft YaHei"/>
            </a:endParaRPr>
          </a:p>
        </p:txBody>
      </p:sp>
      <p:sp>
        <p:nvSpPr>
          <p:cNvPr id="691" name="Google Shape;691;g3be4a5f7ac2_0_90"/>
          <p:cNvSpPr txBox="1"/>
          <p:nvPr>
            <p:ph idx="2" type="body"/>
          </p:nvPr>
        </p:nvSpPr>
        <p:spPr>
          <a:xfrm>
            <a:off x="4305250" y="347275"/>
            <a:ext cx="4731300" cy="61440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I believe in the Holy Spirit, the Lord, the giver of life,</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who proceeds from the Father and the Son,</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who with the Father and the Son is adored and glorified,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who has spoken through the prophets.</a:t>
            </a:r>
            <a:endParaRPr sz="4000">
              <a:solidFill>
                <a:srgbClr val="EF1903"/>
              </a:solidFill>
              <a:latin typeface="Roboto"/>
              <a:ea typeface="Roboto"/>
              <a:cs typeface="Roboto"/>
              <a:sym typeface="Roboto"/>
            </a:endParaRPr>
          </a:p>
        </p:txBody>
      </p:sp>
      <p:sp>
        <p:nvSpPr>
          <p:cNvPr id="692" name="Google Shape;692;g3be4a5f7ac2_0_90"/>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7</a:t>
            </a:r>
            <a:r>
              <a:rPr lang="zh-TW" sz="1600">
                <a:solidFill>
                  <a:schemeClr val="accent2"/>
                </a:solidFill>
                <a:latin typeface="Microsoft YaHei"/>
                <a:ea typeface="Microsoft YaHei"/>
                <a:cs typeface="Microsoft YaHei"/>
                <a:sym typeface="Microsoft YaHei"/>
              </a:rPr>
              <a:t> of 8</a:t>
            </a:r>
            <a:endParaRPr sz="1600">
              <a:latin typeface="Microsoft YaHei"/>
              <a:ea typeface="Microsoft YaHei"/>
              <a:cs typeface="Microsoft YaHei"/>
              <a:sym typeface="Microsoft YaHei"/>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7" name="Shape 697"/>
        <p:cNvGrpSpPr/>
        <p:nvPr/>
      </p:nvGrpSpPr>
      <p:grpSpPr>
        <a:xfrm>
          <a:off x="0" y="0"/>
          <a:ext cx="0" cy="0"/>
          <a:chOff x="0" y="0"/>
          <a:chExt cx="0" cy="0"/>
        </a:xfrm>
      </p:grpSpPr>
      <p:sp>
        <p:nvSpPr>
          <p:cNvPr id="698" name="Google Shape;698;g3be4a5f7ac2_0_96"/>
          <p:cNvSpPr txBox="1"/>
          <p:nvPr>
            <p:ph idx="1" type="body"/>
          </p:nvPr>
        </p:nvSpPr>
        <p:spPr>
          <a:xfrm>
            <a:off x="131700" y="158325"/>
            <a:ext cx="4440300" cy="66108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我信唯一, 至聖, 至公, 從宗徒傳下來的教會。我承認赦罪的聖洗, 只有一個。我期待死人的復活, 及來世的生命。</a:t>
            </a:r>
            <a:endParaRPr sz="4800">
              <a:solidFill>
                <a:srgbClr val="EF1903"/>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800">
                <a:solidFill>
                  <a:srgbClr val="EF1903"/>
                </a:solidFill>
                <a:latin typeface="Microsoft YaHei"/>
                <a:ea typeface="Microsoft YaHei"/>
                <a:cs typeface="Microsoft YaHei"/>
                <a:sym typeface="Microsoft YaHei"/>
              </a:rPr>
              <a:t>阿們。</a:t>
            </a:r>
            <a:endParaRPr sz="4800">
              <a:solidFill>
                <a:srgbClr val="EF1903"/>
              </a:solidFill>
              <a:latin typeface="Microsoft YaHei"/>
              <a:ea typeface="Microsoft YaHei"/>
              <a:cs typeface="Microsoft YaHei"/>
              <a:sym typeface="Microsoft YaHei"/>
            </a:endParaRPr>
          </a:p>
        </p:txBody>
      </p:sp>
      <p:sp>
        <p:nvSpPr>
          <p:cNvPr id="699" name="Google Shape;699;g3be4a5f7ac2_0_96"/>
          <p:cNvSpPr txBox="1"/>
          <p:nvPr>
            <p:ph idx="2" type="body"/>
          </p:nvPr>
        </p:nvSpPr>
        <p:spPr>
          <a:xfrm>
            <a:off x="4460850" y="213975"/>
            <a:ext cx="4486800" cy="64995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I believe in one, holy, catholic and apostolic Church.</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I confess one Baptism for the forgiveness of sins</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Clr>
                <a:schemeClr val="dk1"/>
              </a:buClr>
              <a:buSzPts val="1100"/>
              <a:buFont typeface="Arial"/>
              <a:buNone/>
            </a:pPr>
            <a:r>
              <a:rPr lang="zh-TW" sz="4000">
                <a:solidFill>
                  <a:srgbClr val="EF1903"/>
                </a:solidFill>
                <a:latin typeface="Roboto"/>
                <a:ea typeface="Roboto"/>
                <a:cs typeface="Roboto"/>
                <a:sym typeface="Roboto"/>
              </a:rPr>
              <a:t>and I look forward to the resurrection of the dead</a:t>
            </a:r>
            <a:endParaRPr sz="40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000">
                <a:solidFill>
                  <a:srgbClr val="EF1903"/>
                </a:solidFill>
                <a:latin typeface="Roboto"/>
                <a:ea typeface="Roboto"/>
                <a:cs typeface="Roboto"/>
                <a:sym typeface="Roboto"/>
              </a:rPr>
              <a:t>and the life of the world to come. Amen.</a:t>
            </a:r>
            <a:endParaRPr sz="4000">
              <a:solidFill>
                <a:srgbClr val="EF1903"/>
              </a:solidFill>
              <a:latin typeface="Roboto"/>
              <a:ea typeface="Roboto"/>
              <a:cs typeface="Roboto"/>
              <a:sym typeface="Roboto"/>
            </a:endParaRPr>
          </a:p>
        </p:txBody>
      </p:sp>
      <p:sp>
        <p:nvSpPr>
          <p:cNvPr id="700" name="Google Shape;700;g3be4a5f7ac2_0_96"/>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8</a:t>
            </a:r>
            <a:r>
              <a:rPr lang="zh-TW" sz="1600">
                <a:solidFill>
                  <a:schemeClr val="accent2"/>
                </a:solidFill>
                <a:latin typeface="Microsoft YaHei"/>
                <a:ea typeface="Microsoft YaHei"/>
                <a:cs typeface="Microsoft YaHei"/>
                <a:sym typeface="Microsoft YaHei"/>
              </a:rPr>
              <a:t> of 8</a:t>
            </a:r>
            <a:endParaRPr sz="1600">
              <a:latin typeface="Microsoft YaHei"/>
              <a:ea typeface="Microsoft YaHei"/>
              <a:cs typeface="Microsoft YaHei"/>
              <a:sym typeface="Microsoft YaHei"/>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5" name="Shape 705"/>
        <p:cNvGrpSpPr/>
        <p:nvPr/>
      </p:nvGrpSpPr>
      <p:grpSpPr>
        <a:xfrm>
          <a:off x="0" y="0"/>
          <a:ext cx="0" cy="0"/>
          <a:chOff x="0" y="0"/>
          <a:chExt cx="0" cy="0"/>
        </a:xfrm>
      </p:grpSpPr>
      <p:sp>
        <p:nvSpPr>
          <p:cNvPr id="706" name="Google Shape;706;g3bb34e3a1e4_0_0"/>
          <p:cNvSpPr txBox="1"/>
          <p:nvPr>
            <p:ph type="title"/>
          </p:nvPr>
        </p:nvSpPr>
        <p:spPr>
          <a:xfrm>
            <a:off x="855400" y="253900"/>
            <a:ext cx="2918400" cy="9576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2060"/>
              </a:buClr>
              <a:buSzPts val="8000"/>
              <a:buFont typeface="PMingLiu"/>
              <a:buNone/>
            </a:pPr>
            <a:r>
              <a:rPr b="1" lang="zh-TW" sz="4800">
                <a:solidFill>
                  <a:srgbClr val="002060"/>
                </a:solidFill>
                <a:latin typeface="Microsoft YaHei"/>
                <a:ea typeface="Microsoft YaHei"/>
                <a:cs typeface="Microsoft YaHei"/>
                <a:sym typeface="Microsoft YaHei"/>
              </a:rPr>
              <a:t>信友禱詞</a:t>
            </a:r>
            <a:endParaRPr/>
          </a:p>
        </p:txBody>
      </p:sp>
      <p:sp>
        <p:nvSpPr>
          <p:cNvPr id="707" name="Google Shape;707;g3bb34e3a1e4_0_0"/>
          <p:cNvSpPr txBox="1"/>
          <p:nvPr>
            <p:ph idx="1" type="body"/>
          </p:nvPr>
        </p:nvSpPr>
        <p:spPr>
          <a:xfrm>
            <a:off x="289000" y="1825575"/>
            <a:ext cx="4051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5200">
                <a:latin typeface="Microsoft YaHei"/>
                <a:ea typeface="Microsoft YaHei"/>
                <a:cs typeface="Microsoft YaHei"/>
                <a:sym typeface="Microsoft YaHei"/>
              </a:rPr>
              <a:t>領: 我們同聲祈禱。</a:t>
            </a:r>
            <a:endParaRPr sz="5200">
              <a:latin typeface="Microsoft YaHei"/>
              <a:ea typeface="Microsoft YaHei"/>
              <a:cs typeface="Microsoft YaHei"/>
              <a:sym typeface="Microsoft YaHei"/>
            </a:endParaRPr>
          </a:p>
          <a:p>
            <a:pPr indent="0" lvl="0" marL="0" rtl="0" algn="l">
              <a:spcBef>
                <a:spcPts val="0"/>
              </a:spcBef>
              <a:spcAft>
                <a:spcPts val="0"/>
              </a:spcAft>
              <a:buNone/>
            </a:pPr>
            <a:r>
              <a:t/>
            </a:r>
            <a:endParaRPr sz="5200">
              <a:latin typeface="Microsoft YaHei"/>
              <a:ea typeface="Microsoft YaHei"/>
              <a:cs typeface="Microsoft YaHei"/>
              <a:sym typeface="Microsoft YaHei"/>
            </a:endParaRPr>
          </a:p>
          <a:p>
            <a:pPr indent="0" lvl="0" marL="0" rtl="0" algn="l">
              <a:spcBef>
                <a:spcPts val="0"/>
              </a:spcBef>
              <a:spcAft>
                <a:spcPts val="0"/>
              </a:spcAft>
              <a:buClr>
                <a:srgbClr val="FF0000"/>
              </a:buClr>
              <a:buSzPts val="6600"/>
              <a:buFont typeface="DFKai-SB"/>
              <a:buNone/>
            </a:pPr>
            <a:r>
              <a:rPr lang="zh-TW" sz="5200">
                <a:solidFill>
                  <a:srgbClr val="FF0000"/>
                </a:solidFill>
                <a:latin typeface="Microsoft YaHei"/>
                <a:ea typeface="Microsoft YaHei"/>
                <a:cs typeface="Microsoft YaHei"/>
                <a:sym typeface="Microsoft YaHei"/>
              </a:rPr>
              <a:t>全體: 求主俯聽我們。</a:t>
            </a:r>
            <a:endParaRPr sz="5200">
              <a:latin typeface="Microsoft YaHei"/>
              <a:ea typeface="Microsoft YaHei"/>
              <a:cs typeface="Microsoft YaHei"/>
              <a:sym typeface="Microsoft YaHei"/>
            </a:endParaRPr>
          </a:p>
        </p:txBody>
      </p:sp>
      <p:sp>
        <p:nvSpPr>
          <p:cNvPr id="708" name="Google Shape;708;g3bb34e3a1e4_0_0"/>
          <p:cNvSpPr txBox="1"/>
          <p:nvPr>
            <p:ph idx="2" type="body"/>
          </p:nvPr>
        </p:nvSpPr>
        <p:spPr>
          <a:xfrm>
            <a:off x="4625975" y="1825575"/>
            <a:ext cx="4321800" cy="43320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800">
                <a:latin typeface="Roboto"/>
                <a:ea typeface="Roboto"/>
                <a:cs typeface="Roboto"/>
                <a:sym typeface="Roboto"/>
              </a:rPr>
              <a:t>V.: </a:t>
            </a:r>
            <a:r>
              <a:rPr lang="zh-TW" sz="4800">
                <a:latin typeface="Roboto"/>
                <a:ea typeface="Roboto"/>
                <a:cs typeface="Roboto"/>
                <a:sym typeface="Roboto"/>
              </a:rPr>
              <a:t>Let us pray to the Lord.</a:t>
            </a:r>
            <a:endParaRPr sz="4800">
              <a:latin typeface="Roboto"/>
              <a:ea typeface="Roboto"/>
              <a:cs typeface="Roboto"/>
              <a:sym typeface="Roboto"/>
            </a:endParaRPr>
          </a:p>
          <a:p>
            <a:pPr indent="0" lvl="0" marL="0" rtl="0" algn="l">
              <a:lnSpc>
                <a:spcPct val="75000"/>
              </a:lnSpc>
              <a:spcBef>
                <a:spcPts val="0"/>
              </a:spcBef>
              <a:spcAft>
                <a:spcPts val="0"/>
              </a:spcAft>
              <a:buNone/>
            </a:pPr>
            <a:r>
              <a:t/>
            </a:r>
            <a:endParaRPr sz="4800">
              <a:latin typeface="Roboto"/>
              <a:ea typeface="Roboto"/>
              <a:cs typeface="Roboto"/>
              <a:sym typeface="Roboto"/>
            </a:endParaRPr>
          </a:p>
          <a:p>
            <a:pPr indent="0" lvl="0" marL="0" rtl="0" algn="l">
              <a:lnSpc>
                <a:spcPct val="75000"/>
              </a:lnSpc>
              <a:spcBef>
                <a:spcPts val="0"/>
              </a:spcBef>
              <a:spcAft>
                <a:spcPts val="0"/>
              </a:spcAft>
              <a:buNone/>
            </a:pPr>
            <a:r>
              <a:t/>
            </a:r>
            <a:endParaRPr sz="4800">
              <a:solidFill>
                <a:srgbClr val="FF0000"/>
              </a:solidFill>
              <a:latin typeface="Roboto"/>
              <a:ea typeface="Roboto"/>
              <a:cs typeface="Roboto"/>
              <a:sym typeface="Roboto"/>
            </a:endParaRPr>
          </a:p>
          <a:p>
            <a:pPr indent="0" lvl="0" marL="0" rtl="0" algn="l">
              <a:lnSpc>
                <a:spcPct val="75000"/>
              </a:lnSpc>
              <a:spcBef>
                <a:spcPts val="0"/>
              </a:spcBef>
              <a:spcAft>
                <a:spcPts val="0"/>
              </a:spcAft>
              <a:buNone/>
            </a:pPr>
            <a:r>
              <a:t/>
            </a:r>
            <a:endParaRPr sz="4800">
              <a:solidFill>
                <a:srgbClr val="FF0000"/>
              </a:solidFill>
              <a:latin typeface="Roboto"/>
              <a:ea typeface="Roboto"/>
              <a:cs typeface="Roboto"/>
              <a:sym typeface="Roboto"/>
            </a:endParaRPr>
          </a:p>
          <a:p>
            <a:pPr indent="0" lvl="0" marL="0" rtl="0" algn="l">
              <a:lnSpc>
                <a:spcPct val="75000"/>
              </a:lnSpc>
              <a:spcBef>
                <a:spcPts val="0"/>
              </a:spcBef>
              <a:spcAft>
                <a:spcPts val="0"/>
              </a:spcAft>
              <a:buClr>
                <a:srgbClr val="FF0000"/>
              </a:buClr>
              <a:buSzPts val="6600"/>
              <a:buFont typeface="DFKai-SB"/>
              <a:buNone/>
            </a:pPr>
            <a:r>
              <a:rPr lang="zh-TW" sz="4800">
                <a:solidFill>
                  <a:srgbClr val="FF0000"/>
                </a:solidFill>
                <a:latin typeface="Roboto"/>
                <a:ea typeface="Roboto"/>
                <a:cs typeface="Roboto"/>
                <a:sym typeface="Roboto"/>
              </a:rPr>
              <a:t>All: </a:t>
            </a:r>
            <a:r>
              <a:rPr lang="zh-TW" sz="4800">
                <a:solidFill>
                  <a:srgbClr val="FF0000"/>
                </a:solidFill>
                <a:latin typeface="Roboto"/>
                <a:ea typeface="Roboto"/>
                <a:cs typeface="Roboto"/>
                <a:sym typeface="Roboto"/>
              </a:rPr>
              <a:t>Lord, hear our prayer.</a:t>
            </a:r>
            <a:endParaRPr sz="4800">
              <a:latin typeface="Roboto"/>
              <a:ea typeface="Roboto"/>
              <a:cs typeface="Roboto"/>
              <a:sym typeface="Roboto"/>
            </a:endParaRPr>
          </a:p>
        </p:txBody>
      </p:sp>
      <p:sp>
        <p:nvSpPr>
          <p:cNvPr id="709" name="Google Shape;709;g3bb34e3a1e4_0_0"/>
          <p:cNvSpPr txBox="1"/>
          <p:nvPr>
            <p:ph type="title"/>
          </p:nvPr>
        </p:nvSpPr>
        <p:spPr>
          <a:xfrm>
            <a:off x="4572000" y="339625"/>
            <a:ext cx="4142100" cy="9576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2060"/>
              </a:buClr>
              <a:buSzPts val="8000"/>
              <a:buFont typeface="PMingLiu"/>
              <a:buNone/>
            </a:pPr>
            <a:r>
              <a:rPr b="1" lang="zh-TW" sz="3600">
                <a:solidFill>
                  <a:srgbClr val="002060"/>
                </a:solidFill>
                <a:latin typeface="Roboto"/>
                <a:ea typeface="Roboto"/>
                <a:cs typeface="Roboto"/>
                <a:sym typeface="Roboto"/>
              </a:rPr>
              <a:t>PRAYER OF THE FAITHFUL</a:t>
            </a:r>
            <a:endParaRPr sz="3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g3bc23b3e3f3_1_43"/>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上主庭院</a:t>
            </a:r>
            <a:endParaRPr/>
          </a:p>
        </p:txBody>
      </p:sp>
      <p:sp>
        <p:nvSpPr>
          <p:cNvPr id="286" name="Google Shape;286;g3bc23b3e3f3_1_43"/>
          <p:cNvSpPr txBox="1"/>
          <p:nvPr>
            <p:ph idx="1" type="body"/>
          </p:nvPr>
        </p:nvSpPr>
        <p:spPr>
          <a:xfrm>
            <a:off x="107950" y="1052512"/>
            <a:ext cx="88566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C00000"/>
              </a:buClr>
              <a:buSzPts val="4800"/>
              <a:buFont typeface="Arial"/>
              <a:buNone/>
            </a:pPr>
            <a:r>
              <a:rPr b="0" i="0" lang="zh-TW" sz="4800" u="none" cap="none" strike="noStrike">
                <a:solidFill>
                  <a:srgbClr val="C00000"/>
                </a:solidFill>
                <a:latin typeface="Microsoft YaHei"/>
                <a:ea typeface="Microsoft YaHei"/>
                <a:cs typeface="Microsoft YaHei"/>
                <a:sym typeface="Microsoft YaHei"/>
              </a:rPr>
              <a:t>上主庭院建立於人間，</a:t>
            </a:r>
            <a:endParaRPr/>
          </a:p>
          <a:p>
            <a:pPr indent="0" lvl="0" marL="0" marR="0" rtl="0" algn="ctr">
              <a:lnSpc>
                <a:spcPct val="90000"/>
              </a:lnSpc>
              <a:spcBef>
                <a:spcPts val="700"/>
              </a:spcBef>
              <a:spcAft>
                <a:spcPts val="0"/>
              </a:spcAft>
              <a:buClr>
                <a:srgbClr val="C00000"/>
              </a:buClr>
              <a:buSzPts val="4800"/>
              <a:buFont typeface="Arial"/>
              <a:buNone/>
            </a:pPr>
            <a:r>
              <a:rPr b="0" i="0" lang="zh-TW" sz="4800" u="none" cap="none" strike="noStrike">
                <a:solidFill>
                  <a:srgbClr val="C00000"/>
                </a:solidFill>
                <a:latin typeface="Microsoft YaHei"/>
                <a:ea typeface="Microsoft YaHei"/>
                <a:cs typeface="Microsoft YaHei"/>
                <a:sym typeface="Microsoft YaHei"/>
              </a:rPr>
              <a:t>以世人為子民，</a:t>
            </a:r>
            <a:endParaRPr/>
          </a:p>
          <a:p>
            <a:pPr indent="0" lvl="0" marL="0" marR="0" rtl="0" algn="ctr">
              <a:lnSpc>
                <a:spcPct val="90000"/>
              </a:lnSpc>
              <a:spcBef>
                <a:spcPts val="700"/>
              </a:spcBef>
              <a:spcAft>
                <a:spcPts val="0"/>
              </a:spcAft>
              <a:buClr>
                <a:srgbClr val="C00000"/>
              </a:buClr>
              <a:buSzPts val="4800"/>
              <a:buFont typeface="Arial"/>
              <a:buNone/>
            </a:pPr>
            <a:r>
              <a:rPr b="0" i="0" lang="zh-TW" sz="4800" u="none" cap="none" strike="noStrike">
                <a:solidFill>
                  <a:srgbClr val="C00000"/>
                </a:solidFill>
                <a:latin typeface="Microsoft YaHei"/>
                <a:ea typeface="Microsoft YaHei"/>
                <a:cs typeface="Microsoft YaHei"/>
                <a:sym typeface="Microsoft YaHei"/>
              </a:rPr>
              <a:t>上主永為萬乘之尊！</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1 上主藉著眾先知所召喚之人民，聚首於上主聖殿內之百姓，侍立於主前之民，</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基督之聖教會。</a:t>
            </a:r>
            <a:endParaRPr/>
          </a:p>
        </p:txBody>
      </p:sp>
      <p:sp>
        <p:nvSpPr>
          <p:cNvPr id="287" name="Google Shape;287;g3bc23b3e3f3_1_43"/>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上主庭院 1 of </a:t>
            </a:r>
            <a:r>
              <a:rPr lang="zh-TW" sz="2000">
                <a:solidFill>
                  <a:schemeClr val="accent2"/>
                </a:solidFill>
              </a:rPr>
              <a:t>7</a:t>
            </a:r>
            <a:endParaRPr/>
          </a:p>
        </p:txBody>
      </p:sp>
    </p:spTree>
  </p:cSld>
  <p:clrMapOvr>
    <a:masterClrMapping/>
  </p:clrMapOvr>
  <p:transition spd="slow">
    <p:push dir="r"/>
  </p:transition>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4" name="Shape 714"/>
        <p:cNvGrpSpPr/>
        <p:nvPr/>
      </p:nvGrpSpPr>
      <p:grpSpPr>
        <a:xfrm>
          <a:off x="0" y="0"/>
          <a:ext cx="0" cy="0"/>
          <a:chOff x="0" y="0"/>
          <a:chExt cx="0" cy="0"/>
        </a:xfrm>
      </p:grpSpPr>
      <p:sp>
        <p:nvSpPr>
          <p:cNvPr id="715" name="Google Shape;715;g3bb34e3a1e4_0_8"/>
          <p:cNvSpPr txBox="1"/>
          <p:nvPr>
            <p:ph type="title"/>
          </p:nvPr>
        </p:nvSpPr>
        <p:spPr>
          <a:xfrm>
            <a:off x="374575" y="100000"/>
            <a:ext cx="8261700" cy="18453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sz="4800">
                <a:solidFill>
                  <a:srgbClr val="00006C"/>
                </a:solidFill>
                <a:latin typeface="Microsoft YaHei"/>
                <a:ea typeface="Microsoft YaHei"/>
                <a:cs typeface="Microsoft YaHei"/>
                <a:sym typeface="Microsoft YaHei"/>
              </a:rPr>
              <a:t>聖  祭  禮  儀</a:t>
            </a:r>
            <a:endParaRPr b="1" sz="4800">
              <a:solidFill>
                <a:srgbClr val="00006C"/>
              </a:solidFill>
              <a:latin typeface="Microsoft YaHei"/>
              <a:ea typeface="Microsoft YaHei"/>
              <a:cs typeface="Microsoft YaHei"/>
              <a:sym typeface="Microsoft YaHei"/>
            </a:endParaRPr>
          </a:p>
          <a:p>
            <a:pPr indent="0" lvl="0" marL="0" rtl="0" algn="ctr">
              <a:spcBef>
                <a:spcPts val="0"/>
              </a:spcBef>
              <a:spcAft>
                <a:spcPts val="0"/>
              </a:spcAft>
              <a:buClr>
                <a:schemeClr val="dk1"/>
              </a:buClr>
              <a:buSzPts val="1400"/>
              <a:buFont typeface="Arial"/>
              <a:buNone/>
            </a:pPr>
            <a:r>
              <a:rPr b="1" lang="zh-TW" sz="4000">
                <a:solidFill>
                  <a:srgbClr val="00006C"/>
                </a:solidFill>
                <a:latin typeface="Roboto"/>
                <a:ea typeface="Roboto"/>
                <a:cs typeface="Roboto"/>
                <a:sym typeface="Roboto"/>
              </a:rPr>
              <a:t>THE LITURGY OF THE EUCHARIST</a:t>
            </a:r>
            <a:endParaRPr b="1" sz="4000">
              <a:solidFill>
                <a:srgbClr val="00006C"/>
              </a:solidFill>
              <a:latin typeface="Roboto"/>
              <a:ea typeface="Roboto"/>
              <a:cs typeface="Roboto"/>
              <a:sym typeface="Roboto"/>
            </a:endParaRPr>
          </a:p>
        </p:txBody>
      </p:sp>
      <p:sp>
        <p:nvSpPr>
          <p:cNvPr id="716" name="Google Shape;716;g3bb34e3a1e4_0_8"/>
          <p:cNvSpPr/>
          <p:nvPr/>
        </p:nvSpPr>
        <p:spPr>
          <a:xfrm>
            <a:off x="1044625" y="2296963"/>
            <a:ext cx="7191300" cy="15999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6C"/>
              </a:buClr>
              <a:buSzPts val="6600"/>
              <a:buFont typeface="PMingLiu"/>
              <a:buNone/>
            </a:pPr>
            <a:r>
              <a:rPr b="1" i="0" lang="zh-TW" sz="4800" u="none" cap="none" strike="noStrike">
                <a:solidFill>
                  <a:srgbClr val="00006C"/>
                </a:solidFill>
                <a:latin typeface="Microsoft YaHei"/>
                <a:ea typeface="Microsoft YaHei"/>
                <a:cs typeface="Microsoft YaHei"/>
                <a:sym typeface="Microsoft YaHei"/>
              </a:rPr>
              <a:t>奉  獻  </a:t>
            </a:r>
            <a:r>
              <a:rPr b="1" lang="zh-TW" sz="4800">
                <a:solidFill>
                  <a:srgbClr val="00006C"/>
                </a:solidFill>
                <a:latin typeface="Microsoft YaHei"/>
                <a:ea typeface="Microsoft YaHei"/>
                <a:cs typeface="Microsoft YaHei"/>
                <a:sym typeface="Microsoft YaHei"/>
              </a:rPr>
              <a:t>詠</a:t>
            </a:r>
            <a:endParaRPr b="1" sz="4800">
              <a:solidFill>
                <a:srgbClr val="00006C"/>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006C"/>
              </a:buClr>
              <a:buSzPts val="6600"/>
              <a:buFont typeface="PMingLiu"/>
              <a:buNone/>
            </a:pPr>
            <a:r>
              <a:rPr b="1" lang="zh-TW" sz="4400">
                <a:solidFill>
                  <a:srgbClr val="00006C"/>
                </a:solidFill>
                <a:latin typeface="Roboto"/>
                <a:ea typeface="Roboto"/>
                <a:cs typeface="Roboto"/>
                <a:sym typeface="Roboto"/>
              </a:rPr>
              <a:t>OFFEROTRY SONG</a:t>
            </a:r>
            <a:endParaRPr b="1" sz="4400">
              <a:solidFill>
                <a:srgbClr val="00006C"/>
              </a:solidFill>
              <a:latin typeface="Roboto"/>
              <a:ea typeface="Roboto"/>
              <a:cs typeface="Roboto"/>
              <a:sym typeface="Roboto"/>
            </a:endParaRPr>
          </a:p>
        </p:txBody>
      </p:sp>
      <p:sp>
        <p:nvSpPr>
          <p:cNvPr id="717" name="Google Shape;717;g3bb34e3a1e4_0_8"/>
          <p:cNvSpPr txBox="1"/>
          <p:nvPr>
            <p:ph idx="4294967295" type="title"/>
          </p:nvPr>
        </p:nvSpPr>
        <p:spPr>
          <a:xfrm>
            <a:off x="696937" y="4248513"/>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lang="zh-TW" sz="5200">
                <a:solidFill>
                  <a:srgbClr val="FF0000"/>
                </a:solidFill>
                <a:latin typeface="Microsoft YaHei"/>
                <a:ea typeface="Microsoft YaHei"/>
                <a:cs typeface="Microsoft YaHei"/>
                <a:sym typeface="Microsoft YaHei"/>
              </a:rPr>
              <a:t>獻於天主</a:t>
            </a:r>
            <a:endParaRPr sz="5200">
              <a:solidFill>
                <a:srgbClr val="FF0000"/>
              </a:solidFill>
              <a:latin typeface="Microsoft YaHei"/>
              <a:ea typeface="Microsoft YaHei"/>
              <a:cs typeface="Microsoft YaHei"/>
              <a:sym typeface="Microsoft YaHei"/>
            </a:endParaRPr>
          </a:p>
          <a:p>
            <a:pPr indent="0" lvl="0" marL="0" rtl="0" algn="ctr">
              <a:lnSpc>
                <a:spcPct val="90000"/>
              </a:lnSpc>
              <a:spcBef>
                <a:spcPts val="0"/>
              </a:spcBef>
              <a:spcAft>
                <a:spcPts val="0"/>
              </a:spcAft>
              <a:buClr>
                <a:srgbClr val="FF0000"/>
              </a:buClr>
              <a:buSzPts val="4400"/>
              <a:buFont typeface="Microsoft YaHei"/>
              <a:buNone/>
            </a:pPr>
            <a:r>
              <a:rPr lang="zh-TW" sz="5200">
                <a:solidFill>
                  <a:srgbClr val="FF0000"/>
                </a:solidFill>
                <a:latin typeface="Microsoft YaHei"/>
                <a:ea typeface="Microsoft YaHei"/>
                <a:cs typeface="Microsoft YaHei"/>
                <a:sym typeface="Microsoft YaHei"/>
              </a:rPr>
              <a:t>Dedication to God</a:t>
            </a:r>
            <a:endParaRPr sz="5200">
              <a:solidFill>
                <a:srgbClr val="FF0000"/>
              </a:solidFill>
              <a:latin typeface="Microsoft YaHei"/>
              <a:ea typeface="Microsoft YaHei"/>
              <a:cs typeface="Microsoft YaHei"/>
              <a:sym typeface="Microsoft YaHei"/>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1" name="Shape 721"/>
        <p:cNvGrpSpPr/>
        <p:nvPr/>
      </p:nvGrpSpPr>
      <p:grpSpPr>
        <a:xfrm>
          <a:off x="0" y="0"/>
          <a:ext cx="0" cy="0"/>
          <a:chOff x="0" y="0"/>
          <a:chExt cx="0" cy="0"/>
        </a:xfrm>
      </p:grpSpPr>
      <p:sp>
        <p:nvSpPr>
          <p:cNvPr id="722" name="Google Shape;722;g3bc23b3e3f3_1_67"/>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獻於天主</a:t>
            </a:r>
            <a:endParaRPr/>
          </a:p>
        </p:txBody>
      </p:sp>
      <p:sp>
        <p:nvSpPr>
          <p:cNvPr id="723" name="Google Shape;723;g3bc23b3e3f3_1_67"/>
          <p:cNvSpPr txBox="1"/>
          <p:nvPr>
            <p:ph idx="1" type="body"/>
          </p:nvPr>
        </p:nvSpPr>
        <p:spPr>
          <a:xfrm>
            <a:off x="119062" y="836612"/>
            <a:ext cx="88584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我們聚在一起讚美天主，</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獻上我的禮物。</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請悦納我的愛與苦、</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幸福和無助。</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仰望祢，朝拜祢，</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我心再沒有失望，</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只有祢使我心靈，</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走出黑暗迎向光明。</a:t>
            </a:r>
            <a:endParaRPr/>
          </a:p>
        </p:txBody>
      </p:sp>
      <p:sp>
        <p:nvSpPr>
          <p:cNvPr id="724" name="Google Shape;724;g3bc23b3e3f3_1_67"/>
          <p:cNvSpPr txBox="1"/>
          <p:nvPr/>
        </p:nvSpPr>
        <p:spPr>
          <a:xfrm>
            <a:off x="58801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獻於天主 1 of 3</a:t>
            </a:r>
            <a:endParaRPr/>
          </a:p>
        </p:txBody>
      </p:sp>
    </p:spTree>
  </p:cSld>
  <p:clrMapOvr>
    <a:masterClrMapping/>
  </p:clrMapOvr>
  <p:transition spd="slow">
    <p:push dir="r"/>
  </p:transition>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sp>
        <p:nvSpPr>
          <p:cNvPr id="729" name="Google Shape;729;g3bc23b3e3f3_1_73"/>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獻於天主</a:t>
            </a:r>
            <a:endParaRPr/>
          </a:p>
        </p:txBody>
      </p:sp>
      <p:sp>
        <p:nvSpPr>
          <p:cNvPr id="730" name="Google Shape;730;g3bc23b3e3f3_1_73"/>
          <p:cNvSpPr txBox="1"/>
          <p:nvPr>
            <p:ph idx="1" type="body"/>
          </p:nvPr>
        </p:nvSpPr>
        <p:spPr>
          <a:xfrm>
            <a:off x="119062" y="836612"/>
            <a:ext cx="88584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麵麥餅酒獻於天主，</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成為主的全部。</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基督的體血充滿我，</a:t>
            </a:r>
            <a:endParaRPr/>
          </a:p>
          <a:p>
            <a:pPr indent="0" lvl="0" marL="0" marR="0" rtl="0" algn="ctr">
              <a:lnSpc>
                <a:spcPct val="90000"/>
              </a:lnSpc>
              <a:spcBef>
                <a:spcPts val="0"/>
              </a:spcBef>
              <a:spcAft>
                <a:spcPts val="0"/>
              </a:spcAft>
              <a:buClr>
                <a:schemeClr val="dk1"/>
              </a:buClr>
              <a:buSzPts val="5200"/>
              <a:buFont typeface="Arial"/>
              <a:buNone/>
            </a:pPr>
            <a:r>
              <a:rPr lang="zh-TW" sz="5200">
                <a:latin typeface="Microsoft YaHei"/>
                <a:ea typeface="Microsoft YaHei"/>
                <a:cs typeface="Microsoft YaHei"/>
                <a:sym typeface="Microsoft YaHei"/>
              </a:rPr>
              <a:t>賜</a:t>
            </a:r>
            <a:r>
              <a:rPr b="0" i="0" lang="zh-TW" sz="5200" u="none" cap="none" strike="noStrike">
                <a:solidFill>
                  <a:schemeClr val="dk1"/>
                </a:solidFill>
                <a:latin typeface="Microsoft YaHei"/>
                <a:ea typeface="Microsoft YaHei"/>
                <a:cs typeface="Microsoft YaHei"/>
                <a:sym typeface="Microsoft YaHei"/>
              </a:rPr>
              <a:t>予源源生命。</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仰望祢，朝拜祢，</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我心再沒有失望，</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只有祢使我心靈，</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走出黑暗迎向光明。</a:t>
            </a:r>
            <a:endParaRPr/>
          </a:p>
        </p:txBody>
      </p:sp>
      <p:sp>
        <p:nvSpPr>
          <p:cNvPr id="731" name="Google Shape;731;g3bc23b3e3f3_1_73"/>
          <p:cNvSpPr txBox="1"/>
          <p:nvPr/>
        </p:nvSpPr>
        <p:spPr>
          <a:xfrm>
            <a:off x="58801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獻於天主 2 of 3</a:t>
            </a:r>
            <a:endParaRPr/>
          </a:p>
        </p:txBody>
      </p:sp>
    </p:spTree>
  </p:cSld>
  <p:clrMapOvr>
    <a:masterClrMapping/>
  </p:clrMapOvr>
  <p:transition spd="slow">
    <p:push dir="r"/>
  </p:transition>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5" name="Shape 735"/>
        <p:cNvGrpSpPr/>
        <p:nvPr/>
      </p:nvGrpSpPr>
      <p:grpSpPr>
        <a:xfrm>
          <a:off x="0" y="0"/>
          <a:ext cx="0" cy="0"/>
          <a:chOff x="0" y="0"/>
          <a:chExt cx="0" cy="0"/>
        </a:xfrm>
      </p:grpSpPr>
      <p:sp>
        <p:nvSpPr>
          <p:cNvPr id="736" name="Google Shape;736;g3bc23b3e3f3_1_79"/>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獻於天主</a:t>
            </a:r>
            <a:endParaRPr/>
          </a:p>
        </p:txBody>
      </p:sp>
      <p:sp>
        <p:nvSpPr>
          <p:cNvPr id="737" name="Google Shape;737;g3bc23b3e3f3_1_79"/>
          <p:cNvSpPr txBox="1"/>
          <p:nvPr>
            <p:ph idx="1" type="body"/>
          </p:nvPr>
        </p:nvSpPr>
        <p:spPr>
          <a:xfrm>
            <a:off x="119062" y="836612"/>
            <a:ext cx="88584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一切所作所為因主聖名，</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盡心盡力付出。</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成功失敗皆無所怨，</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因吾主深知辛苦。</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仰望祢，朝拜祢，</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我心再沒有失望，</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只有祢使我心靈，</a:t>
            </a:r>
            <a:endParaRPr/>
          </a:p>
          <a:p>
            <a:pPr indent="0" lvl="0" marL="0" marR="0" rtl="0" algn="ctr">
              <a:lnSpc>
                <a:spcPct val="90000"/>
              </a:lnSpc>
              <a:spcBef>
                <a:spcPts val="0"/>
              </a:spcBef>
              <a:spcAft>
                <a:spcPts val="0"/>
              </a:spcAft>
              <a:buClr>
                <a:srgbClr val="C00000"/>
              </a:buClr>
              <a:buSzPts val="5200"/>
              <a:buFont typeface="Arial"/>
              <a:buNone/>
            </a:pPr>
            <a:r>
              <a:rPr b="0" i="0" lang="zh-TW" sz="5200" u="none" cap="none" strike="noStrike">
                <a:solidFill>
                  <a:srgbClr val="C00000"/>
                </a:solidFill>
                <a:latin typeface="Microsoft YaHei"/>
                <a:ea typeface="Microsoft YaHei"/>
                <a:cs typeface="Microsoft YaHei"/>
                <a:sym typeface="Microsoft YaHei"/>
              </a:rPr>
              <a:t>走出黑暗迎向光明。</a:t>
            </a:r>
            <a:br>
              <a:rPr b="0" i="0" lang="zh-TW" sz="5200" u="none" cap="none" strike="noStrike">
                <a:solidFill>
                  <a:schemeClr val="dk1"/>
                </a:solidFill>
                <a:latin typeface="Microsoft YaHei"/>
                <a:ea typeface="Microsoft YaHei"/>
                <a:cs typeface="Microsoft YaHei"/>
                <a:sym typeface="Microsoft YaHei"/>
              </a:rPr>
            </a:br>
            <a:endParaRPr/>
          </a:p>
        </p:txBody>
      </p:sp>
      <p:sp>
        <p:nvSpPr>
          <p:cNvPr id="738" name="Google Shape;738;g3bc23b3e3f3_1_79"/>
          <p:cNvSpPr txBox="1"/>
          <p:nvPr/>
        </p:nvSpPr>
        <p:spPr>
          <a:xfrm>
            <a:off x="58801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獻於天主 3 of 3</a:t>
            </a:r>
            <a:endParaRPr/>
          </a:p>
        </p:txBody>
      </p:sp>
    </p:spTree>
  </p:cSld>
  <p:clrMapOvr>
    <a:masterClrMapping/>
  </p:clrMapOvr>
  <p:transition spd="slow">
    <p:push dir="r"/>
  </p:transition>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sp>
        <p:nvSpPr>
          <p:cNvPr id="744" name="Google Shape;744;g3bb34e3a1e4_0_17"/>
          <p:cNvSpPr txBox="1"/>
          <p:nvPr>
            <p:ph idx="1" type="body"/>
          </p:nvPr>
        </p:nvSpPr>
        <p:spPr>
          <a:xfrm>
            <a:off x="155600" y="558475"/>
            <a:ext cx="4490400" cy="59661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5200">
                <a:latin typeface="Microsoft YaHei"/>
                <a:ea typeface="Microsoft YaHei"/>
                <a:cs typeface="Microsoft YaHei"/>
                <a:sym typeface="Microsoft YaHei"/>
              </a:rPr>
              <a:t>主禮: </a:t>
            </a:r>
            <a:endParaRPr sz="5200">
              <a:latin typeface="Microsoft YaHei"/>
              <a:ea typeface="Microsoft YaHei"/>
              <a:cs typeface="Microsoft YaHei"/>
              <a:sym typeface="Microsoft YaHei"/>
            </a:endParaRPr>
          </a:p>
          <a:p>
            <a:pPr indent="0" lvl="0" marL="0" rtl="0" algn="l">
              <a:lnSpc>
                <a:spcPct val="100000"/>
              </a:lnSpc>
              <a:spcBef>
                <a:spcPts val="0"/>
              </a:spcBef>
              <a:spcAft>
                <a:spcPts val="0"/>
              </a:spcAft>
              <a:buClr>
                <a:schemeClr val="dk1"/>
              </a:buClr>
              <a:buSzPts val="6000"/>
              <a:buFont typeface="DFKai-SB"/>
              <a:buNone/>
            </a:pPr>
            <a:r>
              <a:rPr lang="zh-TW" sz="5200">
                <a:latin typeface="Microsoft YaHei"/>
                <a:ea typeface="Microsoft YaHei"/>
                <a:cs typeface="Microsoft YaHei"/>
                <a:sym typeface="Microsoft YaHei"/>
              </a:rPr>
              <a:t>各位教友, 請你們祈禱, 望全能的天主聖父, 收納我和你們共同奉獻的聖祭。</a:t>
            </a:r>
            <a:endParaRPr sz="5200">
              <a:latin typeface="Microsoft YaHei"/>
              <a:ea typeface="Microsoft YaHei"/>
              <a:cs typeface="Microsoft YaHei"/>
              <a:sym typeface="Microsoft YaHei"/>
            </a:endParaRPr>
          </a:p>
        </p:txBody>
      </p:sp>
      <p:sp>
        <p:nvSpPr>
          <p:cNvPr id="745" name="Google Shape;745;g3bb34e3a1e4_0_17"/>
          <p:cNvSpPr txBox="1"/>
          <p:nvPr>
            <p:ph idx="2" type="body"/>
          </p:nvPr>
        </p:nvSpPr>
        <p:spPr>
          <a:xfrm>
            <a:off x="4814975" y="1257300"/>
            <a:ext cx="4132800" cy="4343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latin typeface="Roboto"/>
                <a:ea typeface="Roboto"/>
                <a:cs typeface="Roboto"/>
                <a:sym typeface="Roboto"/>
              </a:rPr>
              <a:t>V: </a:t>
            </a:r>
            <a:r>
              <a:rPr lang="zh-TW" sz="4300">
                <a:latin typeface="Roboto"/>
                <a:ea typeface="Roboto"/>
                <a:cs typeface="Roboto"/>
                <a:sym typeface="Roboto"/>
              </a:rPr>
              <a:t>Pray, brothers and sisters, that my sacrifice and yours may be acceptable to God, that almighty Father.</a:t>
            </a:r>
            <a:endParaRPr sz="4300">
              <a:latin typeface="Roboto"/>
              <a:ea typeface="Roboto"/>
              <a:cs typeface="Roboto"/>
              <a:sym typeface="Roboto"/>
            </a:endParaRPr>
          </a:p>
        </p:txBody>
      </p:sp>
      <p:sp>
        <p:nvSpPr>
          <p:cNvPr id="746" name="Google Shape;746;g3bb34e3a1e4_0_1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a:t>
            </a:r>
            <a:r>
              <a:rPr lang="zh-TW" sz="1600">
                <a:solidFill>
                  <a:schemeClr val="accent2"/>
                </a:solidFill>
                <a:latin typeface="Microsoft YaHei"/>
                <a:ea typeface="Microsoft YaHei"/>
                <a:cs typeface="Microsoft YaHei"/>
                <a:sym typeface="Microsoft YaHei"/>
              </a:rPr>
              <a:t>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1" name="Shape 751"/>
        <p:cNvGrpSpPr/>
        <p:nvPr/>
      </p:nvGrpSpPr>
      <p:grpSpPr>
        <a:xfrm>
          <a:off x="0" y="0"/>
          <a:ext cx="0" cy="0"/>
          <a:chOff x="0" y="0"/>
          <a:chExt cx="0" cy="0"/>
        </a:xfrm>
      </p:grpSpPr>
      <p:sp>
        <p:nvSpPr>
          <p:cNvPr id="752" name="Google Shape;752;g3bb34e3a1e4_0_24"/>
          <p:cNvSpPr txBox="1"/>
          <p:nvPr>
            <p:ph idx="1" type="body"/>
          </p:nvPr>
        </p:nvSpPr>
        <p:spPr>
          <a:xfrm>
            <a:off x="152400" y="280575"/>
            <a:ext cx="4549200" cy="6455100"/>
          </a:xfrm>
          <a:prstGeom prst="rect">
            <a:avLst/>
          </a:prstGeom>
        </p:spPr>
        <p:txBody>
          <a:bodyPr anchorCtr="0" anchor="t" bIns="45700" lIns="91425" spcFirstLastPara="1" rIns="91425" wrap="square" tIns="45700">
            <a:noAutofit/>
          </a:bodyPr>
          <a:lstStyle/>
          <a:p>
            <a:pPr indent="0" lvl="0" marL="0" rtl="0" algn="l">
              <a:lnSpc>
                <a:spcPct val="114000"/>
              </a:lnSpc>
              <a:spcBef>
                <a:spcPts val="0"/>
              </a:spcBef>
              <a:spcAft>
                <a:spcPts val="0"/>
              </a:spcAft>
              <a:buClr>
                <a:srgbClr val="E80000"/>
              </a:buClr>
              <a:buSzPts val="6000"/>
              <a:buFont typeface="DFKai-SB"/>
              <a:buNone/>
            </a:pPr>
            <a:r>
              <a:rPr lang="zh-TW" sz="5200">
                <a:solidFill>
                  <a:srgbClr val="E80000"/>
                </a:solidFill>
                <a:latin typeface="Microsoft YaHei"/>
                <a:ea typeface="Microsoft YaHei"/>
                <a:cs typeface="Microsoft YaHei"/>
                <a:sym typeface="Microsoft YaHei"/>
              </a:rPr>
              <a:t>全體: 望上主從祢的手中, 收納這個聖祭, 為讚美並光榮祂的聖名, 也為我們和祂整個聖教會的益處。</a:t>
            </a:r>
            <a:endParaRPr sz="5200">
              <a:latin typeface="Microsoft YaHei"/>
              <a:ea typeface="Microsoft YaHei"/>
              <a:cs typeface="Microsoft YaHei"/>
              <a:sym typeface="Microsoft YaHei"/>
            </a:endParaRPr>
          </a:p>
        </p:txBody>
      </p:sp>
      <p:sp>
        <p:nvSpPr>
          <p:cNvPr id="753" name="Google Shape;753;g3bb34e3a1e4_0_24"/>
          <p:cNvSpPr txBox="1"/>
          <p:nvPr>
            <p:ph idx="2" type="body"/>
          </p:nvPr>
        </p:nvSpPr>
        <p:spPr>
          <a:xfrm>
            <a:off x="4937175" y="407175"/>
            <a:ext cx="4032600" cy="59325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solidFill>
                  <a:srgbClr val="EF1903"/>
                </a:solidFill>
                <a:latin typeface="Roboto"/>
                <a:ea typeface="Roboto"/>
                <a:cs typeface="Roboto"/>
                <a:sym typeface="Roboto"/>
              </a:rPr>
              <a:t>All: </a:t>
            </a:r>
            <a:r>
              <a:rPr lang="zh-TW" sz="4400">
                <a:solidFill>
                  <a:srgbClr val="EF1903"/>
                </a:solidFill>
                <a:latin typeface="Roboto"/>
                <a:ea typeface="Roboto"/>
                <a:cs typeface="Roboto"/>
                <a:sym typeface="Roboto"/>
              </a:rPr>
              <a:t>May the Lord accept the sacrifice at your hands for the praise and glory of his name, for our good and the good of all his holy Church.</a:t>
            </a:r>
            <a:endParaRPr sz="4400">
              <a:solidFill>
                <a:srgbClr val="EF1903"/>
              </a:solidFill>
              <a:latin typeface="Roboto"/>
              <a:ea typeface="Roboto"/>
              <a:cs typeface="Roboto"/>
              <a:sym typeface="Roboto"/>
            </a:endParaRPr>
          </a:p>
        </p:txBody>
      </p:sp>
      <p:sp>
        <p:nvSpPr>
          <p:cNvPr id="754" name="Google Shape;754;g3bb34e3a1e4_0_24"/>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9" name="Shape 759"/>
        <p:cNvGrpSpPr/>
        <p:nvPr/>
      </p:nvGrpSpPr>
      <p:grpSpPr>
        <a:xfrm>
          <a:off x="0" y="0"/>
          <a:ext cx="0" cy="0"/>
          <a:chOff x="0" y="0"/>
          <a:chExt cx="0" cy="0"/>
        </a:xfrm>
      </p:grpSpPr>
      <p:sp>
        <p:nvSpPr>
          <p:cNvPr id="760" name="Google Shape;760;g3bb34e3a1e4_0_31"/>
          <p:cNvSpPr txBox="1"/>
          <p:nvPr>
            <p:ph type="title"/>
          </p:nvPr>
        </p:nvSpPr>
        <p:spPr>
          <a:xfrm>
            <a:off x="919225" y="331725"/>
            <a:ext cx="3082200" cy="891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7200"/>
              <a:buFont typeface="Arial"/>
              <a:buNone/>
            </a:pPr>
            <a:r>
              <a:rPr b="1" lang="zh-TW" sz="4800">
                <a:solidFill>
                  <a:srgbClr val="002060"/>
                </a:solidFill>
                <a:latin typeface="Microsoft YaHei"/>
                <a:ea typeface="Microsoft YaHei"/>
                <a:cs typeface="Microsoft YaHei"/>
                <a:sym typeface="Microsoft YaHei"/>
              </a:rPr>
              <a:t>獻 禮 經</a:t>
            </a:r>
            <a:endParaRPr b="1" sz="4800">
              <a:latin typeface="Microsoft YaHei"/>
              <a:ea typeface="Microsoft YaHei"/>
              <a:cs typeface="Microsoft YaHei"/>
              <a:sym typeface="Microsoft YaHei"/>
            </a:endParaRPr>
          </a:p>
        </p:txBody>
      </p:sp>
      <p:sp>
        <p:nvSpPr>
          <p:cNvPr id="761" name="Google Shape;761;g3bb34e3a1e4_0_31"/>
          <p:cNvSpPr txBox="1"/>
          <p:nvPr>
            <p:ph idx="1" type="body"/>
          </p:nvPr>
        </p:nvSpPr>
        <p:spPr>
          <a:xfrm>
            <a:off x="411250" y="1558825"/>
            <a:ext cx="3954000" cy="5065800"/>
          </a:xfrm>
          <a:prstGeom prst="rect">
            <a:avLst/>
          </a:prstGeom>
        </p:spPr>
        <p:txBody>
          <a:bodyPr anchorCtr="0" anchor="t" bIns="45700" lIns="91425" spcFirstLastPara="1" rIns="91425" wrap="square" tIns="45700">
            <a:noAutofit/>
          </a:bodyPr>
          <a:lstStyle/>
          <a:p>
            <a:pPr indent="0" lvl="0" marL="0" rtl="0" algn="l">
              <a:lnSpc>
                <a:spcPct val="120000"/>
              </a:lnSpc>
              <a:spcBef>
                <a:spcPts val="0"/>
              </a:spcBef>
              <a:spcAft>
                <a:spcPts val="0"/>
              </a:spcAft>
              <a:buNone/>
            </a:pPr>
            <a:r>
              <a:rPr lang="zh-TW" sz="5200">
                <a:latin typeface="Microsoft YaHei"/>
                <a:ea typeface="Microsoft YaHei"/>
                <a:cs typeface="Microsoft YaHei"/>
                <a:sym typeface="Microsoft YaHei"/>
              </a:rPr>
              <a:t>主禮: ….</a:t>
            </a:r>
            <a:endParaRPr sz="5200">
              <a:latin typeface="Microsoft YaHei"/>
              <a:ea typeface="Microsoft YaHei"/>
              <a:cs typeface="Microsoft YaHei"/>
              <a:sym typeface="Microsoft YaHei"/>
            </a:endParaRPr>
          </a:p>
          <a:p>
            <a:pPr indent="0" lvl="0" marL="0" rtl="0" algn="l">
              <a:lnSpc>
                <a:spcPct val="120000"/>
              </a:lnSpc>
              <a:spcBef>
                <a:spcPts val="0"/>
              </a:spcBef>
              <a:spcAft>
                <a:spcPts val="0"/>
              </a:spcAft>
              <a:buNone/>
            </a:pPr>
            <a:r>
              <a:rPr lang="zh-TW" sz="5200">
                <a:latin typeface="Microsoft YaHei"/>
                <a:ea typeface="Microsoft YaHei"/>
                <a:cs typeface="Microsoft YaHei"/>
                <a:sym typeface="Microsoft YaHei"/>
              </a:rPr>
              <a:t>以上所求, 是靠我們的主基督。</a:t>
            </a:r>
            <a:endParaRPr sz="5200">
              <a:latin typeface="Microsoft YaHei"/>
              <a:ea typeface="Microsoft YaHei"/>
              <a:cs typeface="Microsoft YaHei"/>
              <a:sym typeface="Microsoft YaHei"/>
            </a:endParaRPr>
          </a:p>
          <a:p>
            <a:pPr indent="0" lvl="0" marL="0" rtl="0" algn="l">
              <a:lnSpc>
                <a:spcPct val="120000"/>
              </a:lnSpc>
              <a:spcBef>
                <a:spcPts val="0"/>
              </a:spcBef>
              <a:spcAft>
                <a:spcPts val="0"/>
              </a:spcAft>
              <a:buClr>
                <a:srgbClr val="E80000"/>
              </a:buClr>
              <a:buSzPts val="6000"/>
              <a:buFont typeface="DFKai-SB"/>
              <a:buNone/>
            </a:pPr>
            <a:r>
              <a:rPr lang="zh-TW" sz="5200">
                <a:solidFill>
                  <a:srgbClr val="E80000"/>
                </a:solidFill>
                <a:latin typeface="Microsoft YaHei"/>
                <a:ea typeface="Microsoft YaHei"/>
                <a:cs typeface="Microsoft YaHei"/>
                <a:sym typeface="Microsoft YaHei"/>
              </a:rPr>
              <a:t>全體: 阿們</a:t>
            </a:r>
            <a:r>
              <a:rPr lang="zh-TW" sz="5200">
                <a:solidFill>
                  <a:srgbClr val="EF1903"/>
                </a:solidFill>
                <a:latin typeface="Microsoft YaHei"/>
                <a:ea typeface="Microsoft YaHei"/>
                <a:cs typeface="Microsoft YaHei"/>
                <a:sym typeface="Microsoft YaHei"/>
              </a:rPr>
              <a:t>。</a:t>
            </a:r>
            <a:endParaRPr sz="5200">
              <a:solidFill>
                <a:srgbClr val="EF1903"/>
              </a:solidFill>
              <a:latin typeface="Microsoft YaHei"/>
              <a:ea typeface="Microsoft YaHei"/>
              <a:cs typeface="Microsoft YaHei"/>
              <a:sym typeface="Microsoft YaHei"/>
            </a:endParaRPr>
          </a:p>
        </p:txBody>
      </p:sp>
      <p:sp>
        <p:nvSpPr>
          <p:cNvPr id="762" name="Google Shape;762;g3bb34e3a1e4_0_31"/>
          <p:cNvSpPr txBox="1"/>
          <p:nvPr>
            <p:ph idx="2" type="body"/>
          </p:nvPr>
        </p:nvSpPr>
        <p:spPr>
          <a:xfrm>
            <a:off x="4737125" y="1614400"/>
            <a:ext cx="4077000" cy="45990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4400">
                <a:latin typeface="Roboto"/>
                <a:ea typeface="Roboto"/>
                <a:cs typeface="Roboto"/>
                <a:sym typeface="Roboto"/>
              </a:rPr>
              <a:t>V</a:t>
            </a:r>
            <a:r>
              <a:rPr lang="zh-TW" sz="4400">
                <a:latin typeface="Roboto"/>
                <a:ea typeface="Roboto"/>
                <a:cs typeface="Roboto"/>
                <a:sym typeface="Roboto"/>
              </a:rPr>
              <a:t>….</a:t>
            </a:r>
            <a:endParaRPr sz="4400">
              <a:latin typeface="Roboto"/>
              <a:ea typeface="Roboto"/>
              <a:cs typeface="Roboto"/>
              <a:sym typeface="Roboto"/>
            </a:endParaRPr>
          </a:p>
          <a:p>
            <a:pPr indent="0" lvl="0" marL="0" rtl="0" algn="l">
              <a:spcBef>
                <a:spcPts val="560"/>
              </a:spcBef>
              <a:spcAft>
                <a:spcPts val="0"/>
              </a:spcAft>
              <a:buNone/>
            </a:pPr>
            <a:r>
              <a:rPr lang="zh-TW" sz="4400">
                <a:latin typeface="Roboto"/>
                <a:ea typeface="Roboto"/>
                <a:cs typeface="Roboto"/>
                <a:sym typeface="Roboto"/>
              </a:rPr>
              <a:t>Through Christ our Lord.</a:t>
            </a:r>
            <a:endParaRPr sz="4400">
              <a:latin typeface="Roboto"/>
              <a:ea typeface="Roboto"/>
              <a:cs typeface="Roboto"/>
              <a:sym typeface="Roboto"/>
            </a:endParaRPr>
          </a:p>
          <a:p>
            <a:pPr indent="0" lvl="0" marL="0" rtl="0" algn="l">
              <a:spcBef>
                <a:spcPts val="560"/>
              </a:spcBef>
              <a:spcAft>
                <a:spcPts val="0"/>
              </a:spcAft>
              <a:buNone/>
            </a:pPr>
            <a:r>
              <a:t/>
            </a:r>
            <a:endParaRPr sz="4400">
              <a:latin typeface="Roboto"/>
              <a:ea typeface="Roboto"/>
              <a:cs typeface="Roboto"/>
              <a:sym typeface="Roboto"/>
            </a:endParaRPr>
          </a:p>
          <a:p>
            <a:pPr indent="0" lvl="0" marL="0" rtl="0" algn="l">
              <a:spcBef>
                <a:spcPts val="560"/>
              </a:spcBef>
              <a:spcAft>
                <a:spcPts val="0"/>
              </a:spcAft>
              <a:buNone/>
            </a:pPr>
            <a:r>
              <a:t/>
            </a:r>
            <a:endParaRPr sz="4400">
              <a:latin typeface="Roboto"/>
              <a:ea typeface="Roboto"/>
              <a:cs typeface="Roboto"/>
              <a:sym typeface="Roboto"/>
            </a:endParaRPr>
          </a:p>
          <a:p>
            <a:pPr indent="0" lvl="0" marL="0" rtl="0" algn="l">
              <a:spcBef>
                <a:spcPts val="560"/>
              </a:spcBef>
              <a:spcAft>
                <a:spcPts val="0"/>
              </a:spcAft>
              <a:buNone/>
            </a:pPr>
            <a:r>
              <a:rPr lang="zh-TW" sz="4400">
                <a:solidFill>
                  <a:srgbClr val="EF1903"/>
                </a:solidFill>
                <a:latin typeface="Roboto"/>
                <a:ea typeface="Roboto"/>
                <a:cs typeface="Roboto"/>
                <a:sym typeface="Roboto"/>
              </a:rPr>
              <a:t>All: Amen.</a:t>
            </a:r>
            <a:endParaRPr sz="4400">
              <a:solidFill>
                <a:srgbClr val="EF1903"/>
              </a:solidFill>
              <a:latin typeface="Roboto"/>
              <a:ea typeface="Roboto"/>
              <a:cs typeface="Roboto"/>
              <a:sym typeface="Roboto"/>
            </a:endParaRPr>
          </a:p>
        </p:txBody>
      </p:sp>
      <p:sp>
        <p:nvSpPr>
          <p:cNvPr id="763" name="Google Shape;763;g3bb34e3a1e4_0_31"/>
          <p:cNvSpPr txBox="1"/>
          <p:nvPr>
            <p:ph type="title"/>
          </p:nvPr>
        </p:nvSpPr>
        <p:spPr>
          <a:xfrm>
            <a:off x="4648200" y="454000"/>
            <a:ext cx="3810000" cy="891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sz="3600">
                <a:solidFill>
                  <a:srgbClr val="002060"/>
                </a:solidFill>
                <a:latin typeface="Roboto"/>
                <a:ea typeface="Roboto"/>
                <a:cs typeface="Roboto"/>
                <a:sym typeface="Roboto"/>
              </a:rPr>
              <a:t>PRAYER OVER THE OFFERINGS</a:t>
            </a:r>
            <a:endParaRPr b="1" sz="3600">
              <a:latin typeface="Roboto"/>
              <a:ea typeface="Roboto"/>
              <a:cs typeface="Roboto"/>
              <a:sym typeface="Roboto"/>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8" name="Shape 768"/>
        <p:cNvGrpSpPr/>
        <p:nvPr/>
      </p:nvGrpSpPr>
      <p:grpSpPr>
        <a:xfrm>
          <a:off x="0" y="0"/>
          <a:ext cx="0" cy="0"/>
          <a:chOff x="0" y="0"/>
          <a:chExt cx="0" cy="0"/>
        </a:xfrm>
      </p:grpSpPr>
      <p:sp>
        <p:nvSpPr>
          <p:cNvPr id="769" name="Google Shape;769;g3bb34e3a1e4_0_39"/>
          <p:cNvSpPr txBox="1"/>
          <p:nvPr>
            <p:ph type="title"/>
          </p:nvPr>
        </p:nvSpPr>
        <p:spPr>
          <a:xfrm>
            <a:off x="703025" y="64950"/>
            <a:ext cx="3382200" cy="702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400"/>
              <a:buFont typeface="Arial"/>
              <a:buNone/>
            </a:pPr>
            <a:r>
              <a:rPr b="1" lang="zh-TW" sz="4800">
                <a:solidFill>
                  <a:srgbClr val="002060"/>
                </a:solidFill>
                <a:latin typeface="Microsoft YaHei"/>
                <a:ea typeface="Microsoft YaHei"/>
                <a:cs typeface="Microsoft YaHei"/>
                <a:sym typeface="Microsoft YaHei"/>
              </a:rPr>
              <a:t>感恩經</a:t>
            </a:r>
            <a:endParaRPr sz="4800">
              <a:latin typeface="Microsoft YaHei"/>
              <a:ea typeface="Microsoft YaHei"/>
              <a:cs typeface="Microsoft YaHei"/>
              <a:sym typeface="Microsoft YaHei"/>
            </a:endParaRPr>
          </a:p>
        </p:txBody>
      </p:sp>
      <p:sp>
        <p:nvSpPr>
          <p:cNvPr id="770" name="Google Shape;770;g3bb34e3a1e4_0_39"/>
          <p:cNvSpPr txBox="1"/>
          <p:nvPr>
            <p:ph idx="1" type="body"/>
          </p:nvPr>
        </p:nvSpPr>
        <p:spPr>
          <a:xfrm>
            <a:off x="211175" y="823800"/>
            <a:ext cx="4868400" cy="6034200"/>
          </a:xfrm>
          <a:prstGeom prst="rect">
            <a:avLst/>
          </a:prstGeom>
        </p:spPr>
        <p:txBody>
          <a:bodyPr anchorCtr="0" anchor="t" bIns="45700" lIns="91425" spcFirstLastPara="1" rIns="91425" wrap="square" tIns="45700">
            <a:noAutofit/>
          </a:bodyPr>
          <a:lstStyle/>
          <a:p>
            <a:pPr indent="0" lvl="0" marL="0" rtl="0" algn="l">
              <a:lnSpc>
                <a:spcPct val="120000"/>
              </a:lnSpc>
              <a:spcBef>
                <a:spcPts val="0"/>
              </a:spcBef>
              <a:spcAft>
                <a:spcPts val="0"/>
              </a:spcAft>
              <a:buNone/>
            </a:pPr>
            <a:r>
              <a:rPr lang="zh-TW" sz="4700">
                <a:latin typeface="Microsoft YaHei"/>
                <a:ea typeface="Microsoft YaHei"/>
                <a:cs typeface="Microsoft YaHei"/>
                <a:sym typeface="Microsoft YaHei"/>
              </a:rPr>
              <a:t>主禮: 願主與你們同在。</a:t>
            </a:r>
            <a:endParaRPr sz="4700">
              <a:latin typeface="Microsoft YaHei"/>
              <a:ea typeface="Microsoft YaHei"/>
              <a:cs typeface="Microsoft YaHei"/>
              <a:sym typeface="Microsoft YaHei"/>
            </a:endParaRPr>
          </a:p>
          <a:p>
            <a:pPr indent="0" lvl="0" marL="0" rtl="0" algn="l">
              <a:lnSpc>
                <a:spcPct val="120000"/>
              </a:lnSpc>
              <a:spcBef>
                <a:spcPts val="0"/>
              </a:spcBef>
              <a:spcAft>
                <a:spcPts val="0"/>
              </a:spcAft>
              <a:buNone/>
            </a:pPr>
            <a:r>
              <a:rPr lang="zh-TW" sz="4700">
                <a:solidFill>
                  <a:srgbClr val="E80000"/>
                </a:solidFill>
                <a:latin typeface="Microsoft YaHei"/>
                <a:ea typeface="Microsoft YaHei"/>
                <a:cs typeface="Microsoft YaHei"/>
                <a:sym typeface="Microsoft YaHei"/>
              </a:rPr>
              <a:t>全體: 也與你的心靈同在。</a:t>
            </a:r>
            <a:endParaRPr sz="4700">
              <a:solidFill>
                <a:srgbClr val="E80000"/>
              </a:solidFill>
              <a:latin typeface="Microsoft YaHei"/>
              <a:ea typeface="Microsoft YaHei"/>
              <a:cs typeface="Microsoft YaHei"/>
              <a:sym typeface="Microsoft YaHei"/>
            </a:endParaRPr>
          </a:p>
          <a:p>
            <a:pPr indent="0" lvl="0" marL="0" rtl="0" algn="l">
              <a:lnSpc>
                <a:spcPct val="120000"/>
              </a:lnSpc>
              <a:spcBef>
                <a:spcPts val="0"/>
              </a:spcBef>
              <a:spcAft>
                <a:spcPts val="0"/>
              </a:spcAft>
              <a:buNone/>
            </a:pPr>
            <a:r>
              <a:rPr lang="zh-TW" sz="4700">
                <a:latin typeface="Microsoft YaHei"/>
                <a:ea typeface="Microsoft YaHei"/>
                <a:cs typeface="Microsoft YaHei"/>
                <a:sym typeface="Microsoft YaHei"/>
              </a:rPr>
              <a:t>主禮: 請舉心向上</a:t>
            </a:r>
            <a:endParaRPr sz="4700">
              <a:latin typeface="Microsoft YaHei"/>
              <a:ea typeface="Microsoft YaHei"/>
              <a:cs typeface="Microsoft YaHei"/>
              <a:sym typeface="Microsoft YaHei"/>
            </a:endParaRPr>
          </a:p>
          <a:p>
            <a:pPr indent="0" lvl="0" marL="0" rtl="0" algn="l">
              <a:lnSpc>
                <a:spcPct val="120000"/>
              </a:lnSpc>
              <a:spcBef>
                <a:spcPts val="0"/>
              </a:spcBef>
              <a:spcAft>
                <a:spcPts val="0"/>
              </a:spcAft>
              <a:buClr>
                <a:srgbClr val="E80000"/>
              </a:buClr>
              <a:buSzPts val="6000"/>
              <a:buFont typeface="DFKai-SB"/>
              <a:buNone/>
            </a:pPr>
            <a:r>
              <a:rPr lang="zh-TW" sz="4700">
                <a:solidFill>
                  <a:srgbClr val="E80000"/>
                </a:solidFill>
                <a:latin typeface="Microsoft YaHei"/>
                <a:ea typeface="Microsoft YaHei"/>
                <a:cs typeface="Microsoft YaHei"/>
                <a:sym typeface="Microsoft YaHei"/>
              </a:rPr>
              <a:t>全體: 我們全心歸向上主。</a:t>
            </a:r>
            <a:endParaRPr sz="4700">
              <a:latin typeface="Microsoft YaHei"/>
              <a:ea typeface="Microsoft YaHei"/>
              <a:cs typeface="Microsoft YaHei"/>
              <a:sym typeface="Microsoft YaHei"/>
            </a:endParaRPr>
          </a:p>
          <a:p>
            <a:pPr indent="0" lvl="0" marL="0" rtl="0" algn="l">
              <a:lnSpc>
                <a:spcPct val="120000"/>
              </a:lnSpc>
              <a:spcBef>
                <a:spcPts val="0"/>
              </a:spcBef>
              <a:spcAft>
                <a:spcPts val="0"/>
              </a:spcAft>
              <a:buClr>
                <a:schemeClr val="dk1"/>
              </a:buClr>
              <a:buSzPts val="6000"/>
              <a:buFont typeface="DFKai-SB"/>
              <a:buNone/>
            </a:pPr>
            <a:r>
              <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Clr>
                <a:srgbClr val="E80000"/>
              </a:buClr>
              <a:buSzPts val="6000"/>
              <a:buFont typeface="DFKai-SB"/>
              <a:buNone/>
            </a:pPr>
            <a:r>
              <a:t/>
            </a:r>
            <a:endParaRPr sz="4800">
              <a:solidFill>
                <a:srgbClr val="E80000"/>
              </a:solidFill>
              <a:latin typeface="Microsoft YaHei"/>
              <a:ea typeface="Microsoft YaHei"/>
              <a:cs typeface="Microsoft YaHei"/>
              <a:sym typeface="Microsoft YaHei"/>
            </a:endParaRPr>
          </a:p>
        </p:txBody>
      </p:sp>
      <p:sp>
        <p:nvSpPr>
          <p:cNvPr id="771" name="Google Shape;771;g3bb34e3a1e4_0_39"/>
          <p:cNvSpPr txBox="1"/>
          <p:nvPr>
            <p:ph idx="2" type="body"/>
          </p:nvPr>
        </p:nvSpPr>
        <p:spPr>
          <a:xfrm>
            <a:off x="5168400" y="1247575"/>
            <a:ext cx="3846000" cy="53880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V.:The Lord be with you.</a:t>
            </a:r>
            <a:endParaRPr sz="4400">
              <a:latin typeface="Roboto"/>
              <a:ea typeface="Roboto"/>
              <a:cs typeface="Roboto"/>
              <a:sym typeface="Roboto"/>
            </a:endParaRPr>
          </a:p>
          <a:p>
            <a:pPr indent="0" lvl="0" marL="0" rtl="0" algn="l">
              <a:lnSpc>
                <a:spcPct val="75000"/>
              </a:lnSpc>
              <a:spcBef>
                <a:spcPts val="1000"/>
              </a:spcBef>
              <a:spcAft>
                <a:spcPts val="0"/>
              </a:spcAft>
              <a:buNone/>
            </a:pPr>
            <a:r>
              <a:rPr lang="zh-TW" sz="4400">
                <a:solidFill>
                  <a:srgbClr val="EF1903"/>
                </a:solidFill>
                <a:latin typeface="Roboto"/>
                <a:ea typeface="Roboto"/>
                <a:cs typeface="Roboto"/>
                <a:sym typeface="Roboto"/>
              </a:rPr>
              <a:t>All: And with your spirit.</a:t>
            </a:r>
            <a:endParaRPr sz="44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t/>
            </a:r>
            <a:endParaRPr sz="44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4400">
                <a:latin typeface="Roboto"/>
                <a:ea typeface="Roboto"/>
                <a:cs typeface="Roboto"/>
                <a:sym typeface="Roboto"/>
              </a:rPr>
              <a:t>V.: Lift up your hearts.</a:t>
            </a:r>
            <a:endParaRPr sz="4400">
              <a:latin typeface="Roboto"/>
              <a:ea typeface="Roboto"/>
              <a:cs typeface="Roboto"/>
              <a:sym typeface="Roboto"/>
            </a:endParaRPr>
          </a:p>
          <a:p>
            <a:pPr indent="0" lvl="0" marL="0" rtl="0" algn="l">
              <a:lnSpc>
                <a:spcPct val="75000"/>
              </a:lnSpc>
              <a:spcBef>
                <a:spcPts val="1000"/>
              </a:spcBef>
              <a:spcAft>
                <a:spcPts val="0"/>
              </a:spcAft>
              <a:buNone/>
            </a:pPr>
            <a:r>
              <a:rPr lang="zh-TW" sz="4400">
                <a:solidFill>
                  <a:srgbClr val="EF1903"/>
                </a:solidFill>
                <a:latin typeface="Roboto"/>
                <a:ea typeface="Roboto"/>
                <a:cs typeface="Roboto"/>
                <a:sym typeface="Roboto"/>
              </a:rPr>
              <a:t>All: We lift them up to the Lord.</a:t>
            </a:r>
            <a:endParaRPr sz="4400">
              <a:solidFill>
                <a:srgbClr val="EF1903"/>
              </a:solidFill>
              <a:latin typeface="Roboto"/>
              <a:ea typeface="Roboto"/>
              <a:cs typeface="Roboto"/>
              <a:sym typeface="Roboto"/>
            </a:endParaRPr>
          </a:p>
        </p:txBody>
      </p:sp>
      <p:sp>
        <p:nvSpPr>
          <p:cNvPr id="772" name="Google Shape;772;g3bb34e3a1e4_0_39"/>
          <p:cNvSpPr txBox="1"/>
          <p:nvPr>
            <p:ph type="title"/>
          </p:nvPr>
        </p:nvSpPr>
        <p:spPr>
          <a:xfrm>
            <a:off x="4642500" y="120525"/>
            <a:ext cx="4501500" cy="8943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sz="3600">
                <a:solidFill>
                  <a:srgbClr val="002060"/>
                </a:solidFill>
                <a:latin typeface="Roboto"/>
                <a:ea typeface="Roboto"/>
                <a:cs typeface="Roboto"/>
                <a:sym typeface="Roboto"/>
              </a:rPr>
              <a:t>THE EUCHARISTIC PRAYER</a:t>
            </a:r>
            <a:endParaRPr sz="3600">
              <a:latin typeface="Roboto"/>
              <a:ea typeface="Roboto"/>
              <a:cs typeface="Roboto"/>
              <a:sym typeface="Roboto"/>
            </a:endParaRPr>
          </a:p>
        </p:txBody>
      </p:sp>
      <p:sp>
        <p:nvSpPr>
          <p:cNvPr id="773" name="Google Shape;773;g3bb34e3a1e4_0_39"/>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a:t>
            </a:r>
            <a:r>
              <a:rPr lang="zh-TW" sz="1600">
                <a:solidFill>
                  <a:schemeClr val="accent2"/>
                </a:solidFill>
                <a:latin typeface="Microsoft YaHei"/>
                <a:ea typeface="Microsoft YaHei"/>
                <a:cs typeface="Microsoft YaHei"/>
                <a:sym typeface="Microsoft YaHei"/>
              </a:rPr>
              <a:t>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8" name="Shape 778"/>
        <p:cNvGrpSpPr/>
        <p:nvPr/>
      </p:nvGrpSpPr>
      <p:grpSpPr>
        <a:xfrm>
          <a:off x="0" y="0"/>
          <a:ext cx="0" cy="0"/>
          <a:chOff x="0" y="0"/>
          <a:chExt cx="0" cy="0"/>
        </a:xfrm>
      </p:grpSpPr>
      <p:sp>
        <p:nvSpPr>
          <p:cNvPr id="779" name="Google Shape;779;g3bb34e3a1e4_0_47"/>
          <p:cNvSpPr txBox="1"/>
          <p:nvPr>
            <p:ph idx="1" type="body"/>
          </p:nvPr>
        </p:nvSpPr>
        <p:spPr>
          <a:xfrm>
            <a:off x="133500" y="580700"/>
            <a:ext cx="4438500" cy="6121800"/>
          </a:xfrm>
          <a:prstGeom prst="rect">
            <a:avLst/>
          </a:prstGeom>
        </p:spPr>
        <p:txBody>
          <a:bodyPr anchorCtr="0" anchor="t" bIns="45700" lIns="91425" spcFirstLastPara="1" rIns="91425" wrap="square" tIns="45700">
            <a:noAutofit/>
          </a:bodyPr>
          <a:lstStyle/>
          <a:p>
            <a:pPr indent="0" lvl="0" marL="0" rtl="0" algn="l">
              <a:lnSpc>
                <a:spcPct val="120000"/>
              </a:lnSpc>
              <a:spcBef>
                <a:spcPts val="0"/>
              </a:spcBef>
              <a:spcAft>
                <a:spcPts val="0"/>
              </a:spcAft>
              <a:buNone/>
            </a:pPr>
            <a:r>
              <a:rPr lang="zh-TW" sz="4800">
                <a:latin typeface="Microsoft YaHei"/>
                <a:ea typeface="Microsoft YaHei"/>
                <a:cs typeface="Microsoft YaHei"/>
                <a:sym typeface="Microsoft YaHei"/>
              </a:rPr>
              <a:t>主禮: 請大家感謝上主, 我們的天主。</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None/>
            </a:pPr>
            <a:r>
              <a:t/>
            </a:r>
            <a:endParaRPr sz="4800">
              <a:solidFill>
                <a:srgbClr val="E80000"/>
              </a:solidFill>
              <a:latin typeface="Microsoft YaHei"/>
              <a:ea typeface="Microsoft YaHei"/>
              <a:cs typeface="Microsoft YaHei"/>
              <a:sym typeface="Microsoft YaHei"/>
            </a:endParaRPr>
          </a:p>
          <a:p>
            <a:pPr indent="0" lvl="0" marL="0" rtl="0" algn="l">
              <a:lnSpc>
                <a:spcPct val="120000"/>
              </a:lnSpc>
              <a:spcBef>
                <a:spcPts val="0"/>
              </a:spcBef>
              <a:spcAft>
                <a:spcPts val="0"/>
              </a:spcAft>
              <a:buClr>
                <a:schemeClr val="dk1"/>
              </a:buClr>
              <a:buSzPts val="6000"/>
              <a:buFont typeface="DFKai-SB"/>
              <a:buNone/>
            </a:pPr>
            <a:r>
              <a:rPr lang="zh-TW" sz="4800">
                <a:solidFill>
                  <a:srgbClr val="E80000"/>
                </a:solidFill>
                <a:latin typeface="Microsoft YaHei"/>
                <a:ea typeface="Microsoft YaHei"/>
                <a:cs typeface="Microsoft YaHei"/>
                <a:sym typeface="Microsoft YaHei"/>
              </a:rPr>
              <a:t>全體: 這是理所當然的。</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Clr>
                <a:schemeClr val="dk1"/>
              </a:buClr>
              <a:buSzPts val="1100"/>
              <a:buFont typeface="Arial"/>
              <a:buNone/>
            </a:pPr>
            <a:r>
              <a:t/>
            </a:r>
            <a:endParaRPr sz="4800">
              <a:solidFill>
                <a:srgbClr val="E80000"/>
              </a:solidFill>
              <a:latin typeface="Microsoft YaHei"/>
              <a:ea typeface="Microsoft YaHei"/>
              <a:cs typeface="Microsoft YaHei"/>
              <a:sym typeface="Microsoft YaHei"/>
            </a:endParaRPr>
          </a:p>
        </p:txBody>
      </p:sp>
      <p:sp>
        <p:nvSpPr>
          <p:cNvPr id="780" name="Google Shape;780;g3bb34e3a1e4_0_47"/>
          <p:cNvSpPr txBox="1"/>
          <p:nvPr>
            <p:ph idx="2" type="body"/>
          </p:nvPr>
        </p:nvSpPr>
        <p:spPr>
          <a:xfrm>
            <a:off x="4826050" y="580700"/>
            <a:ext cx="3810000" cy="53880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4400">
                <a:latin typeface="Roboto"/>
                <a:ea typeface="Roboto"/>
                <a:cs typeface="Roboto"/>
                <a:sym typeface="Roboto"/>
              </a:rPr>
              <a:t>V.: Let us give thanks to the Lord our God.</a:t>
            </a:r>
            <a:endParaRPr sz="4400">
              <a:latin typeface="Roboto"/>
              <a:ea typeface="Roboto"/>
              <a:cs typeface="Roboto"/>
              <a:sym typeface="Roboto"/>
            </a:endParaRPr>
          </a:p>
          <a:p>
            <a:pPr indent="0" lvl="0" marL="0" rtl="0" algn="l">
              <a:spcBef>
                <a:spcPts val="560"/>
              </a:spcBef>
              <a:spcAft>
                <a:spcPts val="0"/>
              </a:spcAft>
              <a:buNone/>
            </a:pPr>
            <a:r>
              <a:t/>
            </a:r>
            <a:endParaRPr sz="4400">
              <a:latin typeface="Roboto"/>
              <a:ea typeface="Roboto"/>
              <a:cs typeface="Roboto"/>
              <a:sym typeface="Roboto"/>
            </a:endParaRPr>
          </a:p>
          <a:p>
            <a:pPr indent="0" lvl="0" marL="0" rtl="0" algn="l">
              <a:spcBef>
                <a:spcPts val="560"/>
              </a:spcBef>
              <a:spcAft>
                <a:spcPts val="0"/>
              </a:spcAft>
              <a:buNone/>
            </a:pPr>
            <a:r>
              <a:t/>
            </a:r>
            <a:endParaRPr sz="4400">
              <a:solidFill>
                <a:srgbClr val="EF1903"/>
              </a:solidFill>
              <a:latin typeface="Roboto"/>
              <a:ea typeface="Roboto"/>
              <a:cs typeface="Roboto"/>
              <a:sym typeface="Roboto"/>
            </a:endParaRPr>
          </a:p>
          <a:p>
            <a:pPr indent="0" lvl="0" marL="0" rtl="0" algn="l">
              <a:spcBef>
                <a:spcPts val="560"/>
              </a:spcBef>
              <a:spcAft>
                <a:spcPts val="0"/>
              </a:spcAft>
              <a:buNone/>
            </a:pPr>
            <a:r>
              <a:rPr lang="zh-TW" sz="4400">
                <a:solidFill>
                  <a:srgbClr val="EF1903"/>
                </a:solidFill>
                <a:latin typeface="Roboto"/>
                <a:ea typeface="Roboto"/>
                <a:cs typeface="Roboto"/>
                <a:sym typeface="Roboto"/>
              </a:rPr>
              <a:t>All: It is right and just. </a:t>
            </a:r>
            <a:endParaRPr sz="4400">
              <a:solidFill>
                <a:srgbClr val="EF1903"/>
              </a:solidFill>
              <a:latin typeface="Roboto"/>
              <a:ea typeface="Roboto"/>
              <a:cs typeface="Roboto"/>
              <a:sym typeface="Roboto"/>
            </a:endParaRPr>
          </a:p>
        </p:txBody>
      </p:sp>
      <p:sp>
        <p:nvSpPr>
          <p:cNvPr id="781" name="Google Shape;781;g3bb34e3a1e4_0_4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a:t>
            </a:r>
            <a:r>
              <a:rPr lang="zh-TW" sz="1600">
                <a:solidFill>
                  <a:schemeClr val="accent2"/>
                </a:solidFill>
                <a:latin typeface="Microsoft YaHei"/>
                <a:ea typeface="Microsoft YaHei"/>
                <a:cs typeface="Microsoft YaHei"/>
                <a:sym typeface="Microsoft YaHei"/>
              </a:rPr>
              <a:t>2</a:t>
            </a:r>
            <a:endParaRPr sz="1600">
              <a:latin typeface="Microsoft YaHei"/>
              <a:ea typeface="Microsoft YaHei"/>
              <a:cs typeface="Microsoft YaHei"/>
              <a:sym typeface="Microsoft YaHei"/>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6" name="Shape 786"/>
        <p:cNvGrpSpPr/>
        <p:nvPr/>
      </p:nvGrpSpPr>
      <p:grpSpPr>
        <a:xfrm>
          <a:off x="0" y="0"/>
          <a:ext cx="0" cy="0"/>
          <a:chOff x="0" y="0"/>
          <a:chExt cx="0" cy="0"/>
        </a:xfrm>
      </p:grpSpPr>
      <p:sp>
        <p:nvSpPr>
          <p:cNvPr id="787" name="Google Shape;787;g3bb34e3a1e4_0_58"/>
          <p:cNvSpPr txBox="1"/>
          <p:nvPr>
            <p:ph type="title"/>
          </p:nvPr>
        </p:nvSpPr>
        <p:spPr>
          <a:xfrm>
            <a:off x="959450" y="55575"/>
            <a:ext cx="2882100" cy="6576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sz="4200">
                <a:solidFill>
                  <a:srgbClr val="002060"/>
                </a:solidFill>
                <a:latin typeface="Microsoft YaHei"/>
                <a:ea typeface="Microsoft YaHei"/>
                <a:cs typeface="Microsoft YaHei"/>
                <a:sym typeface="Microsoft YaHei"/>
              </a:rPr>
              <a:t>歡 呼 頌</a:t>
            </a:r>
            <a:endParaRPr b="1" sz="4200">
              <a:solidFill>
                <a:srgbClr val="002060"/>
              </a:solidFill>
              <a:latin typeface="Microsoft YaHei"/>
              <a:ea typeface="Microsoft YaHei"/>
              <a:cs typeface="Microsoft YaHei"/>
              <a:sym typeface="Microsoft YaHei"/>
            </a:endParaRPr>
          </a:p>
        </p:txBody>
      </p:sp>
      <p:sp>
        <p:nvSpPr>
          <p:cNvPr id="788" name="Google Shape;788;g3bb34e3a1e4_0_58"/>
          <p:cNvSpPr txBox="1"/>
          <p:nvPr>
            <p:ph idx="1" type="body"/>
          </p:nvPr>
        </p:nvSpPr>
        <p:spPr>
          <a:xfrm>
            <a:off x="152900" y="713175"/>
            <a:ext cx="4495200" cy="58215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E80000"/>
              </a:buClr>
              <a:buSzPts val="6000"/>
              <a:buFont typeface="DFKai-SB"/>
              <a:buNone/>
            </a:pPr>
            <a:r>
              <a:rPr lang="zh-TW" sz="4800">
                <a:solidFill>
                  <a:srgbClr val="E80000"/>
                </a:solidFill>
                <a:latin typeface="Microsoft YaHei"/>
                <a:ea typeface="Microsoft YaHei"/>
                <a:cs typeface="Microsoft YaHei"/>
                <a:sym typeface="Microsoft YaHei"/>
              </a:rPr>
              <a:t>聖, 聖, 聖, 上主, 萬有的主, 祢的光榮充滿天地。歡呼之聲, 響徹雲霄。奉主名而來的當受讚美, 歡呼之聲, 響徹雲霄。</a:t>
            </a:r>
            <a:endParaRPr sz="4800">
              <a:latin typeface="Microsoft YaHei"/>
              <a:ea typeface="Microsoft YaHei"/>
              <a:cs typeface="Microsoft YaHei"/>
              <a:sym typeface="Microsoft YaHei"/>
            </a:endParaRPr>
          </a:p>
        </p:txBody>
      </p:sp>
      <p:sp>
        <p:nvSpPr>
          <p:cNvPr id="789" name="Google Shape;789;g3bb34e3a1e4_0_58"/>
          <p:cNvSpPr txBox="1"/>
          <p:nvPr>
            <p:ph idx="2" type="body"/>
          </p:nvPr>
        </p:nvSpPr>
        <p:spPr>
          <a:xfrm>
            <a:off x="4644400" y="822600"/>
            <a:ext cx="4495200" cy="59130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300">
                <a:solidFill>
                  <a:srgbClr val="EF1903"/>
                </a:solidFill>
                <a:latin typeface="Roboto"/>
                <a:ea typeface="Roboto"/>
                <a:cs typeface="Roboto"/>
                <a:sym typeface="Roboto"/>
              </a:rPr>
              <a:t>Holy, Holy, Holy Lord God of hosts. </a:t>
            </a:r>
            <a:r>
              <a:rPr lang="zh-TW" sz="4300">
                <a:solidFill>
                  <a:srgbClr val="EF1903"/>
                </a:solidFill>
                <a:latin typeface="Roboto"/>
                <a:ea typeface="Roboto"/>
                <a:cs typeface="Roboto"/>
                <a:sym typeface="Roboto"/>
              </a:rPr>
              <a:t>Heaven</a:t>
            </a:r>
            <a:r>
              <a:rPr lang="zh-TW" sz="4300">
                <a:solidFill>
                  <a:srgbClr val="EF1903"/>
                </a:solidFill>
                <a:latin typeface="Roboto"/>
                <a:ea typeface="Roboto"/>
                <a:cs typeface="Roboto"/>
                <a:sym typeface="Roboto"/>
              </a:rPr>
              <a:t> and earth are full of your glory. Hosanna in the highest. Blessed is he who comes in the name of the Lord. </a:t>
            </a:r>
            <a:r>
              <a:rPr lang="zh-TW" sz="4300">
                <a:solidFill>
                  <a:srgbClr val="EF1903"/>
                </a:solidFill>
                <a:latin typeface="Roboto"/>
                <a:ea typeface="Roboto"/>
                <a:cs typeface="Roboto"/>
                <a:sym typeface="Roboto"/>
              </a:rPr>
              <a:t>Hosanna</a:t>
            </a:r>
            <a:r>
              <a:rPr lang="zh-TW" sz="4300">
                <a:solidFill>
                  <a:srgbClr val="EF1903"/>
                </a:solidFill>
                <a:latin typeface="Roboto"/>
                <a:ea typeface="Roboto"/>
                <a:cs typeface="Roboto"/>
                <a:sym typeface="Roboto"/>
              </a:rPr>
              <a:t> in the highest.</a:t>
            </a:r>
            <a:endParaRPr sz="4300">
              <a:solidFill>
                <a:srgbClr val="EF1903"/>
              </a:solidFill>
              <a:latin typeface="Roboto"/>
              <a:ea typeface="Roboto"/>
              <a:cs typeface="Roboto"/>
              <a:sym typeface="Roboto"/>
            </a:endParaRPr>
          </a:p>
        </p:txBody>
      </p:sp>
      <p:sp>
        <p:nvSpPr>
          <p:cNvPr id="790" name="Google Shape;790;g3bb34e3a1e4_0_58"/>
          <p:cNvSpPr txBox="1"/>
          <p:nvPr>
            <p:ph type="title"/>
          </p:nvPr>
        </p:nvSpPr>
        <p:spPr>
          <a:xfrm>
            <a:off x="5450950" y="55575"/>
            <a:ext cx="2882100" cy="6576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sz="3600">
                <a:solidFill>
                  <a:srgbClr val="002060"/>
                </a:solidFill>
                <a:latin typeface="Roboto"/>
                <a:ea typeface="Roboto"/>
                <a:cs typeface="Roboto"/>
                <a:sym typeface="Roboto"/>
              </a:rPr>
              <a:t>HOLY</a:t>
            </a:r>
            <a:endParaRPr b="1" sz="3600">
              <a:solidFill>
                <a:srgbClr val="002060"/>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g3bc23b3e3f3_1_7"/>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i="0" lang="zh-TW" sz="4400" u="none">
                <a:solidFill>
                  <a:schemeClr val="dk1"/>
                </a:solidFill>
                <a:latin typeface="Calibri"/>
                <a:ea typeface="Calibri"/>
                <a:cs typeface="Calibri"/>
                <a:sym typeface="Calibri"/>
              </a:rPr>
              <a:t>Behold Among Men (</a:t>
            </a:r>
            <a:r>
              <a:rPr b="1" i="0" lang="zh-TW" sz="4400" u="none">
                <a:solidFill>
                  <a:srgbClr val="FF0000"/>
                </a:solidFill>
                <a:latin typeface="Microsoft YaHei"/>
                <a:ea typeface="Microsoft YaHei"/>
                <a:cs typeface="Microsoft YaHei"/>
                <a:sym typeface="Microsoft YaHei"/>
              </a:rPr>
              <a:t>上主庭院</a:t>
            </a:r>
            <a:r>
              <a:rPr b="1" i="0" lang="zh-TW" sz="4400" u="none">
                <a:solidFill>
                  <a:schemeClr val="dk1"/>
                </a:solidFill>
                <a:latin typeface="Calibri"/>
                <a:ea typeface="Calibri"/>
                <a:cs typeface="Calibri"/>
                <a:sym typeface="Calibri"/>
              </a:rPr>
              <a:t>)</a:t>
            </a:r>
            <a:endParaRPr/>
          </a:p>
        </p:txBody>
      </p:sp>
      <p:sp>
        <p:nvSpPr>
          <p:cNvPr id="293" name="Google Shape;293;g3bc23b3e3f3_1_7"/>
          <p:cNvSpPr txBox="1"/>
          <p:nvPr>
            <p:ph idx="1" type="body"/>
          </p:nvPr>
        </p:nvSpPr>
        <p:spPr>
          <a:xfrm>
            <a:off x="201700" y="1466137"/>
            <a:ext cx="8691600" cy="46086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 Behold among men,</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the dwelling place of God.</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They shall be his people,</a:t>
            </a:r>
            <a:endParaRPr b="0" i="0" sz="6200" u="none" cap="none" strike="noStrike">
              <a:solidFill>
                <a:srgbClr val="C00000"/>
              </a:solidFill>
              <a:latin typeface="Calibri"/>
              <a:ea typeface="Calibri"/>
              <a:cs typeface="Calibri"/>
              <a:sym typeface="Calibri"/>
            </a:endParaRPr>
          </a:p>
          <a:p>
            <a:pPr indent="0" lvl="0" marL="0" marR="0" rtl="0" algn="just">
              <a:lnSpc>
                <a:spcPct val="90000"/>
              </a:lnSpc>
              <a:spcBef>
                <a:spcPts val="700"/>
              </a:spcBef>
              <a:spcAft>
                <a:spcPts val="0"/>
              </a:spcAft>
              <a:buClr>
                <a:srgbClr val="C00000"/>
              </a:buClr>
              <a:buSzPts val="6200"/>
              <a:buFont typeface="Arial"/>
              <a:buNone/>
            </a:pPr>
            <a:r>
              <a:rPr b="0" i="0" lang="zh-TW" sz="6200" u="none" cap="none" strike="noStrike">
                <a:solidFill>
                  <a:srgbClr val="C00000"/>
                </a:solidFill>
                <a:latin typeface="Calibri"/>
                <a:ea typeface="Calibri"/>
                <a:cs typeface="Calibri"/>
                <a:sym typeface="Calibri"/>
              </a:rPr>
              <a:t>And He shall be their Lord and God.</a:t>
            </a:r>
            <a:endParaRPr/>
          </a:p>
        </p:txBody>
      </p:sp>
      <p:sp>
        <p:nvSpPr>
          <p:cNvPr id="294" name="Google Shape;294;g3bc23b3e3f3_1_7"/>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Behold Among Man </a:t>
            </a:r>
            <a:r>
              <a:rPr lang="zh-TW" sz="2000">
                <a:solidFill>
                  <a:schemeClr val="accent2"/>
                </a:solidFill>
              </a:rPr>
              <a:t>2</a:t>
            </a:r>
            <a:r>
              <a:rPr b="0" i="0" lang="zh-TW" sz="2000" u="none" cap="none" strike="noStrike">
                <a:solidFill>
                  <a:schemeClr val="accent2"/>
                </a:solidFill>
                <a:latin typeface="Arial"/>
                <a:ea typeface="Arial"/>
                <a:cs typeface="Arial"/>
                <a:sym typeface="Arial"/>
              </a:rPr>
              <a:t> of </a:t>
            </a:r>
            <a:r>
              <a:rPr lang="zh-TW" sz="2000">
                <a:solidFill>
                  <a:schemeClr val="accent2"/>
                </a:solidFill>
              </a:rPr>
              <a:t>7</a:t>
            </a:r>
            <a:endParaRPr/>
          </a:p>
        </p:txBody>
      </p:sp>
    </p:spTree>
  </p:cSld>
  <p:clrMapOvr>
    <a:masterClrMapping/>
  </p:clrMapOvr>
  <p:transition spd="slow">
    <p:push dir="r"/>
  </p:transition>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4" name="Shape 794"/>
        <p:cNvGrpSpPr/>
        <p:nvPr/>
      </p:nvGrpSpPr>
      <p:grpSpPr>
        <a:xfrm>
          <a:off x="0" y="0"/>
          <a:ext cx="0" cy="0"/>
          <a:chOff x="0" y="0"/>
          <a:chExt cx="0" cy="0"/>
        </a:xfrm>
      </p:grpSpPr>
      <p:sp>
        <p:nvSpPr>
          <p:cNvPr id="795" name="Google Shape;795;p45"/>
          <p:cNvSpPr txBox="1"/>
          <p:nvPr>
            <p:ph type="title"/>
          </p:nvPr>
        </p:nvSpPr>
        <p:spPr>
          <a:xfrm>
            <a:off x="539700" y="1273100"/>
            <a:ext cx="8064600" cy="1983600"/>
          </a:xfrm>
          <a:prstGeom prst="rect">
            <a:avLst/>
          </a:prstGeom>
          <a:noFill/>
          <a:ln cap="flat" cmpd="sng" w="19050">
            <a:solidFill>
              <a:srgbClr val="FF0000"/>
            </a:solidFill>
            <a:prstDash val="lgDashDot"/>
            <a:round/>
            <a:headEnd len="sm" w="sm" type="none"/>
            <a:tailEnd len="sm" w="sm" type="none"/>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400"/>
              <a:buNone/>
            </a:pPr>
            <a:r>
              <a:rPr b="1" lang="zh-TW" sz="6000">
                <a:solidFill>
                  <a:srgbClr val="212163"/>
                </a:solidFill>
                <a:latin typeface="Microsoft YaHei"/>
                <a:ea typeface="Microsoft YaHei"/>
                <a:cs typeface="Microsoft YaHei"/>
                <a:sym typeface="Microsoft YaHei"/>
              </a:rPr>
              <a:t>成  聖  體  禮</a:t>
            </a:r>
            <a:endParaRPr b="1" sz="6000">
              <a:solidFill>
                <a:srgbClr val="212163"/>
              </a:solidFill>
              <a:latin typeface="Microsoft YaHei"/>
              <a:ea typeface="Microsoft YaHei"/>
              <a:cs typeface="Microsoft YaHei"/>
              <a:sym typeface="Microsoft YaHei"/>
            </a:endParaRPr>
          </a:p>
          <a:p>
            <a:pPr indent="0" lvl="0" marL="0" rtl="0" algn="ctr">
              <a:lnSpc>
                <a:spcPct val="100000"/>
              </a:lnSpc>
              <a:spcBef>
                <a:spcPts val="0"/>
              </a:spcBef>
              <a:spcAft>
                <a:spcPts val="0"/>
              </a:spcAft>
              <a:buSzPts val="1400"/>
              <a:buNone/>
            </a:pPr>
            <a:r>
              <a:rPr b="1" lang="zh-TW" sz="4100">
                <a:solidFill>
                  <a:srgbClr val="212163"/>
                </a:solidFill>
                <a:latin typeface="Roboto"/>
                <a:ea typeface="Roboto"/>
                <a:cs typeface="Roboto"/>
                <a:sym typeface="Roboto"/>
              </a:rPr>
              <a:t>THE CONSECRATION</a:t>
            </a:r>
            <a:endParaRPr b="1" sz="4100">
              <a:solidFill>
                <a:srgbClr val="212163"/>
              </a:solidFill>
              <a:latin typeface="Roboto"/>
              <a:ea typeface="Roboto"/>
              <a:cs typeface="Roboto"/>
              <a:sym typeface="Roboto"/>
            </a:endParaRPr>
          </a:p>
        </p:txBody>
      </p:sp>
      <p:sp>
        <p:nvSpPr>
          <p:cNvPr id="796" name="Google Shape;796;p45"/>
          <p:cNvSpPr txBox="1"/>
          <p:nvPr/>
        </p:nvSpPr>
        <p:spPr>
          <a:xfrm>
            <a:off x="539700" y="3667125"/>
            <a:ext cx="8247300" cy="646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E80000"/>
              </a:buClr>
              <a:buSzPts val="5400"/>
              <a:buFont typeface="DFKai-SB"/>
              <a:buNone/>
            </a:pPr>
            <a:r>
              <a:rPr i="0" lang="zh-TW" sz="3600" u="none" cap="none" strike="noStrike">
                <a:solidFill>
                  <a:srgbClr val="E80000"/>
                </a:solidFill>
                <a:latin typeface="Microsoft YaHei"/>
                <a:ea typeface="Microsoft YaHei"/>
                <a:cs typeface="Microsoft YaHei"/>
                <a:sym typeface="Microsoft YaHei"/>
              </a:rPr>
              <a:t>【請跪下 </a:t>
            </a:r>
            <a:r>
              <a:rPr lang="zh-TW" sz="3600">
                <a:solidFill>
                  <a:srgbClr val="E80000"/>
                </a:solidFill>
                <a:latin typeface="Roboto"/>
                <a:ea typeface="Roboto"/>
                <a:cs typeface="Roboto"/>
                <a:sym typeface="Roboto"/>
              </a:rPr>
              <a:t>Please kneel</a:t>
            </a:r>
            <a:r>
              <a:rPr i="0" lang="zh-TW" sz="3600" u="none" cap="none" strike="noStrike">
                <a:solidFill>
                  <a:srgbClr val="E80000"/>
                </a:solidFill>
                <a:latin typeface="Microsoft YaHei"/>
                <a:ea typeface="Microsoft YaHei"/>
                <a:cs typeface="Microsoft YaHei"/>
                <a:sym typeface="Microsoft YaHei"/>
              </a:rPr>
              <a:t>】</a:t>
            </a:r>
            <a:endParaRPr i="0" sz="3600" u="none" cap="none" strike="noStrike">
              <a:solidFill>
                <a:srgbClr val="E80000"/>
              </a:solidFill>
              <a:latin typeface="Microsoft YaHei"/>
              <a:ea typeface="Microsoft YaHei"/>
              <a:cs typeface="Microsoft YaHei"/>
              <a:sym typeface="Microsoft YaHei"/>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1" name="Shape 801"/>
        <p:cNvGrpSpPr/>
        <p:nvPr/>
      </p:nvGrpSpPr>
      <p:grpSpPr>
        <a:xfrm>
          <a:off x="0" y="0"/>
          <a:ext cx="0" cy="0"/>
          <a:chOff x="0" y="0"/>
          <a:chExt cx="0" cy="0"/>
        </a:xfrm>
      </p:grpSpPr>
      <p:sp>
        <p:nvSpPr>
          <p:cNvPr id="802" name="Google Shape;802;g3bb34e3a1e4_0_66"/>
          <p:cNvSpPr txBox="1"/>
          <p:nvPr>
            <p:ph idx="1" type="body"/>
          </p:nvPr>
        </p:nvSpPr>
        <p:spPr>
          <a:xfrm>
            <a:off x="223775" y="168300"/>
            <a:ext cx="4038600" cy="6545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TW" sz="4800">
                <a:latin typeface="Microsoft YaHei"/>
                <a:ea typeface="Microsoft YaHei"/>
                <a:cs typeface="Microsoft YaHei"/>
                <a:sym typeface="Microsoft YaHei"/>
              </a:rPr>
              <a:t>主禮: 信德的奧跡:</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None/>
            </a:pPr>
            <a:r>
              <a:rPr lang="zh-TW" sz="4800">
                <a:solidFill>
                  <a:srgbClr val="E80000"/>
                </a:solidFill>
                <a:latin typeface="Microsoft YaHei"/>
                <a:ea typeface="Microsoft YaHei"/>
                <a:cs typeface="Microsoft YaHei"/>
                <a:sym typeface="Microsoft YaHei"/>
              </a:rPr>
              <a:t>全體: 基督, 我們傳報祢的聖死, 我們歌頌祢的復活, 我們期待祢光榮地來臨。</a:t>
            </a:r>
            <a:endParaRPr sz="4800">
              <a:solidFill>
                <a:srgbClr val="E80000"/>
              </a:solidFill>
              <a:latin typeface="Microsoft YaHei"/>
              <a:ea typeface="Microsoft YaHei"/>
              <a:cs typeface="Microsoft YaHei"/>
              <a:sym typeface="Microsoft YaHei"/>
            </a:endParaRPr>
          </a:p>
        </p:txBody>
      </p:sp>
      <p:sp>
        <p:nvSpPr>
          <p:cNvPr id="803" name="Google Shape;803;g3bb34e3a1e4_0_66"/>
          <p:cNvSpPr txBox="1"/>
          <p:nvPr>
            <p:ph idx="2" type="body"/>
          </p:nvPr>
        </p:nvSpPr>
        <p:spPr>
          <a:xfrm>
            <a:off x="4446025" y="272850"/>
            <a:ext cx="4698000" cy="63360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400">
                <a:latin typeface="Roboto"/>
                <a:ea typeface="Roboto"/>
                <a:cs typeface="Roboto"/>
                <a:sym typeface="Roboto"/>
              </a:rPr>
              <a:t>V.: The Mystery of faith.</a:t>
            </a:r>
            <a:endParaRPr sz="4400">
              <a:latin typeface="Roboto"/>
              <a:ea typeface="Roboto"/>
              <a:cs typeface="Roboto"/>
              <a:sym typeface="Roboto"/>
            </a:endParaRPr>
          </a:p>
          <a:p>
            <a:pPr indent="0" lvl="0" marL="0" rtl="0" algn="l">
              <a:lnSpc>
                <a:spcPct val="80000"/>
              </a:lnSpc>
              <a:spcBef>
                <a:spcPts val="0"/>
              </a:spcBef>
              <a:spcAft>
                <a:spcPts val="0"/>
              </a:spcAft>
              <a:buNone/>
            </a:pPr>
            <a:r>
              <a:t/>
            </a:r>
            <a:endParaRPr sz="44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400">
                <a:solidFill>
                  <a:srgbClr val="EF1903"/>
                </a:solidFill>
                <a:latin typeface="Roboto"/>
                <a:ea typeface="Roboto"/>
                <a:cs typeface="Roboto"/>
                <a:sym typeface="Roboto"/>
              </a:rPr>
              <a:t>All: We proclaim your Deah, O Lord, and profess your Resurrection until you come again. </a:t>
            </a:r>
            <a:endParaRPr sz="4400">
              <a:solidFill>
                <a:srgbClr val="EF1903"/>
              </a:solidFill>
              <a:latin typeface="Roboto"/>
              <a:ea typeface="Roboto"/>
              <a:cs typeface="Roboto"/>
              <a:sym typeface="Roboto"/>
            </a:endParaRP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8" name="Shape 808"/>
        <p:cNvGrpSpPr/>
        <p:nvPr/>
      </p:nvGrpSpPr>
      <p:grpSpPr>
        <a:xfrm>
          <a:off x="0" y="0"/>
          <a:ext cx="0" cy="0"/>
          <a:chOff x="0" y="0"/>
          <a:chExt cx="0" cy="0"/>
        </a:xfrm>
      </p:grpSpPr>
      <p:sp>
        <p:nvSpPr>
          <p:cNvPr id="809" name="Google Shape;809;g3bb34e3a1e4_0_75"/>
          <p:cNvSpPr txBox="1"/>
          <p:nvPr>
            <p:ph type="title"/>
          </p:nvPr>
        </p:nvSpPr>
        <p:spPr>
          <a:xfrm>
            <a:off x="820300" y="0"/>
            <a:ext cx="3244200" cy="8814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zh-TW" sz="4000">
                <a:solidFill>
                  <a:srgbClr val="002060"/>
                </a:solidFill>
                <a:latin typeface="Microsoft YaHei"/>
                <a:ea typeface="Microsoft YaHei"/>
                <a:cs typeface="Microsoft YaHei"/>
                <a:sym typeface="Microsoft YaHei"/>
              </a:rPr>
              <a:t>聖 三 頌</a:t>
            </a:r>
            <a:endParaRPr b="1" sz="4000">
              <a:solidFill>
                <a:srgbClr val="002060"/>
              </a:solidFill>
              <a:latin typeface="Microsoft YaHei"/>
              <a:ea typeface="Microsoft YaHei"/>
              <a:cs typeface="Microsoft YaHei"/>
              <a:sym typeface="Microsoft YaHei"/>
            </a:endParaRPr>
          </a:p>
        </p:txBody>
      </p:sp>
      <p:sp>
        <p:nvSpPr>
          <p:cNvPr id="810" name="Google Shape;810;g3bb34e3a1e4_0_75"/>
          <p:cNvSpPr txBox="1"/>
          <p:nvPr>
            <p:ph idx="1" type="body"/>
          </p:nvPr>
        </p:nvSpPr>
        <p:spPr>
          <a:xfrm>
            <a:off x="190425" y="744775"/>
            <a:ext cx="4259400" cy="5924400"/>
          </a:xfrm>
          <a:prstGeom prst="rect">
            <a:avLst/>
          </a:prstGeom>
        </p:spPr>
        <p:txBody>
          <a:bodyPr anchorCtr="0" anchor="t" bIns="45700" lIns="91425" spcFirstLastPara="1" rIns="91425" wrap="square" tIns="45700">
            <a:noAutofit/>
          </a:bodyPr>
          <a:lstStyle/>
          <a:p>
            <a:pPr indent="0" lvl="0" marL="0" rtl="0" algn="just">
              <a:lnSpc>
                <a:spcPct val="100000"/>
              </a:lnSpc>
              <a:spcBef>
                <a:spcPts val="0"/>
              </a:spcBef>
              <a:spcAft>
                <a:spcPts val="0"/>
              </a:spcAft>
              <a:buNone/>
            </a:pPr>
            <a:r>
              <a:rPr lang="zh-TW" sz="4800">
                <a:latin typeface="Microsoft YaHei"/>
                <a:ea typeface="Microsoft YaHei"/>
                <a:cs typeface="Microsoft YaHei"/>
                <a:sym typeface="Microsoft YaHei"/>
              </a:rPr>
              <a:t>主禮: </a:t>
            </a:r>
            <a:r>
              <a:rPr lang="zh-TW" sz="4800">
                <a:latin typeface="Microsoft YaHei"/>
                <a:ea typeface="Microsoft YaHei"/>
                <a:cs typeface="Microsoft YaHei"/>
                <a:sym typeface="Microsoft YaHei"/>
              </a:rPr>
              <a:t>全能的天主聖父,一切崇敬和榮耀,藉著基督,偕同基督, 在基督內,並聯合聖神,都歸於祢,直到永遠。</a:t>
            </a:r>
            <a:endParaRPr sz="4800">
              <a:latin typeface="Microsoft YaHei"/>
              <a:ea typeface="Microsoft YaHei"/>
              <a:cs typeface="Microsoft YaHei"/>
              <a:sym typeface="Microsoft YaHei"/>
            </a:endParaRPr>
          </a:p>
          <a:p>
            <a:pPr indent="0" lvl="0" marL="0" rtl="0" algn="just">
              <a:lnSpc>
                <a:spcPct val="100000"/>
              </a:lnSpc>
              <a:spcBef>
                <a:spcPts val="0"/>
              </a:spcBef>
              <a:spcAft>
                <a:spcPts val="0"/>
              </a:spcAft>
              <a:buClr>
                <a:schemeClr val="dk1"/>
              </a:buClr>
              <a:buSzPts val="6600"/>
              <a:buFont typeface="Arial"/>
              <a:buNone/>
            </a:pPr>
            <a:r>
              <a:rPr lang="zh-TW" sz="4800">
                <a:solidFill>
                  <a:srgbClr val="EF1903"/>
                </a:solidFill>
                <a:latin typeface="Microsoft YaHei"/>
                <a:ea typeface="Microsoft YaHei"/>
                <a:cs typeface="Microsoft YaHei"/>
                <a:sym typeface="Microsoft YaHei"/>
              </a:rPr>
              <a:t>全體: 阿們。</a:t>
            </a:r>
            <a:endParaRPr sz="4800">
              <a:solidFill>
                <a:srgbClr val="EF1903"/>
              </a:solidFill>
              <a:latin typeface="Microsoft YaHei"/>
              <a:ea typeface="Microsoft YaHei"/>
              <a:cs typeface="Microsoft YaHei"/>
              <a:sym typeface="Microsoft YaHei"/>
            </a:endParaRPr>
          </a:p>
        </p:txBody>
      </p:sp>
      <p:sp>
        <p:nvSpPr>
          <p:cNvPr id="811" name="Google Shape;811;g3bb34e3a1e4_0_75"/>
          <p:cNvSpPr txBox="1"/>
          <p:nvPr>
            <p:ph idx="2" type="body"/>
          </p:nvPr>
        </p:nvSpPr>
        <p:spPr>
          <a:xfrm>
            <a:off x="4706775" y="881400"/>
            <a:ext cx="4341000" cy="57687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latin typeface="Roboto"/>
                <a:ea typeface="Roboto"/>
                <a:cs typeface="Roboto"/>
                <a:sym typeface="Roboto"/>
              </a:rPr>
              <a:t>V.: </a:t>
            </a:r>
            <a:r>
              <a:rPr lang="zh-TW" sz="4400">
                <a:latin typeface="Roboto"/>
                <a:ea typeface="Roboto"/>
                <a:cs typeface="Roboto"/>
                <a:sym typeface="Roboto"/>
              </a:rPr>
              <a:t>Through him, and with him, and in him, O God, </a:t>
            </a:r>
            <a:r>
              <a:rPr lang="zh-TW" sz="4400">
                <a:latin typeface="Roboto"/>
                <a:ea typeface="Roboto"/>
                <a:cs typeface="Roboto"/>
                <a:sym typeface="Roboto"/>
              </a:rPr>
              <a:t>almighty Father, in the unity of the Holy Spirit, all glory and honor is yours, for ever and ever.</a:t>
            </a:r>
            <a:endParaRPr sz="4400">
              <a:latin typeface="Roboto"/>
              <a:ea typeface="Roboto"/>
              <a:cs typeface="Roboto"/>
              <a:sym typeface="Roboto"/>
            </a:endParaRPr>
          </a:p>
          <a:p>
            <a:pPr indent="0" lvl="0" marL="0" rtl="0" algn="l">
              <a:lnSpc>
                <a:spcPct val="75000"/>
              </a:lnSpc>
              <a:spcBef>
                <a:spcPts val="0"/>
              </a:spcBef>
              <a:spcAft>
                <a:spcPts val="0"/>
              </a:spcAft>
              <a:buNone/>
            </a:pPr>
            <a:r>
              <a:rPr lang="zh-TW" sz="4400">
                <a:solidFill>
                  <a:srgbClr val="EF1903"/>
                </a:solidFill>
                <a:latin typeface="Roboto"/>
                <a:ea typeface="Roboto"/>
                <a:cs typeface="Roboto"/>
                <a:sym typeface="Roboto"/>
              </a:rPr>
              <a:t>All: Amen.</a:t>
            </a:r>
            <a:endParaRPr sz="4400">
              <a:solidFill>
                <a:srgbClr val="EF1903"/>
              </a:solidFill>
              <a:latin typeface="Roboto"/>
              <a:ea typeface="Roboto"/>
              <a:cs typeface="Roboto"/>
              <a:sym typeface="Roboto"/>
            </a:endParaRPr>
          </a:p>
        </p:txBody>
      </p:sp>
      <p:sp>
        <p:nvSpPr>
          <p:cNvPr id="812" name="Google Shape;812;g3bb34e3a1e4_0_75"/>
          <p:cNvSpPr txBox="1"/>
          <p:nvPr>
            <p:ph type="title"/>
          </p:nvPr>
        </p:nvSpPr>
        <p:spPr>
          <a:xfrm>
            <a:off x="4934250" y="66675"/>
            <a:ext cx="3324300" cy="881400"/>
          </a:xfrm>
          <a:prstGeom prst="rect">
            <a:avLst/>
          </a:prstGeom>
        </p:spPr>
        <p:txBody>
          <a:bodyPr anchorCtr="0" anchor="ctr" bIns="45700" lIns="91425" spcFirstLastPara="1" rIns="91425" wrap="square" tIns="45700">
            <a:noAutofit/>
          </a:bodyPr>
          <a:lstStyle/>
          <a:p>
            <a:pPr indent="0" lvl="0" marL="0" rtl="0" algn="ctr">
              <a:lnSpc>
                <a:spcPct val="75000"/>
              </a:lnSpc>
              <a:spcBef>
                <a:spcPts val="0"/>
              </a:spcBef>
              <a:spcAft>
                <a:spcPts val="0"/>
              </a:spcAft>
              <a:buNone/>
            </a:pPr>
            <a:r>
              <a:rPr b="1" lang="zh-TW" sz="3600">
                <a:solidFill>
                  <a:srgbClr val="002060"/>
                </a:solidFill>
                <a:latin typeface="Roboto"/>
                <a:ea typeface="Roboto"/>
                <a:cs typeface="Roboto"/>
                <a:sym typeface="Roboto"/>
              </a:rPr>
              <a:t>CONCLUDING DOXOLOGY</a:t>
            </a:r>
            <a:endParaRPr b="1" sz="3600">
              <a:solidFill>
                <a:srgbClr val="002060"/>
              </a:solidFill>
              <a:latin typeface="Roboto"/>
              <a:ea typeface="Roboto"/>
              <a:cs typeface="Roboto"/>
              <a:sym typeface="Roboto"/>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7" name="Shape 817"/>
        <p:cNvGrpSpPr/>
        <p:nvPr/>
      </p:nvGrpSpPr>
      <p:grpSpPr>
        <a:xfrm>
          <a:off x="0" y="0"/>
          <a:ext cx="0" cy="0"/>
          <a:chOff x="0" y="0"/>
          <a:chExt cx="0" cy="0"/>
        </a:xfrm>
      </p:grpSpPr>
      <p:sp>
        <p:nvSpPr>
          <p:cNvPr id="818" name="Google Shape;818;g3bb34e3a1e4_0_85"/>
          <p:cNvSpPr txBox="1"/>
          <p:nvPr>
            <p:ph type="title"/>
          </p:nvPr>
        </p:nvSpPr>
        <p:spPr>
          <a:xfrm>
            <a:off x="484800" y="126925"/>
            <a:ext cx="3461100" cy="7038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1400"/>
              <a:buFont typeface="Arial"/>
              <a:buNone/>
            </a:pPr>
            <a:r>
              <a:rPr b="1" lang="zh-TW" sz="4000">
                <a:solidFill>
                  <a:srgbClr val="000066"/>
                </a:solidFill>
                <a:latin typeface="Microsoft YaHei"/>
                <a:ea typeface="Microsoft YaHei"/>
                <a:cs typeface="Microsoft YaHei"/>
                <a:sym typeface="Microsoft YaHei"/>
              </a:rPr>
              <a:t>領 聖 體 禮</a:t>
            </a:r>
            <a:endParaRPr sz="4000">
              <a:latin typeface="Microsoft YaHei"/>
              <a:ea typeface="Microsoft YaHei"/>
              <a:cs typeface="Microsoft YaHei"/>
              <a:sym typeface="Microsoft YaHei"/>
            </a:endParaRPr>
          </a:p>
        </p:txBody>
      </p:sp>
      <p:sp>
        <p:nvSpPr>
          <p:cNvPr id="819" name="Google Shape;819;g3bb34e3a1e4_0_85"/>
          <p:cNvSpPr txBox="1"/>
          <p:nvPr>
            <p:ph idx="1" type="body"/>
          </p:nvPr>
        </p:nvSpPr>
        <p:spPr>
          <a:xfrm>
            <a:off x="169350" y="1555750"/>
            <a:ext cx="4478700" cy="51912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5100">
                <a:solidFill>
                  <a:srgbClr val="E80000"/>
                </a:solidFill>
                <a:latin typeface="Microsoft YaHei"/>
                <a:ea typeface="Microsoft YaHei"/>
                <a:cs typeface="Microsoft YaHei"/>
                <a:sym typeface="Microsoft YaHei"/>
              </a:rPr>
              <a:t>我們的天父, 願祢的名受顯揚, 願祢的國來臨, 願祢的旨意奉行在人間, 如同在天上。</a:t>
            </a:r>
            <a:endParaRPr sz="5100">
              <a:latin typeface="Microsoft YaHei"/>
              <a:ea typeface="Microsoft YaHei"/>
              <a:cs typeface="Microsoft YaHei"/>
              <a:sym typeface="Microsoft YaHei"/>
            </a:endParaRPr>
          </a:p>
        </p:txBody>
      </p:sp>
      <p:sp>
        <p:nvSpPr>
          <p:cNvPr id="820" name="Google Shape;820;g3bb34e3a1e4_0_85"/>
          <p:cNvSpPr txBox="1"/>
          <p:nvPr>
            <p:ph idx="2" type="body"/>
          </p:nvPr>
        </p:nvSpPr>
        <p:spPr>
          <a:xfrm>
            <a:off x="4648050" y="1887425"/>
            <a:ext cx="4309200" cy="45261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solidFill>
                  <a:srgbClr val="EF1903"/>
                </a:solidFill>
                <a:latin typeface="Roboto"/>
                <a:ea typeface="Roboto"/>
                <a:cs typeface="Roboto"/>
                <a:sym typeface="Roboto"/>
              </a:rPr>
              <a:t>Our Father, who art in heaven, hallowed be thy name; thy kingdom come, thy will be done on earth as it is in heaven. </a:t>
            </a:r>
            <a:endParaRPr sz="4400">
              <a:solidFill>
                <a:srgbClr val="EF1903"/>
              </a:solidFill>
              <a:latin typeface="Roboto"/>
              <a:ea typeface="Roboto"/>
              <a:cs typeface="Roboto"/>
              <a:sym typeface="Roboto"/>
            </a:endParaRPr>
          </a:p>
        </p:txBody>
      </p:sp>
      <p:sp>
        <p:nvSpPr>
          <p:cNvPr id="821" name="Google Shape;821;g3bb34e3a1e4_0_85"/>
          <p:cNvSpPr txBox="1"/>
          <p:nvPr>
            <p:ph type="title"/>
          </p:nvPr>
        </p:nvSpPr>
        <p:spPr>
          <a:xfrm>
            <a:off x="4134800" y="186625"/>
            <a:ext cx="4946100" cy="584400"/>
          </a:xfrm>
          <a:prstGeom prst="rect">
            <a:avLst/>
          </a:prstGeom>
        </p:spPr>
        <p:txBody>
          <a:bodyPr anchorCtr="0" anchor="t" bIns="45700" lIns="91425" spcFirstLastPara="1" rIns="91425" wrap="square" tIns="45700">
            <a:noAutofit/>
          </a:bodyPr>
          <a:lstStyle/>
          <a:p>
            <a:pPr indent="0" lvl="0" marL="0" rtl="0" algn="ctr">
              <a:lnSpc>
                <a:spcPct val="75000"/>
              </a:lnSpc>
              <a:spcBef>
                <a:spcPts val="0"/>
              </a:spcBef>
              <a:spcAft>
                <a:spcPts val="0"/>
              </a:spcAft>
              <a:buNone/>
            </a:pPr>
            <a:r>
              <a:rPr b="1" lang="zh-TW" sz="3400">
                <a:solidFill>
                  <a:srgbClr val="002060"/>
                </a:solidFill>
                <a:latin typeface="Roboto"/>
                <a:ea typeface="Roboto"/>
                <a:cs typeface="Roboto"/>
                <a:sym typeface="Roboto"/>
              </a:rPr>
              <a:t>THE COMMUNION RITE</a:t>
            </a:r>
            <a:endParaRPr b="1" sz="3400">
              <a:solidFill>
                <a:srgbClr val="002060"/>
              </a:solidFill>
              <a:latin typeface="Roboto"/>
              <a:ea typeface="Roboto"/>
              <a:cs typeface="Roboto"/>
              <a:sym typeface="Roboto"/>
            </a:endParaRPr>
          </a:p>
        </p:txBody>
      </p:sp>
      <p:sp>
        <p:nvSpPr>
          <p:cNvPr id="822" name="Google Shape;822;g3bb34e3a1e4_0_85"/>
          <p:cNvSpPr txBox="1"/>
          <p:nvPr>
            <p:ph type="title"/>
          </p:nvPr>
        </p:nvSpPr>
        <p:spPr>
          <a:xfrm>
            <a:off x="948900" y="801703"/>
            <a:ext cx="2532900" cy="7038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b="1" lang="zh-TW" sz="4000">
                <a:solidFill>
                  <a:srgbClr val="000066"/>
                </a:solidFill>
                <a:latin typeface="Microsoft YaHei"/>
                <a:ea typeface="Microsoft YaHei"/>
                <a:cs typeface="Microsoft YaHei"/>
                <a:sym typeface="Microsoft YaHei"/>
              </a:rPr>
              <a:t>天 主 經</a:t>
            </a:r>
            <a:endParaRPr sz="4000">
              <a:latin typeface="Microsoft YaHei"/>
              <a:ea typeface="Microsoft YaHei"/>
              <a:cs typeface="Microsoft YaHei"/>
              <a:sym typeface="Microsoft YaHei"/>
            </a:endParaRPr>
          </a:p>
        </p:txBody>
      </p:sp>
      <p:sp>
        <p:nvSpPr>
          <p:cNvPr id="823" name="Google Shape;823;g3bb34e3a1e4_0_85"/>
          <p:cNvSpPr txBox="1"/>
          <p:nvPr>
            <p:ph type="title"/>
          </p:nvPr>
        </p:nvSpPr>
        <p:spPr>
          <a:xfrm>
            <a:off x="4377750" y="861400"/>
            <a:ext cx="4579500" cy="584400"/>
          </a:xfrm>
          <a:prstGeom prst="rect">
            <a:avLst/>
          </a:prstGeom>
        </p:spPr>
        <p:txBody>
          <a:bodyPr anchorCtr="0" anchor="t" bIns="45700" lIns="91425" spcFirstLastPara="1" rIns="91425" wrap="square" tIns="45700">
            <a:noAutofit/>
          </a:bodyPr>
          <a:lstStyle/>
          <a:p>
            <a:pPr indent="0" lvl="0" marL="0" rtl="0" algn="ctr">
              <a:lnSpc>
                <a:spcPct val="75000"/>
              </a:lnSpc>
              <a:spcBef>
                <a:spcPts val="0"/>
              </a:spcBef>
              <a:spcAft>
                <a:spcPts val="0"/>
              </a:spcAft>
              <a:buNone/>
            </a:pPr>
            <a:r>
              <a:rPr b="1" lang="zh-TW" sz="3400">
                <a:solidFill>
                  <a:srgbClr val="002060"/>
                </a:solidFill>
                <a:latin typeface="Roboto"/>
                <a:ea typeface="Roboto"/>
                <a:cs typeface="Roboto"/>
                <a:sym typeface="Roboto"/>
              </a:rPr>
              <a:t>THE LORD'S PRAYER</a:t>
            </a:r>
            <a:endParaRPr b="1" sz="3400">
              <a:solidFill>
                <a:srgbClr val="002060"/>
              </a:solidFill>
              <a:latin typeface="Roboto"/>
              <a:ea typeface="Roboto"/>
              <a:cs typeface="Roboto"/>
              <a:sym typeface="Roboto"/>
            </a:endParaRPr>
          </a:p>
        </p:txBody>
      </p:sp>
      <p:sp>
        <p:nvSpPr>
          <p:cNvPr id="824" name="Google Shape;824;g3bb34e3a1e4_0_85"/>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a:t>
            </a:r>
            <a:r>
              <a:rPr lang="zh-TW" sz="1600">
                <a:solidFill>
                  <a:schemeClr val="accent2"/>
                </a:solidFill>
                <a:latin typeface="Microsoft YaHei"/>
                <a:ea typeface="Microsoft YaHei"/>
                <a:cs typeface="Microsoft YaHei"/>
                <a:sym typeface="Microsoft YaHei"/>
              </a:rPr>
              <a:t> of 4</a:t>
            </a:r>
            <a:endParaRPr sz="1600">
              <a:latin typeface="Microsoft YaHei"/>
              <a:ea typeface="Microsoft YaHei"/>
              <a:cs typeface="Microsoft YaHei"/>
              <a:sym typeface="Microsoft YaHei"/>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9" name="Shape 829"/>
        <p:cNvGrpSpPr/>
        <p:nvPr/>
      </p:nvGrpSpPr>
      <p:grpSpPr>
        <a:xfrm>
          <a:off x="0" y="0"/>
          <a:ext cx="0" cy="0"/>
          <a:chOff x="0" y="0"/>
          <a:chExt cx="0" cy="0"/>
        </a:xfrm>
      </p:grpSpPr>
      <p:sp>
        <p:nvSpPr>
          <p:cNvPr id="830" name="Google Shape;830;g3bb34e3a1e4_0_95"/>
          <p:cNvSpPr txBox="1"/>
          <p:nvPr>
            <p:ph idx="1" type="body"/>
          </p:nvPr>
        </p:nvSpPr>
        <p:spPr>
          <a:xfrm>
            <a:off x="46200" y="326700"/>
            <a:ext cx="4633200" cy="62916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E80000"/>
              </a:buClr>
              <a:buSzPts val="6000"/>
              <a:buFont typeface="DFKai-SB"/>
              <a:buNone/>
            </a:pPr>
            <a:r>
              <a:rPr lang="zh-TW" sz="4900">
                <a:solidFill>
                  <a:srgbClr val="E80000"/>
                </a:solidFill>
                <a:latin typeface="Microsoft YaHei"/>
                <a:ea typeface="Microsoft YaHei"/>
                <a:cs typeface="Microsoft YaHei"/>
                <a:sym typeface="Microsoft YaHei"/>
              </a:rPr>
              <a:t>求祢今天賞給我們日用的食糧, 求祢寬恕我們的罪過, 如同我們寬恕別人一樣, 不要讓我們陷於誘惑, 但救我們免於凶惡。</a:t>
            </a:r>
            <a:r>
              <a:rPr lang="zh-TW" sz="5400">
                <a:solidFill>
                  <a:srgbClr val="E80000"/>
                </a:solidFill>
              </a:rPr>
              <a:t> </a:t>
            </a:r>
            <a:endParaRPr sz="4800">
              <a:solidFill>
                <a:srgbClr val="E80000"/>
              </a:solidFill>
              <a:latin typeface="Microsoft YaHei"/>
              <a:ea typeface="Microsoft YaHei"/>
              <a:cs typeface="Microsoft YaHei"/>
              <a:sym typeface="Microsoft YaHei"/>
            </a:endParaRPr>
          </a:p>
        </p:txBody>
      </p:sp>
      <p:sp>
        <p:nvSpPr>
          <p:cNvPr id="831" name="Google Shape;831;g3bb34e3a1e4_0_95"/>
          <p:cNvSpPr txBox="1"/>
          <p:nvPr>
            <p:ph idx="2" type="body"/>
          </p:nvPr>
        </p:nvSpPr>
        <p:spPr>
          <a:xfrm>
            <a:off x="4572000" y="326700"/>
            <a:ext cx="4423200" cy="62046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solidFill>
                  <a:srgbClr val="EF1903"/>
                </a:solidFill>
                <a:latin typeface="Roboto"/>
                <a:ea typeface="Roboto"/>
                <a:cs typeface="Roboto"/>
                <a:sym typeface="Roboto"/>
              </a:rPr>
              <a:t>Give us this day our daily bread, and forgive us our trespasses, as we forgive those who trespass against us; and lead us not into </a:t>
            </a:r>
            <a:r>
              <a:rPr lang="zh-TW" sz="4400">
                <a:solidFill>
                  <a:srgbClr val="EF1903"/>
                </a:solidFill>
                <a:latin typeface="Roboto"/>
                <a:ea typeface="Roboto"/>
                <a:cs typeface="Roboto"/>
                <a:sym typeface="Roboto"/>
              </a:rPr>
              <a:t>temptation</a:t>
            </a:r>
            <a:r>
              <a:rPr lang="zh-TW" sz="4400">
                <a:solidFill>
                  <a:srgbClr val="EF1903"/>
                </a:solidFill>
                <a:latin typeface="Roboto"/>
                <a:ea typeface="Roboto"/>
                <a:cs typeface="Roboto"/>
                <a:sym typeface="Roboto"/>
              </a:rPr>
              <a:t>, but deliver us from evil.</a:t>
            </a:r>
            <a:r>
              <a:rPr lang="zh-TW" sz="4400">
                <a:solidFill>
                  <a:srgbClr val="EF1903"/>
                </a:solidFill>
                <a:latin typeface="Roboto"/>
                <a:ea typeface="Roboto"/>
                <a:cs typeface="Roboto"/>
                <a:sym typeface="Roboto"/>
              </a:rPr>
              <a:t> </a:t>
            </a:r>
            <a:endParaRPr sz="4400">
              <a:solidFill>
                <a:srgbClr val="EF1903"/>
              </a:solidFill>
              <a:latin typeface="Roboto"/>
              <a:ea typeface="Roboto"/>
              <a:cs typeface="Roboto"/>
              <a:sym typeface="Roboto"/>
            </a:endParaRPr>
          </a:p>
        </p:txBody>
      </p:sp>
      <p:sp>
        <p:nvSpPr>
          <p:cNvPr id="832" name="Google Shape;832;g3bb34e3a1e4_0_95"/>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 of 4</a:t>
            </a:r>
            <a:endParaRPr sz="1600">
              <a:latin typeface="Microsoft YaHei"/>
              <a:ea typeface="Microsoft YaHei"/>
              <a:cs typeface="Microsoft YaHei"/>
              <a:sym typeface="Microsoft YaHei"/>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7" name="Shape 837"/>
        <p:cNvGrpSpPr/>
        <p:nvPr/>
      </p:nvGrpSpPr>
      <p:grpSpPr>
        <a:xfrm>
          <a:off x="0" y="0"/>
          <a:ext cx="0" cy="0"/>
          <a:chOff x="0" y="0"/>
          <a:chExt cx="0" cy="0"/>
        </a:xfrm>
      </p:grpSpPr>
      <p:sp>
        <p:nvSpPr>
          <p:cNvPr id="838" name="Google Shape;838;g3bb34e3a1e4_0_114"/>
          <p:cNvSpPr txBox="1"/>
          <p:nvPr>
            <p:ph idx="1" type="body"/>
          </p:nvPr>
        </p:nvSpPr>
        <p:spPr>
          <a:xfrm>
            <a:off x="155700" y="388800"/>
            <a:ext cx="4416300" cy="60804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3800">
                <a:solidFill>
                  <a:srgbClr val="1D1D1D"/>
                </a:solidFill>
                <a:latin typeface="Microsoft YaHei"/>
                <a:ea typeface="Microsoft YaHei"/>
                <a:cs typeface="Microsoft YaHei"/>
                <a:sym typeface="Microsoft YaHei"/>
              </a:rPr>
              <a:t>主禮: 上主, 求你從一切災禍中拯救我們, 恩賜我們的時代得享平安; 更求你大發慈悲, 保佑我們脫免罪惡, 並在一切困擾中, 獲得安全, 使我們虔誠期待永生的幸福, 和救主耶穌的來臨。</a:t>
            </a:r>
            <a:endParaRPr sz="3800">
              <a:solidFill>
                <a:srgbClr val="1D1D1D"/>
              </a:solidFill>
              <a:latin typeface="Microsoft YaHei"/>
              <a:ea typeface="Microsoft YaHei"/>
              <a:cs typeface="Microsoft YaHei"/>
              <a:sym typeface="Microsoft YaHei"/>
            </a:endParaRPr>
          </a:p>
        </p:txBody>
      </p:sp>
      <p:sp>
        <p:nvSpPr>
          <p:cNvPr id="839" name="Google Shape;839;g3bb34e3a1e4_0_114"/>
          <p:cNvSpPr txBox="1"/>
          <p:nvPr>
            <p:ph idx="2" type="body"/>
          </p:nvPr>
        </p:nvSpPr>
        <p:spPr>
          <a:xfrm>
            <a:off x="4623700" y="388800"/>
            <a:ext cx="4416300" cy="63582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3700">
                <a:latin typeface="Roboto"/>
                <a:ea typeface="Roboto"/>
                <a:cs typeface="Roboto"/>
                <a:sym typeface="Roboto"/>
              </a:rPr>
              <a:t>V.: Deliver us, Lord, we pray, from every evil, fraciously grant peace in our days, that, by the help of your mercy, we may be always free from sin and safe from all distress, as we await the blessed hope and the coming of our Savior, Jesus Christ. </a:t>
            </a:r>
            <a:endParaRPr sz="3700">
              <a:latin typeface="Roboto"/>
              <a:ea typeface="Roboto"/>
              <a:cs typeface="Roboto"/>
              <a:sym typeface="Roboto"/>
            </a:endParaRPr>
          </a:p>
        </p:txBody>
      </p:sp>
      <p:sp>
        <p:nvSpPr>
          <p:cNvPr id="840" name="Google Shape;840;g3bb34e3a1e4_0_114"/>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3</a:t>
            </a:r>
            <a:r>
              <a:rPr lang="zh-TW" sz="1600">
                <a:solidFill>
                  <a:schemeClr val="accent2"/>
                </a:solidFill>
                <a:latin typeface="Microsoft YaHei"/>
                <a:ea typeface="Microsoft YaHei"/>
                <a:cs typeface="Microsoft YaHei"/>
                <a:sym typeface="Microsoft YaHei"/>
              </a:rPr>
              <a:t> of 4</a:t>
            </a:r>
            <a:endParaRPr sz="1600">
              <a:latin typeface="Microsoft YaHei"/>
              <a:ea typeface="Microsoft YaHei"/>
              <a:cs typeface="Microsoft YaHei"/>
              <a:sym typeface="Microsoft YaHei"/>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5" name="Shape 845"/>
        <p:cNvGrpSpPr/>
        <p:nvPr/>
      </p:nvGrpSpPr>
      <p:grpSpPr>
        <a:xfrm>
          <a:off x="0" y="0"/>
          <a:ext cx="0" cy="0"/>
          <a:chOff x="0" y="0"/>
          <a:chExt cx="0" cy="0"/>
        </a:xfrm>
      </p:grpSpPr>
      <p:sp>
        <p:nvSpPr>
          <p:cNvPr id="846" name="Google Shape;846;g3bb34e3a1e4_0_107"/>
          <p:cNvSpPr txBox="1"/>
          <p:nvPr>
            <p:ph idx="1" type="body"/>
          </p:nvPr>
        </p:nvSpPr>
        <p:spPr>
          <a:xfrm>
            <a:off x="390525" y="811025"/>
            <a:ext cx="4038600" cy="45261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5600">
                <a:solidFill>
                  <a:srgbClr val="E80000"/>
                </a:solidFill>
                <a:latin typeface="Microsoft YaHei"/>
                <a:ea typeface="Microsoft YaHei"/>
                <a:cs typeface="Microsoft YaHei"/>
                <a:sym typeface="Microsoft YaHei"/>
              </a:rPr>
              <a:t>全體: </a:t>
            </a:r>
            <a:endParaRPr sz="5600">
              <a:solidFill>
                <a:srgbClr val="E80000"/>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5600">
                <a:solidFill>
                  <a:srgbClr val="E80000"/>
                </a:solidFill>
                <a:latin typeface="Microsoft YaHei"/>
                <a:ea typeface="Microsoft YaHei"/>
                <a:cs typeface="Microsoft YaHei"/>
                <a:sym typeface="Microsoft YaHei"/>
              </a:rPr>
              <a:t>天下萬國, </a:t>
            </a:r>
            <a:endParaRPr sz="5600">
              <a:solidFill>
                <a:srgbClr val="E80000"/>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5600">
                <a:solidFill>
                  <a:srgbClr val="E80000"/>
                </a:solidFill>
                <a:latin typeface="Microsoft YaHei"/>
                <a:ea typeface="Microsoft YaHei"/>
                <a:cs typeface="Microsoft YaHei"/>
                <a:sym typeface="Microsoft YaHei"/>
              </a:rPr>
              <a:t>普世權威, </a:t>
            </a:r>
            <a:endParaRPr sz="5600">
              <a:solidFill>
                <a:srgbClr val="E80000"/>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5600">
                <a:solidFill>
                  <a:srgbClr val="E80000"/>
                </a:solidFill>
                <a:latin typeface="Microsoft YaHei"/>
                <a:ea typeface="Microsoft YaHei"/>
                <a:cs typeface="Microsoft YaHei"/>
                <a:sym typeface="Microsoft YaHei"/>
              </a:rPr>
              <a:t>一切榮耀, </a:t>
            </a:r>
            <a:endParaRPr sz="5600">
              <a:solidFill>
                <a:srgbClr val="E80000"/>
              </a:solidFill>
              <a:latin typeface="Microsoft YaHei"/>
              <a:ea typeface="Microsoft YaHei"/>
              <a:cs typeface="Microsoft YaHei"/>
              <a:sym typeface="Microsoft YaHei"/>
            </a:endParaRPr>
          </a:p>
          <a:p>
            <a:pPr indent="0" lvl="0" marL="0" rtl="0" algn="l">
              <a:lnSpc>
                <a:spcPct val="100000"/>
              </a:lnSpc>
              <a:spcBef>
                <a:spcPts val="0"/>
              </a:spcBef>
              <a:spcAft>
                <a:spcPts val="0"/>
              </a:spcAft>
              <a:buClr>
                <a:srgbClr val="E80000"/>
              </a:buClr>
              <a:buSzPts val="6600"/>
              <a:buFont typeface="DFKai-SB"/>
              <a:buNone/>
            </a:pPr>
            <a:r>
              <a:rPr lang="zh-TW" sz="5600">
                <a:solidFill>
                  <a:srgbClr val="E80000"/>
                </a:solidFill>
                <a:latin typeface="Microsoft YaHei"/>
                <a:ea typeface="Microsoft YaHei"/>
                <a:cs typeface="Microsoft YaHei"/>
                <a:sym typeface="Microsoft YaHei"/>
              </a:rPr>
              <a:t>永歸於祢。</a:t>
            </a:r>
            <a:endParaRPr sz="5600">
              <a:latin typeface="Microsoft YaHei"/>
              <a:ea typeface="Microsoft YaHei"/>
              <a:cs typeface="Microsoft YaHei"/>
              <a:sym typeface="Microsoft YaHei"/>
            </a:endParaRPr>
          </a:p>
          <a:p>
            <a:pPr indent="0" lvl="0" marL="0" rtl="0" algn="l">
              <a:spcBef>
                <a:spcPts val="560"/>
              </a:spcBef>
              <a:spcAft>
                <a:spcPts val="0"/>
              </a:spcAft>
              <a:buNone/>
            </a:pPr>
            <a:r>
              <a:t/>
            </a:r>
            <a:endParaRPr sz="3500"/>
          </a:p>
        </p:txBody>
      </p:sp>
      <p:sp>
        <p:nvSpPr>
          <p:cNvPr id="847" name="Google Shape;847;g3bb34e3a1e4_0_107"/>
          <p:cNvSpPr txBox="1"/>
          <p:nvPr>
            <p:ph idx="2" type="body"/>
          </p:nvPr>
        </p:nvSpPr>
        <p:spPr>
          <a:xfrm>
            <a:off x="4690500" y="999975"/>
            <a:ext cx="4453500" cy="45261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4400">
                <a:solidFill>
                  <a:srgbClr val="EF1903"/>
                </a:solidFill>
                <a:latin typeface="Roboto"/>
                <a:ea typeface="Roboto"/>
                <a:cs typeface="Roboto"/>
                <a:sym typeface="Roboto"/>
              </a:rPr>
              <a:t>All: </a:t>
            </a:r>
            <a:endParaRPr sz="44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4400">
                <a:solidFill>
                  <a:srgbClr val="EF1903"/>
                </a:solidFill>
                <a:latin typeface="Roboto"/>
                <a:ea typeface="Roboto"/>
                <a:cs typeface="Roboto"/>
                <a:sym typeface="Roboto"/>
              </a:rPr>
              <a:t>For the kingdom, the power and the glory are yours now and for ever.</a:t>
            </a:r>
            <a:endParaRPr>
              <a:solidFill>
                <a:srgbClr val="EF1903"/>
              </a:solidFill>
            </a:endParaRPr>
          </a:p>
        </p:txBody>
      </p:sp>
      <p:sp>
        <p:nvSpPr>
          <p:cNvPr id="848" name="Google Shape;848;g3bb34e3a1e4_0_107"/>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4</a:t>
            </a:r>
            <a:r>
              <a:rPr lang="zh-TW" sz="1600">
                <a:solidFill>
                  <a:schemeClr val="accent2"/>
                </a:solidFill>
                <a:latin typeface="Microsoft YaHei"/>
                <a:ea typeface="Microsoft YaHei"/>
                <a:cs typeface="Microsoft YaHei"/>
                <a:sym typeface="Microsoft YaHei"/>
              </a:rPr>
              <a:t> of 4</a:t>
            </a:r>
            <a:endParaRPr sz="1600">
              <a:latin typeface="Microsoft YaHei"/>
              <a:ea typeface="Microsoft YaHei"/>
              <a:cs typeface="Microsoft YaHei"/>
              <a:sym typeface="Microsoft YaHei"/>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3" name="Shape 853"/>
        <p:cNvGrpSpPr/>
        <p:nvPr/>
      </p:nvGrpSpPr>
      <p:grpSpPr>
        <a:xfrm>
          <a:off x="0" y="0"/>
          <a:ext cx="0" cy="0"/>
          <a:chOff x="0" y="0"/>
          <a:chExt cx="0" cy="0"/>
        </a:xfrm>
      </p:grpSpPr>
      <p:sp>
        <p:nvSpPr>
          <p:cNvPr id="854" name="Google Shape;854;g3bb34e3a1e4_0_125"/>
          <p:cNvSpPr txBox="1"/>
          <p:nvPr>
            <p:ph idx="1" type="body"/>
          </p:nvPr>
        </p:nvSpPr>
        <p:spPr>
          <a:xfrm>
            <a:off x="55575" y="144125"/>
            <a:ext cx="4516500" cy="65694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3800">
                <a:latin typeface="Microsoft YaHei"/>
                <a:ea typeface="Microsoft YaHei"/>
                <a:cs typeface="Microsoft YaHei"/>
                <a:sym typeface="Microsoft YaHei"/>
              </a:rPr>
              <a:t>主禮: 主耶穌基督, 你曾對宗徒們說:「我將平安留給你們, 將我的平安賞給你們。」求你不要看我們的罪過, 但看你教會的信德, 並按照你的聖意, 使教會安定團結, 你是天主, 永生永王。</a:t>
            </a:r>
            <a:endParaRPr sz="3800">
              <a:latin typeface="Microsoft YaHei"/>
              <a:ea typeface="Microsoft YaHei"/>
              <a:cs typeface="Microsoft YaHei"/>
              <a:sym typeface="Microsoft YaHei"/>
            </a:endParaRPr>
          </a:p>
          <a:p>
            <a:pPr indent="0" lvl="0" marL="0" rtl="0" algn="l">
              <a:lnSpc>
                <a:spcPct val="120000"/>
              </a:lnSpc>
              <a:spcBef>
                <a:spcPts val="0"/>
              </a:spcBef>
              <a:spcAft>
                <a:spcPts val="0"/>
              </a:spcAft>
              <a:buNone/>
            </a:pPr>
            <a:r>
              <a:rPr lang="zh-TW" sz="3900">
                <a:solidFill>
                  <a:srgbClr val="E80000"/>
                </a:solidFill>
                <a:latin typeface="Microsoft YaHei"/>
                <a:ea typeface="Microsoft YaHei"/>
                <a:cs typeface="Microsoft YaHei"/>
                <a:sym typeface="Microsoft YaHei"/>
              </a:rPr>
              <a:t>全體: 阿們。</a:t>
            </a:r>
            <a:endParaRPr sz="3900">
              <a:latin typeface="Microsoft YaHei"/>
              <a:ea typeface="Microsoft YaHei"/>
              <a:cs typeface="Microsoft YaHei"/>
              <a:sym typeface="Microsoft YaHei"/>
            </a:endParaRPr>
          </a:p>
        </p:txBody>
      </p:sp>
      <p:sp>
        <p:nvSpPr>
          <p:cNvPr id="855" name="Google Shape;855;g3bb34e3a1e4_0_125"/>
          <p:cNvSpPr txBox="1"/>
          <p:nvPr>
            <p:ph idx="2" type="body"/>
          </p:nvPr>
        </p:nvSpPr>
        <p:spPr>
          <a:xfrm>
            <a:off x="4723900" y="144125"/>
            <a:ext cx="4268100" cy="66471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3600">
                <a:latin typeface="Roboto"/>
                <a:ea typeface="Roboto"/>
                <a:cs typeface="Roboto"/>
                <a:sym typeface="Roboto"/>
              </a:rPr>
              <a:t>V.: Lord Jesus Christ, who said to your Apostles: Peace I leave you, my peace I give you, look not on our sins, but on the faith of your Church, and graciously grant her peace and unity in accordnace with your will. Who live and reign for ever and ever. </a:t>
            </a:r>
            <a:endParaRPr sz="3600">
              <a:latin typeface="Roboto"/>
              <a:ea typeface="Roboto"/>
              <a:cs typeface="Roboto"/>
              <a:sym typeface="Roboto"/>
            </a:endParaRPr>
          </a:p>
          <a:p>
            <a:pPr indent="0" lvl="0" marL="0" rtl="0" algn="l">
              <a:lnSpc>
                <a:spcPct val="75000"/>
              </a:lnSpc>
              <a:spcBef>
                <a:spcPts val="0"/>
              </a:spcBef>
              <a:spcAft>
                <a:spcPts val="0"/>
              </a:spcAft>
              <a:buNone/>
            </a:pPr>
            <a:r>
              <a:rPr lang="zh-TW" sz="3600">
                <a:solidFill>
                  <a:srgbClr val="EF1903"/>
                </a:solidFill>
                <a:latin typeface="Roboto"/>
                <a:ea typeface="Roboto"/>
                <a:cs typeface="Roboto"/>
                <a:sym typeface="Roboto"/>
              </a:rPr>
              <a:t>All: Amen.</a:t>
            </a:r>
            <a:endParaRPr sz="36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t/>
            </a:r>
            <a:endParaRPr sz="3600">
              <a:latin typeface="Roboto"/>
              <a:ea typeface="Roboto"/>
              <a:cs typeface="Roboto"/>
              <a:sym typeface="Roboto"/>
            </a:endParaRP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0" name="Shape 860"/>
        <p:cNvGrpSpPr/>
        <p:nvPr/>
      </p:nvGrpSpPr>
      <p:grpSpPr>
        <a:xfrm>
          <a:off x="0" y="0"/>
          <a:ext cx="0" cy="0"/>
          <a:chOff x="0" y="0"/>
          <a:chExt cx="0" cy="0"/>
        </a:xfrm>
      </p:grpSpPr>
      <p:sp>
        <p:nvSpPr>
          <p:cNvPr id="861" name="Google Shape;861;g3bb34e3a1e4_0_133"/>
          <p:cNvSpPr txBox="1"/>
          <p:nvPr>
            <p:ph idx="1" type="body"/>
          </p:nvPr>
        </p:nvSpPr>
        <p:spPr>
          <a:xfrm>
            <a:off x="246025" y="321975"/>
            <a:ext cx="4038600" cy="60471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4800">
                <a:latin typeface="Microsoft YaHei"/>
                <a:ea typeface="Microsoft YaHei"/>
                <a:cs typeface="Microsoft YaHei"/>
                <a:sym typeface="Microsoft YaHei"/>
              </a:rPr>
              <a:t>主禮: 願主的平安常與你們同在。</a:t>
            </a:r>
            <a:endParaRPr sz="4800">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800">
                <a:solidFill>
                  <a:srgbClr val="E80000"/>
                </a:solidFill>
                <a:latin typeface="Microsoft YaHei"/>
                <a:ea typeface="Microsoft YaHei"/>
                <a:cs typeface="Microsoft YaHei"/>
                <a:sym typeface="Microsoft YaHei"/>
              </a:rPr>
              <a:t>全體: 也與你的心靈同在</a:t>
            </a:r>
            <a:r>
              <a:rPr lang="zh-TW" sz="4800">
                <a:solidFill>
                  <a:srgbClr val="EF1903"/>
                </a:solidFill>
                <a:latin typeface="Microsoft YaHei"/>
                <a:ea typeface="Microsoft YaHei"/>
                <a:cs typeface="Microsoft YaHei"/>
                <a:sym typeface="Microsoft YaHei"/>
              </a:rPr>
              <a:t>。</a:t>
            </a:r>
            <a:endParaRPr sz="4800">
              <a:solidFill>
                <a:srgbClr val="EF1903"/>
              </a:solidFill>
              <a:latin typeface="Microsoft YaHei"/>
              <a:ea typeface="Microsoft YaHei"/>
              <a:cs typeface="Microsoft YaHei"/>
              <a:sym typeface="Microsoft YaHei"/>
            </a:endParaRPr>
          </a:p>
          <a:p>
            <a:pPr indent="0" lvl="0" marL="0" rtl="0" algn="l">
              <a:lnSpc>
                <a:spcPct val="100000"/>
              </a:lnSpc>
              <a:spcBef>
                <a:spcPts val="0"/>
              </a:spcBef>
              <a:spcAft>
                <a:spcPts val="0"/>
              </a:spcAft>
              <a:buNone/>
            </a:pPr>
            <a:r>
              <a:t/>
            </a:r>
            <a:endParaRPr sz="4800">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800">
                <a:latin typeface="Microsoft YaHei"/>
                <a:ea typeface="Microsoft YaHei"/>
                <a:cs typeface="Microsoft YaHei"/>
                <a:sym typeface="Microsoft YaHei"/>
              </a:rPr>
              <a:t>主禮: 請大家互祝平安。</a:t>
            </a:r>
            <a:endParaRPr sz="4800">
              <a:solidFill>
                <a:srgbClr val="E80000"/>
              </a:solidFill>
              <a:latin typeface="Microsoft YaHei"/>
              <a:ea typeface="Microsoft YaHei"/>
              <a:cs typeface="Microsoft YaHei"/>
              <a:sym typeface="Microsoft YaHei"/>
            </a:endParaRPr>
          </a:p>
        </p:txBody>
      </p:sp>
      <p:sp>
        <p:nvSpPr>
          <p:cNvPr id="862" name="Google Shape;862;g3bb34e3a1e4_0_133"/>
          <p:cNvSpPr txBox="1"/>
          <p:nvPr>
            <p:ph idx="2" type="body"/>
          </p:nvPr>
        </p:nvSpPr>
        <p:spPr>
          <a:xfrm>
            <a:off x="4572000" y="522050"/>
            <a:ext cx="4264500" cy="59358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400">
                <a:latin typeface="Roboto"/>
                <a:ea typeface="Roboto"/>
                <a:cs typeface="Roboto"/>
                <a:sym typeface="Roboto"/>
              </a:rPr>
              <a:t>V.: The peace of the Lord be with you always.</a:t>
            </a:r>
            <a:endParaRPr sz="4400">
              <a:latin typeface="Roboto"/>
              <a:ea typeface="Roboto"/>
              <a:cs typeface="Roboto"/>
              <a:sym typeface="Roboto"/>
            </a:endParaRPr>
          </a:p>
          <a:p>
            <a:pPr indent="0" lvl="0" marL="0" rtl="0" algn="l">
              <a:lnSpc>
                <a:spcPct val="80000"/>
              </a:lnSpc>
              <a:spcBef>
                <a:spcPts val="0"/>
              </a:spcBef>
              <a:spcAft>
                <a:spcPts val="0"/>
              </a:spcAft>
              <a:buNone/>
            </a:pPr>
            <a:r>
              <a:t/>
            </a:r>
            <a:endParaRPr sz="44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400">
                <a:solidFill>
                  <a:srgbClr val="EF1903"/>
                </a:solidFill>
                <a:latin typeface="Roboto"/>
                <a:ea typeface="Roboto"/>
                <a:cs typeface="Roboto"/>
                <a:sym typeface="Roboto"/>
              </a:rPr>
              <a:t>All: And with your </a:t>
            </a:r>
            <a:r>
              <a:rPr lang="zh-TW" sz="4400">
                <a:solidFill>
                  <a:srgbClr val="EF1903"/>
                </a:solidFill>
                <a:latin typeface="Roboto"/>
                <a:ea typeface="Roboto"/>
                <a:cs typeface="Roboto"/>
                <a:sym typeface="Roboto"/>
              </a:rPr>
              <a:t>spirit.</a:t>
            </a:r>
            <a:endParaRPr sz="44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t/>
            </a:r>
            <a:endParaRPr sz="4400">
              <a:solidFill>
                <a:srgbClr val="EF1903"/>
              </a:solidFill>
              <a:latin typeface="Roboto"/>
              <a:ea typeface="Roboto"/>
              <a:cs typeface="Roboto"/>
              <a:sym typeface="Roboto"/>
            </a:endParaRPr>
          </a:p>
          <a:p>
            <a:pPr indent="0" lvl="0" marL="0" rtl="0" algn="l">
              <a:lnSpc>
                <a:spcPct val="80000"/>
              </a:lnSpc>
              <a:spcBef>
                <a:spcPts val="0"/>
              </a:spcBef>
              <a:spcAft>
                <a:spcPts val="0"/>
              </a:spcAft>
              <a:buNone/>
            </a:pPr>
            <a:r>
              <a:rPr lang="zh-TW" sz="4400">
                <a:latin typeface="Roboto"/>
                <a:ea typeface="Roboto"/>
                <a:cs typeface="Roboto"/>
                <a:sym typeface="Roboto"/>
              </a:rPr>
              <a:t>V.: Let us offer each other the sign of peace.</a:t>
            </a:r>
            <a:endParaRPr sz="4400">
              <a:latin typeface="Roboto"/>
              <a:ea typeface="Roboto"/>
              <a:cs typeface="Roboto"/>
              <a:sym typeface="Roboto"/>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7" name="Shape 867"/>
        <p:cNvGrpSpPr/>
        <p:nvPr/>
      </p:nvGrpSpPr>
      <p:grpSpPr>
        <a:xfrm>
          <a:off x="0" y="0"/>
          <a:ext cx="0" cy="0"/>
          <a:chOff x="0" y="0"/>
          <a:chExt cx="0" cy="0"/>
        </a:xfrm>
      </p:grpSpPr>
      <p:sp>
        <p:nvSpPr>
          <p:cNvPr id="868" name="Google Shape;868;g3bb34e3a1e4_0_140"/>
          <p:cNvSpPr txBox="1"/>
          <p:nvPr>
            <p:ph type="title"/>
          </p:nvPr>
        </p:nvSpPr>
        <p:spPr>
          <a:xfrm>
            <a:off x="824000" y="0"/>
            <a:ext cx="2766300" cy="7035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b="1" lang="zh-TW" sz="4000">
                <a:solidFill>
                  <a:srgbClr val="002060"/>
                </a:solidFill>
                <a:latin typeface="Microsoft YaHei"/>
                <a:ea typeface="Microsoft YaHei"/>
                <a:cs typeface="Microsoft YaHei"/>
                <a:sym typeface="Microsoft YaHei"/>
              </a:rPr>
              <a:t>羔 羊 頌</a:t>
            </a:r>
            <a:endParaRPr b="1" sz="4000">
              <a:solidFill>
                <a:srgbClr val="002060"/>
              </a:solidFill>
              <a:latin typeface="Microsoft YaHei"/>
              <a:ea typeface="Microsoft YaHei"/>
              <a:cs typeface="Microsoft YaHei"/>
              <a:sym typeface="Microsoft YaHei"/>
            </a:endParaRPr>
          </a:p>
        </p:txBody>
      </p:sp>
      <p:sp>
        <p:nvSpPr>
          <p:cNvPr id="869" name="Google Shape;869;g3bb34e3a1e4_0_140"/>
          <p:cNvSpPr txBox="1"/>
          <p:nvPr>
            <p:ph idx="1" type="body"/>
          </p:nvPr>
        </p:nvSpPr>
        <p:spPr>
          <a:xfrm>
            <a:off x="144500" y="628800"/>
            <a:ext cx="4623900" cy="59991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E80000"/>
              </a:buClr>
              <a:buSzPts val="6000"/>
              <a:buFont typeface="Times New Roman"/>
              <a:buNone/>
            </a:pPr>
            <a:r>
              <a:rPr lang="zh-TW" sz="4300">
                <a:latin typeface="Microsoft YaHei"/>
                <a:ea typeface="Microsoft YaHei"/>
                <a:cs typeface="Microsoft YaHei"/>
                <a:sym typeface="Microsoft YaHei"/>
              </a:rPr>
              <a:t>除免世罪的天主羔羊,</a:t>
            </a:r>
            <a:r>
              <a:rPr lang="zh-TW" sz="4300">
                <a:solidFill>
                  <a:srgbClr val="E80000"/>
                </a:solidFill>
                <a:latin typeface="Microsoft YaHei"/>
                <a:ea typeface="Microsoft YaHei"/>
                <a:cs typeface="Microsoft YaHei"/>
                <a:sym typeface="Microsoft YaHei"/>
              </a:rPr>
              <a:t> 求祢垂憐我們。</a:t>
            </a:r>
            <a:endParaRPr sz="4300">
              <a:latin typeface="Microsoft YaHei"/>
              <a:ea typeface="Microsoft YaHei"/>
              <a:cs typeface="Microsoft YaHei"/>
              <a:sym typeface="Microsoft YaHei"/>
            </a:endParaRPr>
          </a:p>
          <a:p>
            <a:pPr indent="0" lvl="0" marL="0" rtl="0" algn="l">
              <a:lnSpc>
                <a:spcPct val="100000"/>
              </a:lnSpc>
              <a:spcBef>
                <a:spcPts val="0"/>
              </a:spcBef>
              <a:spcAft>
                <a:spcPts val="0"/>
              </a:spcAft>
              <a:buClr>
                <a:srgbClr val="E80000"/>
              </a:buClr>
              <a:buSzPts val="6000"/>
              <a:buFont typeface="Times New Roman"/>
              <a:buNone/>
            </a:pPr>
            <a:r>
              <a:rPr lang="zh-TW" sz="4300">
                <a:latin typeface="Microsoft YaHei"/>
                <a:ea typeface="Microsoft YaHei"/>
                <a:cs typeface="Microsoft YaHei"/>
                <a:sym typeface="Microsoft YaHei"/>
              </a:rPr>
              <a:t>除免世罪的天主羔羊,</a:t>
            </a:r>
            <a:r>
              <a:rPr lang="zh-TW" sz="4300">
                <a:solidFill>
                  <a:srgbClr val="E80000"/>
                </a:solidFill>
                <a:latin typeface="Microsoft YaHei"/>
                <a:ea typeface="Microsoft YaHei"/>
                <a:cs typeface="Microsoft YaHei"/>
                <a:sym typeface="Microsoft YaHei"/>
              </a:rPr>
              <a:t> 求祢垂憐我們。</a:t>
            </a:r>
            <a:endParaRPr sz="4300">
              <a:latin typeface="Microsoft YaHei"/>
              <a:ea typeface="Microsoft YaHei"/>
              <a:cs typeface="Microsoft YaHei"/>
              <a:sym typeface="Microsoft YaHei"/>
            </a:endParaRPr>
          </a:p>
          <a:p>
            <a:pPr indent="0" lvl="0" marL="0" rtl="0" algn="l">
              <a:lnSpc>
                <a:spcPct val="100000"/>
              </a:lnSpc>
              <a:spcBef>
                <a:spcPts val="0"/>
              </a:spcBef>
              <a:spcAft>
                <a:spcPts val="0"/>
              </a:spcAft>
              <a:buNone/>
            </a:pPr>
            <a:r>
              <a:rPr lang="zh-TW" sz="4300">
                <a:latin typeface="Microsoft YaHei"/>
                <a:ea typeface="Microsoft YaHei"/>
                <a:cs typeface="Microsoft YaHei"/>
                <a:sym typeface="Microsoft YaHei"/>
              </a:rPr>
              <a:t>除免世罪的天主羔羊,</a:t>
            </a:r>
            <a:r>
              <a:rPr lang="zh-TW" sz="4300">
                <a:solidFill>
                  <a:srgbClr val="E80000"/>
                </a:solidFill>
                <a:latin typeface="Microsoft YaHei"/>
                <a:ea typeface="Microsoft YaHei"/>
                <a:cs typeface="Microsoft YaHei"/>
                <a:sym typeface="Microsoft YaHei"/>
              </a:rPr>
              <a:t> 求祢賜給我們平安。</a:t>
            </a:r>
            <a:r>
              <a:rPr lang="zh-TW" sz="4800">
                <a:solidFill>
                  <a:srgbClr val="E80000"/>
                </a:solidFill>
                <a:latin typeface="Microsoft YaHei"/>
                <a:ea typeface="Microsoft YaHei"/>
                <a:cs typeface="Microsoft YaHei"/>
                <a:sym typeface="Microsoft YaHei"/>
              </a:rPr>
              <a:t> </a:t>
            </a:r>
            <a:endParaRPr sz="4800">
              <a:latin typeface="Microsoft YaHei"/>
              <a:ea typeface="Microsoft YaHei"/>
              <a:cs typeface="Microsoft YaHei"/>
              <a:sym typeface="Microsoft YaHei"/>
            </a:endParaRPr>
          </a:p>
        </p:txBody>
      </p:sp>
      <p:sp>
        <p:nvSpPr>
          <p:cNvPr id="870" name="Google Shape;870;g3bb34e3a1e4_0_140"/>
          <p:cNvSpPr txBox="1"/>
          <p:nvPr>
            <p:ph idx="2" type="body"/>
          </p:nvPr>
        </p:nvSpPr>
        <p:spPr>
          <a:xfrm>
            <a:off x="4768400" y="628800"/>
            <a:ext cx="4279200" cy="6140400"/>
          </a:xfrm>
          <a:prstGeom prst="rect">
            <a:avLst/>
          </a:prstGeom>
        </p:spPr>
        <p:txBody>
          <a:bodyPr anchorCtr="0" anchor="t" bIns="45700" lIns="91425" spcFirstLastPara="1" rIns="91425" wrap="square" tIns="45700">
            <a:noAutofit/>
          </a:bodyPr>
          <a:lstStyle/>
          <a:p>
            <a:pPr indent="0" lvl="0" marL="0" rtl="0" algn="l">
              <a:lnSpc>
                <a:spcPct val="75000"/>
              </a:lnSpc>
              <a:spcBef>
                <a:spcPts val="0"/>
              </a:spcBef>
              <a:spcAft>
                <a:spcPts val="0"/>
              </a:spcAft>
              <a:buNone/>
            </a:pPr>
            <a:r>
              <a:rPr lang="zh-TW" sz="3800">
                <a:solidFill>
                  <a:srgbClr val="1D1D1D"/>
                </a:solidFill>
                <a:latin typeface="Roboto"/>
                <a:ea typeface="Roboto"/>
                <a:cs typeface="Roboto"/>
                <a:sym typeface="Roboto"/>
              </a:rPr>
              <a:t>Lamb of God, you take a way the sings of the world</a:t>
            </a:r>
            <a:r>
              <a:rPr lang="zh-TW" sz="3800">
                <a:latin typeface="Roboto"/>
                <a:ea typeface="Roboto"/>
                <a:cs typeface="Roboto"/>
                <a:sym typeface="Roboto"/>
              </a:rPr>
              <a:t>,</a:t>
            </a:r>
            <a:r>
              <a:rPr lang="zh-TW" sz="3800">
                <a:solidFill>
                  <a:srgbClr val="EF1903"/>
                </a:solidFill>
                <a:latin typeface="Roboto"/>
                <a:ea typeface="Roboto"/>
                <a:cs typeface="Roboto"/>
                <a:sym typeface="Roboto"/>
              </a:rPr>
              <a:t> have mercy on us.</a:t>
            </a:r>
            <a:endParaRPr sz="38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3800">
                <a:solidFill>
                  <a:srgbClr val="EF1903"/>
                </a:solidFill>
                <a:latin typeface="Roboto"/>
                <a:ea typeface="Roboto"/>
                <a:cs typeface="Roboto"/>
                <a:sym typeface="Roboto"/>
              </a:rPr>
              <a:t> </a:t>
            </a:r>
            <a:endParaRPr sz="38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3800">
                <a:latin typeface="Roboto"/>
                <a:ea typeface="Roboto"/>
                <a:cs typeface="Roboto"/>
                <a:sym typeface="Roboto"/>
              </a:rPr>
              <a:t>Lamb of God, you take a way the sings of the world,</a:t>
            </a:r>
            <a:r>
              <a:rPr lang="zh-TW" sz="3800">
                <a:solidFill>
                  <a:srgbClr val="EF1903"/>
                </a:solidFill>
                <a:latin typeface="Roboto"/>
                <a:ea typeface="Roboto"/>
                <a:cs typeface="Roboto"/>
                <a:sym typeface="Roboto"/>
              </a:rPr>
              <a:t> have mercy on us.</a:t>
            </a:r>
            <a:endParaRPr sz="3800">
              <a:solidFill>
                <a:srgbClr val="EF1903"/>
              </a:solidFill>
              <a:latin typeface="Roboto"/>
              <a:ea typeface="Roboto"/>
              <a:cs typeface="Roboto"/>
              <a:sym typeface="Roboto"/>
            </a:endParaRPr>
          </a:p>
          <a:p>
            <a:pPr indent="0" lvl="0" marL="0" rtl="0" algn="l">
              <a:lnSpc>
                <a:spcPct val="75000"/>
              </a:lnSpc>
              <a:spcBef>
                <a:spcPts val="0"/>
              </a:spcBef>
              <a:spcAft>
                <a:spcPts val="0"/>
              </a:spcAft>
              <a:buNone/>
            </a:pPr>
            <a:r>
              <a:rPr lang="zh-TW" sz="3800">
                <a:solidFill>
                  <a:srgbClr val="EF1903"/>
                </a:solidFill>
                <a:latin typeface="Roboto"/>
                <a:ea typeface="Roboto"/>
                <a:cs typeface="Roboto"/>
                <a:sym typeface="Roboto"/>
              </a:rPr>
              <a:t> </a:t>
            </a:r>
            <a:endParaRPr sz="3800">
              <a:solidFill>
                <a:srgbClr val="EF1903"/>
              </a:solidFill>
              <a:latin typeface="Roboto"/>
              <a:ea typeface="Roboto"/>
              <a:cs typeface="Roboto"/>
              <a:sym typeface="Roboto"/>
            </a:endParaRPr>
          </a:p>
          <a:p>
            <a:pPr indent="0" lvl="0" marL="0" rtl="0" algn="l">
              <a:lnSpc>
                <a:spcPct val="75000"/>
              </a:lnSpc>
              <a:spcBef>
                <a:spcPts val="0"/>
              </a:spcBef>
              <a:spcAft>
                <a:spcPts val="0"/>
              </a:spcAft>
              <a:buClr>
                <a:schemeClr val="dk1"/>
              </a:buClr>
              <a:buSzPts val="1100"/>
              <a:buFont typeface="Arial"/>
              <a:buNone/>
            </a:pPr>
            <a:r>
              <a:rPr lang="zh-TW" sz="3800">
                <a:latin typeface="Roboto"/>
                <a:ea typeface="Roboto"/>
                <a:cs typeface="Roboto"/>
                <a:sym typeface="Roboto"/>
              </a:rPr>
              <a:t>Lamb of God, you take a way the sings of the world, </a:t>
            </a:r>
            <a:r>
              <a:rPr lang="zh-TW" sz="3800">
                <a:solidFill>
                  <a:srgbClr val="EF1903"/>
                </a:solidFill>
                <a:latin typeface="Roboto"/>
                <a:ea typeface="Roboto"/>
                <a:cs typeface="Roboto"/>
                <a:sym typeface="Roboto"/>
              </a:rPr>
              <a:t>grant us peace.</a:t>
            </a:r>
            <a:endParaRPr sz="3800">
              <a:solidFill>
                <a:srgbClr val="EF1903"/>
              </a:solidFill>
              <a:latin typeface="Roboto"/>
              <a:ea typeface="Roboto"/>
              <a:cs typeface="Roboto"/>
              <a:sym typeface="Roboto"/>
            </a:endParaRPr>
          </a:p>
        </p:txBody>
      </p:sp>
      <p:sp>
        <p:nvSpPr>
          <p:cNvPr id="871" name="Google Shape;871;g3bb34e3a1e4_0_140"/>
          <p:cNvSpPr txBox="1"/>
          <p:nvPr>
            <p:ph type="title"/>
          </p:nvPr>
        </p:nvSpPr>
        <p:spPr>
          <a:xfrm>
            <a:off x="5006775" y="0"/>
            <a:ext cx="3454800" cy="6288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b="1" lang="zh-TW" sz="3600">
                <a:solidFill>
                  <a:srgbClr val="002060"/>
                </a:solidFill>
                <a:latin typeface="Roboto"/>
                <a:ea typeface="Roboto"/>
                <a:cs typeface="Roboto"/>
                <a:sym typeface="Roboto"/>
              </a:rPr>
              <a:t>LAMB OF GOD</a:t>
            </a:r>
            <a:endParaRPr b="1" sz="3600">
              <a:solidFill>
                <a:srgbClr val="002060"/>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g3bc23b3e3f3_1_13"/>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i="0" lang="zh-TW" sz="4400" u="none">
                <a:solidFill>
                  <a:schemeClr val="dk1"/>
                </a:solidFill>
                <a:latin typeface="Calibri"/>
                <a:ea typeface="Calibri"/>
                <a:cs typeface="Calibri"/>
                <a:sym typeface="Calibri"/>
              </a:rPr>
              <a:t>Behold Among Men (</a:t>
            </a:r>
            <a:r>
              <a:rPr b="1" i="0" lang="zh-TW" sz="4400" u="none">
                <a:solidFill>
                  <a:srgbClr val="FF0000"/>
                </a:solidFill>
                <a:latin typeface="Microsoft YaHei"/>
                <a:ea typeface="Microsoft YaHei"/>
                <a:cs typeface="Microsoft YaHei"/>
                <a:sym typeface="Microsoft YaHei"/>
              </a:rPr>
              <a:t>上主庭院</a:t>
            </a:r>
            <a:r>
              <a:rPr b="1" i="0" lang="zh-TW" sz="4400" u="none">
                <a:solidFill>
                  <a:schemeClr val="dk1"/>
                </a:solidFill>
                <a:latin typeface="Calibri"/>
                <a:ea typeface="Calibri"/>
                <a:cs typeface="Calibri"/>
                <a:sym typeface="Calibri"/>
              </a:rPr>
              <a:t>)</a:t>
            </a:r>
            <a:endParaRPr/>
          </a:p>
        </p:txBody>
      </p:sp>
      <p:sp>
        <p:nvSpPr>
          <p:cNvPr id="300" name="Google Shape;300;g3bc23b3e3f3_1_13"/>
          <p:cNvSpPr txBox="1"/>
          <p:nvPr>
            <p:ph idx="1" type="body"/>
          </p:nvPr>
        </p:nvSpPr>
        <p:spPr>
          <a:xfrm>
            <a:off x="336550" y="908050"/>
            <a:ext cx="8424900" cy="46086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1. People called by God through the word of prophets, People brought together in the house of the Lord, People who attend to their Lord, The Church of Christ the Lord.</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br>
              <a:rPr b="0" i="0" lang="zh-TW" sz="6200" u="none" cap="none" strike="noStrike">
                <a:solidFill>
                  <a:schemeClr val="dk1"/>
                </a:solidFill>
                <a:latin typeface="Calibri"/>
                <a:ea typeface="Calibri"/>
                <a:cs typeface="Calibri"/>
                <a:sym typeface="Calibri"/>
              </a:rPr>
            </a:br>
            <a:r>
              <a:rPr b="0" i="0" lang="zh-TW" sz="6200" u="none" cap="none" strike="noStrike">
                <a:solidFill>
                  <a:schemeClr val="dk1"/>
                </a:solidFill>
                <a:latin typeface="Calibri"/>
                <a:ea typeface="Calibri"/>
                <a:cs typeface="Calibri"/>
                <a:sym typeface="Calibri"/>
              </a:rPr>
              <a:t>2.Temple built by saints, by the martyrs and apostles.</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Holy temple built upon Christ the Cornerstone;</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Holy dwelling place of our God.</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The church of Christ the Lord.</a:t>
            </a:r>
            <a:endParaRPr/>
          </a:p>
          <a:p>
            <a:pPr indent="0" lvl="0" marL="0" marR="0" rtl="0" algn="just">
              <a:lnSpc>
                <a:spcPct val="80000"/>
              </a:lnSpc>
              <a:spcBef>
                <a:spcPts val="0"/>
              </a:spcBef>
              <a:spcAft>
                <a:spcPts val="0"/>
              </a:spcAft>
              <a:buClr>
                <a:schemeClr val="dk1"/>
              </a:buClr>
              <a:buSzPts val="6200"/>
              <a:buFont typeface="Arial"/>
              <a:buNone/>
            </a:pPr>
            <a:br>
              <a:rPr b="0" i="0" lang="zh-TW" sz="6200" u="none" cap="none" strike="noStrike">
                <a:solidFill>
                  <a:schemeClr val="dk1"/>
                </a:solidFill>
                <a:latin typeface="Calibri"/>
                <a:ea typeface="Calibri"/>
                <a:cs typeface="Calibri"/>
                <a:sym typeface="Calibri"/>
              </a:rPr>
            </a:br>
            <a:r>
              <a:rPr b="0" i="0" lang="zh-TW" sz="6200" u="none" cap="none" strike="noStrike">
                <a:solidFill>
                  <a:schemeClr val="dk1"/>
                </a:solidFill>
                <a:latin typeface="Calibri"/>
                <a:ea typeface="Calibri"/>
                <a:cs typeface="Calibri"/>
                <a:sym typeface="Calibri"/>
              </a:rPr>
              <a:t>3.People justified by the grace of the Spirit,</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People who are heirs of an everlasting life;</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People now enlightened by Christ,</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The church of Christ, the Lord.</a:t>
            </a:r>
            <a:endParaRPr/>
          </a:p>
          <a:p>
            <a:pPr indent="0" lvl="0" marL="0" marR="0" rtl="0" algn="just">
              <a:lnSpc>
                <a:spcPct val="80000"/>
              </a:lnSpc>
              <a:spcBef>
                <a:spcPts val="0"/>
              </a:spcBef>
              <a:spcAft>
                <a:spcPts val="0"/>
              </a:spcAft>
              <a:buClr>
                <a:schemeClr val="dk1"/>
              </a:buClr>
              <a:buSzPts val="6200"/>
              <a:buFont typeface="Arial"/>
              <a:buNone/>
            </a:pPr>
            <a:br>
              <a:rPr b="0" i="0" lang="zh-TW" sz="6200" u="none" cap="none" strike="noStrike">
                <a:solidFill>
                  <a:schemeClr val="dk1"/>
                </a:solidFill>
                <a:latin typeface="Calibri"/>
                <a:ea typeface="Calibri"/>
                <a:cs typeface="Calibri"/>
                <a:sym typeface="Calibri"/>
              </a:rPr>
            </a:br>
            <a:r>
              <a:rPr b="0" i="0" lang="zh-TW" sz="6200" u="none" cap="none" strike="noStrike">
                <a:solidFill>
                  <a:schemeClr val="dk1"/>
                </a:solidFill>
                <a:latin typeface="Calibri"/>
                <a:ea typeface="Calibri"/>
                <a:cs typeface="Calibri"/>
                <a:sym typeface="Calibri"/>
              </a:rPr>
              <a:t>4.People who proclaim the great glory of the Father; </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By the Lord, Jesus Christ, his only Son;</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And in the Spirit give praise,</a:t>
            </a:r>
            <a:endParaRPr b="0" i="0" sz="6200" u="none" cap="none" strike="noStrike">
              <a:solidFill>
                <a:schemeClr val="dk1"/>
              </a:solidFill>
              <a:latin typeface="Calibri"/>
              <a:ea typeface="Calibri"/>
              <a:cs typeface="Calibri"/>
              <a:sym typeface="Calibri"/>
            </a:endParaRPr>
          </a:p>
          <a:p>
            <a:pPr indent="0" lvl="0" marL="0" marR="0" rtl="0" algn="just">
              <a:lnSpc>
                <a:spcPct val="80000"/>
              </a:lnSpc>
              <a:spcBef>
                <a:spcPts val="0"/>
              </a:spcBef>
              <a:spcAft>
                <a:spcPts val="0"/>
              </a:spcAft>
              <a:buClr>
                <a:schemeClr val="dk1"/>
              </a:buClr>
              <a:buSzPts val="6200"/>
              <a:buFont typeface="Arial"/>
              <a:buNone/>
            </a:pPr>
            <a:r>
              <a:rPr b="0" i="0" lang="zh-TW" sz="6200" u="none" cap="none" strike="noStrike">
                <a:solidFill>
                  <a:schemeClr val="dk1"/>
                </a:solidFill>
                <a:latin typeface="Calibri"/>
                <a:ea typeface="Calibri"/>
                <a:cs typeface="Calibri"/>
                <a:sym typeface="Calibri"/>
              </a:rPr>
              <a:t>The church of Christ, the Lord.</a:t>
            </a:r>
            <a:endParaRPr/>
          </a:p>
          <a:p>
            <a:pPr indent="0" lvl="0" marL="0" marR="0" rtl="0" algn="just">
              <a:lnSpc>
                <a:spcPct val="80000"/>
              </a:lnSpc>
              <a:spcBef>
                <a:spcPts val="0"/>
              </a:spcBef>
              <a:spcAft>
                <a:spcPts val="0"/>
              </a:spcAft>
              <a:buClr>
                <a:schemeClr val="dk1"/>
              </a:buClr>
              <a:buSzPts val="6200"/>
              <a:buFont typeface="Arial"/>
              <a:buNone/>
            </a:pPr>
            <a:br>
              <a:rPr b="0" i="0" lang="zh-TW" sz="6200" u="none" cap="none" strike="noStrike">
                <a:solidFill>
                  <a:schemeClr val="dk1"/>
                </a:solidFill>
                <a:latin typeface="Calibri"/>
                <a:ea typeface="Calibri"/>
                <a:cs typeface="Calibri"/>
                <a:sym typeface="Calibri"/>
              </a:rPr>
            </a:br>
            <a:br>
              <a:rPr b="0" i="0" lang="zh-TW" sz="6200" u="none" cap="none" strike="noStrike">
                <a:solidFill>
                  <a:schemeClr val="dk1"/>
                </a:solidFill>
                <a:latin typeface="Microsoft YaHei"/>
                <a:ea typeface="Microsoft YaHei"/>
                <a:cs typeface="Microsoft YaHei"/>
                <a:sym typeface="Microsoft YaHei"/>
              </a:rPr>
            </a:br>
            <a:endParaRPr/>
          </a:p>
        </p:txBody>
      </p:sp>
      <p:sp>
        <p:nvSpPr>
          <p:cNvPr id="301" name="Google Shape;301;g3bc23b3e3f3_1_13"/>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Behold Among Man </a:t>
            </a:r>
            <a:r>
              <a:rPr lang="zh-TW" sz="2000">
                <a:solidFill>
                  <a:schemeClr val="accent2"/>
                </a:solidFill>
              </a:rPr>
              <a:t>3</a:t>
            </a:r>
            <a:r>
              <a:rPr b="0" i="0" lang="zh-TW" sz="2000" u="none" cap="none" strike="noStrike">
                <a:solidFill>
                  <a:schemeClr val="accent2"/>
                </a:solidFill>
                <a:latin typeface="Arial"/>
                <a:ea typeface="Arial"/>
                <a:cs typeface="Arial"/>
                <a:sym typeface="Arial"/>
              </a:rPr>
              <a:t> of </a:t>
            </a:r>
            <a:r>
              <a:rPr lang="zh-TW" sz="2000">
                <a:solidFill>
                  <a:schemeClr val="accent2"/>
                </a:solidFill>
              </a:rPr>
              <a:t>7</a:t>
            </a:r>
            <a:endParaRPr/>
          </a:p>
        </p:txBody>
      </p:sp>
    </p:spTree>
  </p:cSld>
  <p:clrMapOvr>
    <a:masterClrMapping/>
  </p:clrMapOvr>
  <p:transition spd="slow">
    <p:push dir="r"/>
  </p:transition>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6" name="Shape 876"/>
        <p:cNvGrpSpPr/>
        <p:nvPr/>
      </p:nvGrpSpPr>
      <p:grpSpPr>
        <a:xfrm>
          <a:off x="0" y="0"/>
          <a:ext cx="0" cy="0"/>
          <a:chOff x="0" y="0"/>
          <a:chExt cx="0" cy="0"/>
        </a:xfrm>
      </p:grpSpPr>
      <p:sp>
        <p:nvSpPr>
          <p:cNvPr id="877" name="Google Shape;877;g3bb34e3a1e4_0_148"/>
          <p:cNvSpPr txBox="1"/>
          <p:nvPr>
            <p:ph idx="1" type="body"/>
          </p:nvPr>
        </p:nvSpPr>
        <p:spPr>
          <a:xfrm>
            <a:off x="444500" y="677650"/>
            <a:ext cx="3968100" cy="5769000"/>
          </a:xfrm>
          <a:prstGeom prst="rect">
            <a:avLst/>
          </a:prstGeom>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rPr lang="zh-TW" sz="5000">
                <a:latin typeface="Microsoft YaHei"/>
                <a:ea typeface="Microsoft YaHei"/>
                <a:cs typeface="Microsoft YaHei"/>
                <a:sym typeface="Microsoft YaHei"/>
              </a:rPr>
              <a:t>主禮: </a:t>
            </a:r>
            <a:r>
              <a:rPr lang="zh-TW" sz="5000">
                <a:latin typeface="Microsoft YaHei"/>
                <a:ea typeface="Microsoft YaHei"/>
                <a:cs typeface="Microsoft YaHei"/>
                <a:sym typeface="Microsoft YaHei"/>
              </a:rPr>
              <a:t>請看, 天主的羔羊; 請看, 除免世罪者。</a:t>
            </a:r>
            <a:endParaRPr sz="5000">
              <a:latin typeface="Microsoft YaHei"/>
              <a:ea typeface="Microsoft YaHei"/>
              <a:cs typeface="Microsoft YaHei"/>
              <a:sym typeface="Microsoft YaHei"/>
            </a:endParaRPr>
          </a:p>
          <a:p>
            <a:pPr indent="0" lvl="0" marL="0" rtl="0" algn="l">
              <a:lnSpc>
                <a:spcPct val="100000"/>
              </a:lnSpc>
              <a:spcBef>
                <a:spcPts val="0"/>
              </a:spcBef>
              <a:spcAft>
                <a:spcPts val="0"/>
              </a:spcAft>
              <a:buClr>
                <a:srgbClr val="E80000"/>
              </a:buClr>
              <a:buSzPts val="5400"/>
              <a:buFont typeface="DFKai-SB"/>
              <a:buNone/>
            </a:pPr>
            <a:r>
              <a:rPr lang="zh-TW" sz="5000">
                <a:latin typeface="Microsoft YaHei"/>
                <a:ea typeface="Microsoft YaHei"/>
                <a:cs typeface="Microsoft YaHei"/>
                <a:sym typeface="Microsoft YaHei"/>
              </a:rPr>
              <a:t>蒙召來赴聖宴的人, 是有福的。</a:t>
            </a:r>
            <a:endParaRPr sz="5000">
              <a:latin typeface="Microsoft YaHei"/>
              <a:ea typeface="Microsoft YaHei"/>
              <a:cs typeface="Microsoft YaHei"/>
              <a:sym typeface="Microsoft YaHei"/>
            </a:endParaRPr>
          </a:p>
          <a:p>
            <a:pPr indent="0" lvl="0" marL="0" rtl="0" algn="l">
              <a:lnSpc>
                <a:spcPct val="100000"/>
              </a:lnSpc>
              <a:spcBef>
                <a:spcPts val="560"/>
              </a:spcBef>
              <a:spcAft>
                <a:spcPts val="0"/>
              </a:spcAft>
              <a:buNone/>
            </a:pPr>
            <a:r>
              <a:t/>
            </a:r>
            <a:endParaRPr sz="4800">
              <a:latin typeface="Microsoft YaHei"/>
              <a:ea typeface="Microsoft YaHei"/>
              <a:cs typeface="Microsoft YaHei"/>
              <a:sym typeface="Microsoft YaHei"/>
            </a:endParaRPr>
          </a:p>
        </p:txBody>
      </p:sp>
      <p:sp>
        <p:nvSpPr>
          <p:cNvPr id="878" name="Google Shape;878;g3bb34e3a1e4_0_148"/>
          <p:cNvSpPr txBox="1"/>
          <p:nvPr>
            <p:ph idx="2" type="body"/>
          </p:nvPr>
        </p:nvSpPr>
        <p:spPr>
          <a:xfrm>
            <a:off x="4627600" y="677650"/>
            <a:ext cx="4334700" cy="57135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300">
                <a:latin typeface="Roboto"/>
                <a:ea typeface="Roboto"/>
                <a:cs typeface="Roboto"/>
                <a:sym typeface="Roboto"/>
              </a:rPr>
              <a:t>V.: Behold the lamb of God, behold him who takes away the sins of the world. Blessed are those called to the supper of the Lamb.</a:t>
            </a:r>
            <a:endParaRPr sz="4300">
              <a:latin typeface="Roboto"/>
              <a:ea typeface="Roboto"/>
              <a:cs typeface="Roboto"/>
              <a:sym typeface="Roboto"/>
            </a:endParaRPr>
          </a:p>
        </p:txBody>
      </p:sp>
      <p:sp>
        <p:nvSpPr>
          <p:cNvPr id="879" name="Google Shape;879;g3bb34e3a1e4_0_148"/>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1</a:t>
            </a:r>
            <a:r>
              <a:rPr lang="zh-TW" sz="1600">
                <a:solidFill>
                  <a:schemeClr val="accent2"/>
                </a:solidFill>
                <a:latin typeface="Microsoft YaHei"/>
                <a:ea typeface="Microsoft YaHei"/>
                <a:cs typeface="Microsoft YaHei"/>
                <a:sym typeface="Microsoft YaHei"/>
              </a:rPr>
              <a:t> of 2</a:t>
            </a:r>
            <a:endParaRPr sz="1600">
              <a:latin typeface="Microsoft YaHei"/>
              <a:ea typeface="Microsoft YaHei"/>
              <a:cs typeface="Microsoft YaHei"/>
              <a:sym typeface="Microsoft YaHei"/>
            </a:endParaRP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4" name="Shape 884"/>
        <p:cNvGrpSpPr/>
        <p:nvPr/>
      </p:nvGrpSpPr>
      <p:grpSpPr>
        <a:xfrm>
          <a:off x="0" y="0"/>
          <a:ext cx="0" cy="0"/>
          <a:chOff x="0" y="0"/>
          <a:chExt cx="0" cy="0"/>
        </a:xfrm>
      </p:grpSpPr>
      <p:sp>
        <p:nvSpPr>
          <p:cNvPr id="885" name="Google Shape;885;g3bb34e3a1e4_0_155"/>
          <p:cNvSpPr txBox="1"/>
          <p:nvPr>
            <p:ph idx="1" type="body"/>
          </p:nvPr>
        </p:nvSpPr>
        <p:spPr>
          <a:xfrm>
            <a:off x="290450" y="922350"/>
            <a:ext cx="3933300" cy="5013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TW" sz="5100">
                <a:solidFill>
                  <a:srgbClr val="E80000"/>
                </a:solidFill>
                <a:latin typeface="Microsoft YaHei"/>
                <a:ea typeface="Microsoft YaHei"/>
                <a:cs typeface="Microsoft YaHei"/>
                <a:sym typeface="Microsoft YaHei"/>
              </a:rPr>
              <a:t>全體: 主, 我當不起祢到我心裡來, 只要祢說一句話, 我的靈魂就會痊癒。</a:t>
            </a:r>
            <a:endParaRPr sz="5100"/>
          </a:p>
        </p:txBody>
      </p:sp>
      <p:sp>
        <p:nvSpPr>
          <p:cNvPr id="886" name="Google Shape;886;g3bb34e3a1e4_0_155"/>
          <p:cNvSpPr txBox="1"/>
          <p:nvPr>
            <p:ph idx="2" type="body"/>
          </p:nvPr>
        </p:nvSpPr>
        <p:spPr>
          <a:xfrm>
            <a:off x="4572000" y="1077800"/>
            <a:ext cx="4353300" cy="53646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300">
                <a:solidFill>
                  <a:srgbClr val="EF1903"/>
                </a:solidFill>
                <a:latin typeface="Microsoft YaHei"/>
                <a:ea typeface="Microsoft YaHei"/>
                <a:cs typeface="Microsoft YaHei"/>
                <a:sym typeface="Microsoft YaHei"/>
              </a:rPr>
              <a:t>All: Lord, I am not worthy that you should enter under my roof, but only say the word and my soul shall be healed.</a:t>
            </a:r>
            <a:r>
              <a:rPr lang="zh-TW" sz="2700">
                <a:solidFill>
                  <a:srgbClr val="EF1903"/>
                </a:solidFill>
              </a:rPr>
              <a:t> </a:t>
            </a:r>
            <a:endParaRPr sz="2700">
              <a:solidFill>
                <a:srgbClr val="EF1903"/>
              </a:solidFill>
            </a:endParaRPr>
          </a:p>
        </p:txBody>
      </p:sp>
      <p:sp>
        <p:nvSpPr>
          <p:cNvPr id="887" name="Google Shape;887;g3bb34e3a1e4_0_155"/>
          <p:cNvSpPr txBox="1"/>
          <p:nvPr/>
        </p:nvSpPr>
        <p:spPr>
          <a:xfrm>
            <a:off x="8169100" y="6331300"/>
            <a:ext cx="8709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1600">
                <a:solidFill>
                  <a:schemeClr val="accent2"/>
                </a:solidFill>
                <a:latin typeface="Microsoft YaHei"/>
                <a:ea typeface="Microsoft YaHei"/>
                <a:cs typeface="Microsoft YaHei"/>
                <a:sym typeface="Microsoft YaHei"/>
              </a:rPr>
              <a:t>2</a:t>
            </a:r>
            <a:r>
              <a:rPr lang="zh-TW" sz="1600">
                <a:solidFill>
                  <a:schemeClr val="accent2"/>
                </a:solidFill>
                <a:latin typeface="Microsoft YaHei"/>
                <a:ea typeface="Microsoft YaHei"/>
                <a:cs typeface="Microsoft YaHei"/>
                <a:sym typeface="Microsoft YaHei"/>
              </a:rPr>
              <a:t> of 2</a:t>
            </a:r>
            <a:endParaRPr sz="1600">
              <a:latin typeface="Microsoft YaHei"/>
              <a:ea typeface="Microsoft YaHei"/>
              <a:cs typeface="Microsoft YaHei"/>
              <a:sym typeface="Microsoft YaHei"/>
            </a:endParaRP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1" name="Shape 891"/>
        <p:cNvGrpSpPr/>
        <p:nvPr/>
      </p:nvGrpSpPr>
      <p:grpSpPr>
        <a:xfrm>
          <a:off x="0" y="0"/>
          <a:ext cx="0" cy="0"/>
          <a:chOff x="0" y="0"/>
          <a:chExt cx="0" cy="0"/>
        </a:xfrm>
      </p:grpSpPr>
      <p:pic>
        <p:nvPicPr>
          <p:cNvPr descr="C:\Users\Josephine\Desktop\imagesCAINE33Q.jpg" id="892" name="Google Shape;892;p55"/>
          <p:cNvPicPr preferRelativeResize="0"/>
          <p:nvPr/>
        </p:nvPicPr>
        <p:blipFill rotWithShape="1">
          <a:blip r:embed="rId3">
            <a:alphaModFix/>
          </a:blip>
          <a:srcRect b="0" l="0" r="0" t="0"/>
          <a:stretch/>
        </p:blipFill>
        <p:spPr>
          <a:xfrm>
            <a:off x="1979613" y="549275"/>
            <a:ext cx="5132387" cy="3702050"/>
          </a:xfrm>
          <a:prstGeom prst="rect">
            <a:avLst/>
          </a:prstGeom>
          <a:noFill/>
          <a:ln>
            <a:noFill/>
          </a:ln>
        </p:spPr>
      </p:pic>
      <p:sp>
        <p:nvSpPr>
          <p:cNvPr id="893" name="Google Shape;893;p55"/>
          <p:cNvSpPr txBox="1"/>
          <p:nvPr/>
        </p:nvSpPr>
        <p:spPr>
          <a:xfrm flipH="1">
            <a:off x="717550" y="4576763"/>
            <a:ext cx="7921625" cy="1016000"/>
          </a:xfrm>
          <a:prstGeom prst="rect">
            <a:avLst/>
          </a:prstGeom>
          <a:noFill/>
          <a:ln cap="flat" cmpd="sng" w="9525">
            <a:solidFill>
              <a:srgbClr val="E80000"/>
            </a:solidFill>
            <a:prstDash val="dash"/>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E80000"/>
              </a:buClr>
              <a:buSzPts val="5800"/>
              <a:buFont typeface="Arial"/>
              <a:buNone/>
            </a:pPr>
            <a:r>
              <a:rPr b="0" i="0" lang="zh-TW" sz="5800" u="none" cap="none" strike="noStrike">
                <a:solidFill>
                  <a:srgbClr val="E80000"/>
                </a:solidFill>
                <a:latin typeface="Arial"/>
                <a:ea typeface="Arial"/>
                <a:cs typeface="Arial"/>
                <a:sym typeface="Arial"/>
              </a:rPr>
              <a:t>  </a:t>
            </a:r>
            <a:r>
              <a:rPr b="0" i="0" lang="zh-TW" sz="6000" u="none" cap="none" strike="noStrike">
                <a:solidFill>
                  <a:srgbClr val="002060"/>
                </a:solidFill>
                <a:latin typeface="Arial"/>
                <a:ea typeface="Arial"/>
                <a:cs typeface="Arial"/>
                <a:sym typeface="Arial"/>
              </a:rPr>
              <a:t>請教友依序恭領聖體</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7" name="Shape 897"/>
        <p:cNvGrpSpPr/>
        <p:nvPr/>
      </p:nvGrpSpPr>
      <p:grpSpPr>
        <a:xfrm>
          <a:off x="0" y="0"/>
          <a:ext cx="0" cy="0"/>
          <a:chOff x="0" y="0"/>
          <a:chExt cx="0" cy="0"/>
        </a:xfrm>
      </p:grpSpPr>
      <p:sp>
        <p:nvSpPr>
          <p:cNvPr id="898" name="Google Shape;898;g3b90a0b9498_0_2"/>
          <p:cNvSpPr txBox="1"/>
          <p:nvPr/>
        </p:nvSpPr>
        <p:spPr>
          <a:xfrm>
            <a:off x="539688" y="358775"/>
            <a:ext cx="8207400" cy="1569900"/>
          </a:xfrm>
          <a:prstGeom prst="rect">
            <a:avLst/>
          </a:prstGeom>
          <a:noFill/>
          <a:ln cap="flat" cmpd="sng" w="9525">
            <a:solidFill>
              <a:srgbClr val="E80000"/>
            </a:solidFill>
            <a:prstDash val="lgDashDot"/>
            <a:round/>
            <a:headEnd len="sm" w="sm" type="none"/>
            <a:tailEnd len="sm" w="sm" type="none"/>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4800"/>
              <a:buFont typeface="Arial"/>
              <a:buNone/>
            </a:pPr>
            <a:r>
              <a:rPr b="1" lang="zh-TW" sz="4800">
                <a:solidFill>
                  <a:srgbClr val="002060"/>
                </a:solidFill>
                <a:latin typeface="Microsoft YaHei"/>
                <a:ea typeface="Microsoft YaHei"/>
                <a:cs typeface="Microsoft YaHei"/>
                <a:sym typeface="Microsoft YaHei"/>
              </a:rPr>
              <a:t>領      主      詠 </a:t>
            </a:r>
            <a:endParaRPr b="1" sz="4800">
              <a:solidFill>
                <a:srgbClr val="002060"/>
              </a:solidFill>
              <a:latin typeface="Microsoft YaHei"/>
              <a:ea typeface="Microsoft YaHei"/>
              <a:cs typeface="Microsoft YaHei"/>
              <a:sym typeface="Microsoft YaHei"/>
            </a:endParaRPr>
          </a:p>
          <a:p>
            <a:pPr indent="0" lvl="0" marL="0" rtl="0" algn="ctr">
              <a:spcBef>
                <a:spcPts val="0"/>
              </a:spcBef>
              <a:spcAft>
                <a:spcPts val="0"/>
              </a:spcAft>
              <a:buClr>
                <a:schemeClr val="dk1"/>
              </a:buClr>
              <a:buSzPts val="4800"/>
              <a:buFont typeface="Arial"/>
              <a:buNone/>
            </a:pPr>
            <a:r>
              <a:rPr b="1" lang="zh-TW" sz="4400">
                <a:solidFill>
                  <a:srgbClr val="002060"/>
                </a:solidFill>
                <a:latin typeface="Roboto"/>
                <a:ea typeface="Roboto"/>
                <a:cs typeface="Roboto"/>
                <a:sym typeface="Roboto"/>
              </a:rPr>
              <a:t>COMMUNION SONG</a:t>
            </a:r>
            <a:r>
              <a:rPr b="1" lang="zh-TW" sz="4800">
                <a:solidFill>
                  <a:srgbClr val="002060"/>
                </a:solidFill>
                <a:latin typeface="Times New Roman"/>
                <a:ea typeface="Times New Roman"/>
                <a:cs typeface="Times New Roman"/>
                <a:sym typeface="Times New Roman"/>
              </a:rPr>
              <a:t> </a:t>
            </a:r>
            <a:endParaRPr b="1" sz="4800">
              <a:solidFill>
                <a:srgbClr val="002060"/>
              </a:solidFill>
              <a:latin typeface="Times New Roman"/>
              <a:ea typeface="Times New Roman"/>
              <a:cs typeface="Times New Roman"/>
              <a:sym typeface="Times New Roman"/>
            </a:endParaRPr>
          </a:p>
        </p:txBody>
      </p:sp>
      <p:sp>
        <p:nvSpPr>
          <p:cNvPr id="899" name="Google Shape;899;g3b90a0b9498_0_2"/>
          <p:cNvSpPr txBox="1"/>
          <p:nvPr>
            <p:ph idx="4294967295" type="title"/>
          </p:nvPr>
        </p:nvSpPr>
        <p:spPr>
          <a:xfrm>
            <a:off x="700050" y="2575230"/>
            <a:ext cx="7886700" cy="20598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lang="zh-TW" sz="5200">
                <a:solidFill>
                  <a:srgbClr val="FF0000"/>
                </a:solidFill>
                <a:latin typeface="Microsoft YaHei"/>
                <a:ea typeface="Microsoft YaHei"/>
                <a:cs typeface="Microsoft YaHei"/>
                <a:sym typeface="Microsoft YaHei"/>
              </a:rPr>
              <a:t>天使之糧</a:t>
            </a:r>
            <a:endParaRPr sz="5200">
              <a:solidFill>
                <a:srgbClr val="FF0000"/>
              </a:solidFill>
              <a:latin typeface="Microsoft YaHei"/>
              <a:ea typeface="Microsoft YaHei"/>
              <a:cs typeface="Microsoft YaHei"/>
              <a:sym typeface="Microsoft YaHei"/>
            </a:endParaRPr>
          </a:p>
          <a:p>
            <a:pPr indent="0" lvl="0" marL="0" rtl="0" algn="ctr">
              <a:lnSpc>
                <a:spcPct val="90000"/>
              </a:lnSpc>
              <a:spcBef>
                <a:spcPts val="0"/>
              </a:spcBef>
              <a:spcAft>
                <a:spcPts val="0"/>
              </a:spcAft>
              <a:buClr>
                <a:srgbClr val="FF0000"/>
              </a:buClr>
              <a:buSzPts val="4400"/>
              <a:buFont typeface="Microsoft YaHei"/>
              <a:buNone/>
            </a:pPr>
            <a:r>
              <a:rPr lang="zh-TW" sz="4800">
                <a:solidFill>
                  <a:srgbClr val="FF0000"/>
                </a:solidFill>
                <a:latin typeface="Roboto"/>
                <a:ea typeface="Roboto"/>
                <a:cs typeface="Roboto"/>
                <a:sym typeface="Roboto"/>
              </a:rPr>
              <a:t>Panis Angelicus</a:t>
            </a:r>
            <a:endParaRPr sz="4800">
              <a:solidFill>
                <a:srgbClr val="FF0000"/>
              </a:solidFill>
              <a:latin typeface="Roboto"/>
              <a:ea typeface="Roboto"/>
              <a:cs typeface="Roboto"/>
              <a:sym typeface="Roboto"/>
            </a:endParaRPr>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3" name="Shape 903"/>
        <p:cNvGrpSpPr/>
        <p:nvPr/>
      </p:nvGrpSpPr>
      <p:grpSpPr>
        <a:xfrm>
          <a:off x="0" y="0"/>
          <a:ext cx="0" cy="0"/>
          <a:chOff x="0" y="0"/>
          <a:chExt cx="0" cy="0"/>
        </a:xfrm>
      </p:grpSpPr>
      <p:sp>
        <p:nvSpPr>
          <p:cNvPr id="904" name="Google Shape;904;g3bc23b3e3f3_2_24"/>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Panis Angelicus天使之糧</a:t>
            </a:r>
            <a:endParaRPr/>
          </a:p>
        </p:txBody>
      </p:sp>
      <p:sp>
        <p:nvSpPr>
          <p:cNvPr id="905" name="Google Shape;905;g3bc23b3e3f3_2_24"/>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Panis angelicus, fit panis hominum,</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Dat panis caelicus figuris terminum :</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O res mirabilis! manducat Dominum, Pauper, servus, et humilis.</a:t>
            </a:r>
            <a:endParaRPr/>
          </a:p>
          <a:p>
            <a:pPr indent="0" lvl="0" marL="0" marR="0" rtl="0" algn="ctr">
              <a:lnSpc>
                <a:spcPct val="90000"/>
              </a:lnSpc>
              <a:spcBef>
                <a:spcPts val="0"/>
              </a:spcBef>
              <a:spcAft>
                <a:spcPts val="0"/>
              </a:spcAft>
              <a:buClr>
                <a:schemeClr val="dk1"/>
              </a:buClr>
              <a:buSzPts val="6000"/>
              <a:buFont typeface="Arial"/>
              <a:buNone/>
            </a:pPr>
            <a:br>
              <a:rPr b="0" i="0" lang="zh-TW" sz="6000" u="none" cap="none" strike="noStrike">
                <a:solidFill>
                  <a:schemeClr val="dk1"/>
                </a:solidFill>
                <a:latin typeface="Calibri"/>
                <a:ea typeface="Calibri"/>
                <a:cs typeface="Calibri"/>
                <a:sym typeface="Calibri"/>
              </a:rPr>
            </a:br>
            <a:r>
              <a:rPr b="0" i="0" lang="zh-TW" sz="6000" u="none" cap="none" strike="noStrike">
                <a:solidFill>
                  <a:schemeClr val="dk1"/>
                </a:solidFill>
                <a:latin typeface="Calibri"/>
                <a:ea typeface="Calibri"/>
                <a:cs typeface="Calibri"/>
                <a:sym typeface="Calibri"/>
              </a:rPr>
              <a:t>Te trina Deitas unaque poscimus:</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Sic nos tu visita, sicut te colimus;</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Per tuas semitas duc nos quo tendimus,</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Ad lucem quam inhabitas. </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Amen </a:t>
            </a:r>
            <a:endParaRPr/>
          </a:p>
          <a:p>
            <a:pPr indent="0" lvl="0" marL="0" marR="0" rtl="0" algn="ctr">
              <a:lnSpc>
                <a:spcPct val="90000"/>
              </a:lnSpc>
              <a:spcBef>
                <a:spcPts val="0"/>
              </a:spcBef>
              <a:spcAft>
                <a:spcPts val="0"/>
              </a:spcAft>
              <a:buClr>
                <a:schemeClr val="dk1"/>
              </a:buClr>
              <a:buSzPts val="6000"/>
              <a:buFont typeface="Arial"/>
              <a:buNone/>
            </a:pPr>
            <a:br>
              <a:rPr b="0" i="0" lang="zh-TW" sz="6000" u="none" cap="none" strike="noStrike">
                <a:solidFill>
                  <a:schemeClr val="dk1"/>
                </a:solidFill>
                <a:latin typeface="Calibri"/>
                <a:ea typeface="Calibri"/>
                <a:cs typeface="Calibri"/>
                <a:sym typeface="Calibri"/>
              </a:rPr>
            </a:br>
            <a:endParaRPr/>
          </a:p>
        </p:txBody>
      </p:sp>
      <p:sp>
        <p:nvSpPr>
          <p:cNvPr id="906" name="Google Shape;906;g3bc23b3e3f3_2_24"/>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Panis Angelicus </a:t>
            </a:r>
            <a:r>
              <a:rPr lang="zh-TW" sz="2000">
                <a:solidFill>
                  <a:schemeClr val="accent2"/>
                </a:solidFill>
              </a:rPr>
              <a:t>1</a:t>
            </a:r>
            <a:r>
              <a:rPr b="0" i="0" lang="zh-TW" sz="2000" u="none" cap="none" strike="noStrike">
                <a:solidFill>
                  <a:schemeClr val="accent2"/>
                </a:solidFill>
                <a:latin typeface="Arial"/>
                <a:ea typeface="Arial"/>
                <a:cs typeface="Arial"/>
                <a:sym typeface="Arial"/>
              </a:rPr>
              <a:t> of </a:t>
            </a:r>
            <a:r>
              <a:rPr lang="zh-TW" sz="2000">
                <a:solidFill>
                  <a:schemeClr val="accent2"/>
                </a:solidFill>
              </a:rPr>
              <a:t>4</a:t>
            </a:r>
            <a:endParaRPr/>
          </a:p>
        </p:txBody>
      </p:sp>
    </p:spTree>
  </p:cSld>
  <p:clrMapOvr>
    <a:masterClrMapping/>
  </p:clrMapOvr>
  <p:transition spd="slow">
    <p:push dir="r"/>
  </p:transition>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0" name="Shape 910"/>
        <p:cNvGrpSpPr/>
        <p:nvPr/>
      </p:nvGrpSpPr>
      <p:grpSpPr>
        <a:xfrm>
          <a:off x="0" y="0"/>
          <a:ext cx="0" cy="0"/>
          <a:chOff x="0" y="0"/>
          <a:chExt cx="0" cy="0"/>
        </a:xfrm>
      </p:grpSpPr>
      <p:sp>
        <p:nvSpPr>
          <p:cNvPr id="911" name="Google Shape;911;g3bc23b3e3f3_2_30"/>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Panis Angelicus天使之糧</a:t>
            </a:r>
            <a:endParaRPr/>
          </a:p>
        </p:txBody>
      </p:sp>
      <p:sp>
        <p:nvSpPr>
          <p:cNvPr id="912" name="Google Shape;912;g3bc23b3e3f3_2_30"/>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Te trina Deitas unaque poscimus:</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Sic nos tu visita, sicut te colimus;</a:t>
            </a:r>
            <a:endParaRPr b="0" i="0" sz="60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Calibri"/>
                <a:ea typeface="Calibri"/>
                <a:cs typeface="Calibri"/>
                <a:sym typeface="Calibri"/>
              </a:rPr>
              <a:t>Per tuas semitas duc nos quo tendimus,Ad lucem quam inhabitas. Amen </a:t>
            </a:r>
            <a:endParaRPr/>
          </a:p>
          <a:p>
            <a:pPr indent="0" lvl="0" marL="0" marR="0" rtl="0" algn="ctr">
              <a:lnSpc>
                <a:spcPct val="90000"/>
              </a:lnSpc>
              <a:spcBef>
                <a:spcPts val="0"/>
              </a:spcBef>
              <a:spcAft>
                <a:spcPts val="0"/>
              </a:spcAft>
              <a:buClr>
                <a:schemeClr val="dk1"/>
              </a:buClr>
              <a:buSzPts val="6000"/>
              <a:buFont typeface="Arial"/>
              <a:buNone/>
            </a:pPr>
            <a:br>
              <a:rPr b="0" i="0" lang="zh-TW" sz="6000" u="none" cap="none" strike="noStrike">
                <a:solidFill>
                  <a:schemeClr val="dk1"/>
                </a:solidFill>
                <a:latin typeface="Calibri"/>
                <a:ea typeface="Calibri"/>
                <a:cs typeface="Calibri"/>
                <a:sym typeface="Calibri"/>
              </a:rPr>
            </a:br>
            <a:endParaRPr/>
          </a:p>
        </p:txBody>
      </p:sp>
      <p:sp>
        <p:nvSpPr>
          <p:cNvPr id="913" name="Google Shape;913;g3bc23b3e3f3_2_30"/>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Panis Angelicus </a:t>
            </a:r>
            <a:r>
              <a:rPr lang="zh-TW" sz="2000">
                <a:solidFill>
                  <a:schemeClr val="accent2"/>
                </a:solidFill>
              </a:rPr>
              <a:t>2</a:t>
            </a:r>
            <a:r>
              <a:rPr b="0" i="0" lang="zh-TW" sz="2000" u="none" cap="none" strike="noStrike">
                <a:solidFill>
                  <a:schemeClr val="accent2"/>
                </a:solidFill>
                <a:latin typeface="Arial"/>
                <a:ea typeface="Arial"/>
                <a:cs typeface="Arial"/>
                <a:sym typeface="Arial"/>
              </a:rPr>
              <a:t> of </a:t>
            </a:r>
            <a:r>
              <a:rPr lang="zh-TW" sz="2000">
                <a:solidFill>
                  <a:schemeClr val="accent2"/>
                </a:solidFill>
              </a:rPr>
              <a:t>4</a:t>
            </a:r>
            <a:endParaRPr/>
          </a:p>
        </p:txBody>
      </p:sp>
    </p:spTree>
  </p:cSld>
  <p:clrMapOvr>
    <a:masterClrMapping/>
  </p:clrMapOvr>
  <p:transition spd="slow">
    <p:push dir="r"/>
  </p:transition>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7" name="Shape 917"/>
        <p:cNvGrpSpPr/>
        <p:nvPr/>
      </p:nvGrpSpPr>
      <p:grpSpPr>
        <a:xfrm>
          <a:off x="0" y="0"/>
          <a:ext cx="0" cy="0"/>
          <a:chOff x="0" y="0"/>
          <a:chExt cx="0" cy="0"/>
        </a:xfrm>
      </p:grpSpPr>
      <p:sp>
        <p:nvSpPr>
          <p:cNvPr id="918" name="Google Shape;918;g3bc23b3e3f3_2_0"/>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天使之糧</a:t>
            </a:r>
            <a:endParaRPr/>
          </a:p>
        </p:txBody>
      </p:sp>
      <p:sp>
        <p:nvSpPr>
          <p:cNvPr id="919" name="Google Shape;919;g3bc23b3e3f3_2_0"/>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天使至甘之筵，</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成人糧日無間，</a:t>
            </a:r>
            <a:endParaRPr b="0" i="0" sz="60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此糧乃降自天，</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除古禮棄舊典。</a:t>
            </a:r>
            <a:endParaRPr b="0" i="0" sz="60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喜全能恩無邊，</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恭領主於心田，</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罪人貧賤蒙主矜憐。</a:t>
            </a:r>
            <a:endParaRPr/>
          </a:p>
        </p:txBody>
      </p:sp>
      <p:sp>
        <p:nvSpPr>
          <p:cNvPr id="920" name="Google Shape;920;g3bc23b3e3f3_2_0"/>
          <p:cNvSpPr txBox="1"/>
          <p:nvPr/>
        </p:nvSpPr>
        <p:spPr>
          <a:xfrm>
            <a:off x="5734050" y="6457950"/>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天使之糧 </a:t>
            </a:r>
            <a:r>
              <a:rPr lang="zh-TW" sz="2000">
                <a:solidFill>
                  <a:schemeClr val="accent2"/>
                </a:solidFill>
              </a:rPr>
              <a:t>3</a:t>
            </a:r>
            <a:r>
              <a:rPr b="0" i="0" lang="zh-TW" sz="2000" u="none" cap="none" strike="noStrike">
                <a:solidFill>
                  <a:schemeClr val="accent2"/>
                </a:solidFill>
                <a:latin typeface="Arial"/>
                <a:ea typeface="Arial"/>
                <a:cs typeface="Arial"/>
                <a:sym typeface="Arial"/>
              </a:rPr>
              <a:t> of </a:t>
            </a:r>
            <a:r>
              <a:rPr lang="zh-TW" sz="2000">
                <a:solidFill>
                  <a:schemeClr val="accent2"/>
                </a:solidFill>
              </a:rPr>
              <a:t>4</a:t>
            </a:r>
            <a:endParaRPr/>
          </a:p>
        </p:txBody>
      </p:sp>
    </p:spTree>
  </p:cSld>
  <p:clrMapOvr>
    <a:masterClrMapping/>
  </p:clrMapOvr>
  <p:transition spd="slow">
    <p:push dir="r"/>
  </p:transition>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4" name="Shape 924"/>
        <p:cNvGrpSpPr/>
        <p:nvPr/>
      </p:nvGrpSpPr>
      <p:grpSpPr>
        <a:xfrm>
          <a:off x="0" y="0"/>
          <a:ext cx="0" cy="0"/>
          <a:chOff x="0" y="0"/>
          <a:chExt cx="0" cy="0"/>
        </a:xfrm>
      </p:grpSpPr>
      <p:sp>
        <p:nvSpPr>
          <p:cNvPr id="925" name="Google Shape;925;g3bc23b3e3f3_2_6"/>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天使之糧</a:t>
            </a:r>
            <a:endParaRPr/>
          </a:p>
        </p:txBody>
      </p:sp>
      <p:sp>
        <p:nvSpPr>
          <p:cNvPr id="926" name="Google Shape;926;g3bc23b3e3f3_2_6"/>
          <p:cNvSpPr txBox="1"/>
          <p:nvPr>
            <p:ph idx="1" type="body"/>
          </p:nvPr>
        </p:nvSpPr>
        <p:spPr>
          <a:xfrm>
            <a:off x="755650" y="692150"/>
            <a:ext cx="82200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至尊一體聖三，</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我眾敬禮朝參，</a:t>
            </a:r>
            <a:endParaRPr b="0" i="0" sz="60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請回顧顯慈顏，</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懇賜神力平安。</a:t>
            </a:r>
            <a:endParaRPr b="0" i="0" sz="60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遵主命勤行善，</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從聖道達天岸，</a:t>
            </a:r>
            <a:endParaRPr/>
          </a:p>
          <a:p>
            <a:pPr indent="0" lvl="0" marL="0" marR="0" rtl="0" algn="ctr">
              <a:lnSpc>
                <a:spcPct val="90000"/>
              </a:lnSpc>
              <a:spcBef>
                <a:spcPts val="0"/>
              </a:spcBef>
              <a:spcAft>
                <a:spcPts val="0"/>
              </a:spcAft>
              <a:buClr>
                <a:schemeClr val="dk1"/>
              </a:buClr>
              <a:buSzPts val="6000"/>
              <a:buFont typeface="Arial"/>
              <a:buNone/>
            </a:pPr>
            <a:r>
              <a:rPr b="0" i="0" lang="zh-TW" sz="6000" u="none" cap="none" strike="noStrike">
                <a:solidFill>
                  <a:schemeClr val="dk1"/>
                </a:solidFill>
                <a:latin typeface="Microsoft YaHei"/>
                <a:ea typeface="Microsoft YaHei"/>
                <a:cs typeface="Microsoft YaHei"/>
                <a:sym typeface="Microsoft YaHei"/>
              </a:rPr>
              <a:t>受享榮福以至永遠。</a:t>
            </a:r>
            <a:endParaRPr/>
          </a:p>
          <a:p>
            <a:pPr indent="0" lvl="0" marL="0" marR="0" rtl="0" algn="ctr">
              <a:lnSpc>
                <a:spcPct val="90000"/>
              </a:lnSpc>
              <a:spcBef>
                <a:spcPts val="0"/>
              </a:spcBef>
              <a:spcAft>
                <a:spcPts val="0"/>
              </a:spcAft>
              <a:buClr>
                <a:schemeClr val="dk1"/>
              </a:buClr>
              <a:buSzPts val="6000"/>
              <a:buFont typeface="Arial"/>
              <a:buNone/>
            </a:pPr>
            <a:br>
              <a:rPr b="0" i="0" lang="zh-TW" sz="6000" u="none" cap="none" strike="noStrike">
                <a:solidFill>
                  <a:schemeClr val="dk1"/>
                </a:solidFill>
                <a:latin typeface="Microsoft YaHei"/>
                <a:ea typeface="Microsoft YaHei"/>
                <a:cs typeface="Microsoft YaHei"/>
                <a:sym typeface="Microsoft YaHei"/>
              </a:rPr>
            </a:br>
            <a:br>
              <a:rPr b="0" i="0" lang="zh-TW" sz="6000" u="none" cap="none" strike="noStrike">
                <a:solidFill>
                  <a:schemeClr val="dk1"/>
                </a:solidFill>
                <a:latin typeface="Microsoft YaHei"/>
                <a:ea typeface="Microsoft YaHei"/>
                <a:cs typeface="Microsoft YaHei"/>
                <a:sym typeface="Microsoft YaHei"/>
              </a:rPr>
            </a:br>
            <a:endParaRPr/>
          </a:p>
        </p:txBody>
      </p:sp>
      <p:sp>
        <p:nvSpPr>
          <p:cNvPr id="927" name="Google Shape;927;g3bc23b3e3f3_2_6"/>
          <p:cNvSpPr txBox="1"/>
          <p:nvPr/>
        </p:nvSpPr>
        <p:spPr>
          <a:xfrm>
            <a:off x="5734050" y="6457950"/>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天使之糧 </a:t>
            </a:r>
            <a:r>
              <a:rPr lang="zh-TW" sz="2000">
                <a:solidFill>
                  <a:schemeClr val="accent2"/>
                </a:solidFill>
              </a:rPr>
              <a:t>4</a:t>
            </a:r>
            <a:r>
              <a:rPr b="0" i="0" lang="zh-TW" sz="2000" u="none" cap="none" strike="noStrike">
                <a:solidFill>
                  <a:schemeClr val="accent2"/>
                </a:solidFill>
                <a:latin typeface="Arial"/>
                <a:ea typeface="Arial"/>
                <a:cs typeface="Arial"/>
                <a:sym typeface="Arial"/>
              </a:rPr>
              <a:t> of </a:t>
            </a:r>
            <a:r>
              <a:rPr lang="zh-TW" sz="2000">
                <a:solidFill>
                  <a:schemeClr val="accent2"/>
                </a:solidFill>
              </a:rPr>
              <a:t>4</a:t>
            </a:r>
            <a:endParaRPr/>
          </a:p>
        </p:txBody>
      </p:sp>
    </p:spTree>
  </p:cSld>
  <p:clrMapOvr>
    <a:masterClrMapping/>
  </p:clrMapOvr>
  <p:transition spd="slow">
    <p:push dir="r"/>
  </p:transition>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1" name="Shape 931"/>
        <p:cNvGrpSpPr/>
        <p:nvPr/>
      </p:nvGrpSpPr>
      <p:grpSpPr>
        <a:xfrm>
          <a:off x="0" y="0"/>
          <a:ext cx="0" cy="0"/>
          <a:chOff x="0" y="0"/>
          <a:chExt cx="0" cy="0"/>
        </a:xfrm>
      </p:grpSpPr>
      <p:sp>
        <p:nvSpPr>
          <p:cNvPr id="932" name="Google Shape;932;g3c2f74d16f5_0_0"/>
          <p:cNvSpPr txBox="1"/>
          <p:nvPr/>
        </p:nvSpPr>
        <p:spPr>
          <a:xfrm>
            <a:off x="539688" y="358775"/>
            <a:ext cx="8207400" cy="1569900"/>
          </a:xfrm>
          <a:prstGeom prst="rect">
            <a:avLst/>
          </a:prstGeom>
          <a:noFill/>
          <a:ln cap="flat" cmpd="sng" w="9525">
            <a:solidFill>
              <a:srgbClr val="E80000"/>
            </a:solidFill>
            <a:prstDash val="lgDashDot"/>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800"/>
              <a:buFont typeface="Arial"/>
              <a:buNone/>
            </a:pPr>
            <a:r>
              <a:rPr b="1" i="0" lang="zh-TW" sz="4800" u="none" cap="none" strike="noStrike">
                <a:solidFill>
                  <a:srgbClr val="002060"/>
                </a:solidFill>
                <a:latin typeface="Microsoft YaHei"/>
                <a:ea typeface="Microsoft YaHei"/>
                <a:cs typeface="Microsoft YaHei"/>
                <a:sym typeface="Microsoft YaHei"/>
              </a:rPr>
              <a:t>領      主      </a:t>
            </a:r>
            <a:r>
              <a:rPr b="1" lang="zh-TW" sz="4800">
                <a:solidFill>
                  <a:srgbClr val="002060"/>
                </a:solidFill>
                <a:latin typeface="Microsoft YaHei"/>
                <a:ea typeface="Microsoft YaHei"/>
                <a:cs typeface="Microsoft YaHei"/>
                <a:sym typeface="Microsoft YaHei"/>
              </a:rPr>
              <a:t>詠 </a:t>
            </a:r>
            <a:endParaRPr b="1" sz="4800">
              <a:solidFill>
                <a:srgbClr val="00206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0000"/>
              </a:buClr>
              <a:buSzPts val="4800"/>
              <a:buFont typeface="Arial"/>
              <a:buNone/>
            </a:pPr>
            <a:r>
              <a:rPr b="1" lang="zh-TW" sz="4400">
                <a:solidFill>
                  <a:srgbClr val="002060"/>
                </a:solidFill>
                <a:latin typeface="Roboto"/>
                <a:ea typeface="Roboto"/>
                <a:cs typeface="Roboto"/>
                <a:sym typeface="Roboto"/>
              </a:rPr>
              <a:t>COMMUNION SONG</a:t>
            </a:r>
            <a:r>
              <a:rPr b="1" i="0" lang="zh-TW" sz="4800" u="none" cap="none" strike="noStrike">
                <a:solidFill>
                  <a:srgbClr val="002060"/>
                </a:solidFill>
                <a:latin typeface="Times New Roman"/>
                <a:ea typeface="Times New Roman"/>
                <a:cs typeface="Times New Roman"/>
                <a:sym typeface="Times New Roman"/>
              </a:rPr>
              <a:t> </a:t>
            </a:r>
            <a:endParaRPr b="0" i="0" sz="4800" u="none" cap="none" strike="noStrike">
              <a:solidFill>
                <a:srgbClr val="000000"/>
              </a:solidFill>
              <a:latin typeface="Arial"/>
              <a:ea typeface="Arial"/>
              <a:cs typeface="Arial"/>
              <a:sym typeface="Arial"/>
            </a:endParaRPr>
          </a:p>
        </p:txBody>
      </p:sp>
      <p:sp>
        <p:nvSpPr>
          <p:cNvPr id="933" name="Google Shape;933;g3c2f74d16f5_0_0"/>
          <p:cNvSpPr txBox="1"/>
          <p:nvPr>
            <p:ph idx="4294967295" type="title"/>
          </p:nvPr>
        </p:nvSpPr>
        <p:spPr>
          <a:xfrm>
            <a:off x="700062" y="2575213"/>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lang="zh-TW" sz="5200">
                <a:solidFill>
                  <a:srgbClr val="FF0000"/>
                </a:solidFill>
                <a:latin typeface="Microsoft YaHei"/>
                <a:ea typeface="Microsoft YaHei"/>
                <a:cs typeface="Microsoft YaHei"/>
                <a:sym typeface="Microsoft YaHei"/>
              </a:rPr>
              <a:t>耶穌聖體,我堅信祢</a:t>
            </a:r>
            <a:endParaRPr sz="5200">
              <a:solidFill>
                <a:srgbClr val="FF0000"/>
              </a:solidFill>
              <a:latin typeface="Microsoft YaHei"/>
              <a:ea typeface="Microsoft YaHei"/>
              <a:cs typeface="Microsoft YaHei"/>
              <a:sym typeface="Microsoft YaHei"/>
            </a:endParaRPr>
          </a:p>
          <a:p>
            <a:pPr indent="0" lvl="0" marL="0" rtl="0" algn="ctr">
              <a:lnSpc>
                <a:spcPct val="90000"/>
              </a:lnSpc>
              <a:spcBef>
                <a:spcPts val="0"/>
              </a:spcBef>
              <a:spcAft>
                <a:spcPts val="0"/>
              </a:spcAft>
              <a:buClr>
                <a:srgbClr val="FF0000"/>
              </a:buClr>
              <a:buSzPts val="4400"/>
              <a:buFont typeface="Microsoft YaHei"/>
              <a:buNone/>
            </a:pPr>
            <a:r>
              <a:rPr lang="zh-TW" sz="5200">
                <a:solidFill>
                  <a:srgbClr val="FF0000"/>
                </a:solidFill>
                <a:latin typeface="Microsoft YaHei"/>
                <a:ea typeface="Microsoft YaHei"/>
                <a:cs typeface="Microsoft YaHei"/>
                <a:sym typeface="Microsoft YaHei"/>
              </a:rPr>
              <a:t>The Holy Body of Christ</a:t>
            </a:r>
            <a:endParaRPr sz="5200">
              <a:solidFill>
                <a:srgbClr val="FF0000"/>
              </a:solidFill>
              <a:latin typeface="Microsoft YaHei"/>
              <a:ea typeface="Microsoft YaHei"/>
              <a:cs typeface="Microsoft YaHei"/>
              <a:sym typeface="Microsoft YaHei"/>
            </a:endParaRPr>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7" name="Shape 937"/>
        <p:cNvGrpSpPr/>
        <p:nvPr/>
      </p:nvGrpSpPr>
      <p:grpSpPr>
        <a:xfrm>
          <a:off x="0" y="0"/>
          <a:ext cx="0" cy="0"/>
          <a:chOff x="0" y="0"/>
          <a:chExt cx="0" cy="0"/>
        </a:xfrm>
      </p:grpSpPr>
      <p:sp>
        <p:nvSpPr>
          <p:cNvPr id="938" name="Google Shape;938;g3c2f74d16f5_0_5"/>
          <p:cNvSpPr txBox="1"/>
          <p:nvPr>
            <p:ph type="title"/>
          </p:nvPr>
        </p:nvSpPr>
        <p:spPr>
          <a:xfrm>
            <a:off x="604837" y="-314325"/>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耶穌聖體我堅信祢</a:t>
            </a:r>
            <a:endParaRPr/>
          </a:p>
        </p:txBody>
      </p:sp>
      <p:sp>
        <p:nvSpPr>
          <p:cNvPr id="939" name="Google Shape;939;g3c2f74d16f5_0_5"/>
          <p:cNvSpPr txBox="1"/>
          <p:nvPr>
            <p:ph idx="1" type="body"/>
          </p:nvPr>
        </p:nvSpPr>
        <p:spPr>
          <a:xfrm>
            <a:off x="119875" y="925550"/>
            <a:ext cx="88566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耶穌聖體我堅信祢，</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我切望祢切望祢。</a:t>
            </a:r>
            <a:endParaRPr b="0" i="0" sz="52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耶穌聖體我愛慕祢，</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耶穌我愛慕祢。</a:t>
            </a:r>
            <a:br>
              <a:rPr b="0" i="0" lang="zh-TW" sz="5200" u="none" cap="none" strike="noStrike">
                <a:solidFill>
                  <a:schemeClr val="dk1"/>
                </a:solidFill>
                <a:latin typeface="Microsoft YaHei"/>
                <a:ea typeface="Microsoft YaHei"/>
                <a:cs typeface="Microsoft YaHei"/>
                <a:sym typeface="Microsoft YaHei"/>
              </a:rPr>
            </a:br>
            <a:r>
              <a:rPr b="0" i="0" lang="zh-TW" sz="5200" u="none" cap="none" strike="noStrike">
                <a:solidFill>
                  <a:schemeClr val="dk1"/>
                </a:solidFill>
                <a:latin typeface="Microsoft YaHei"/>
                <a:ea typeface="Microsoft YaHei"/>
                <a:cs typeface="Microsoft YaHei"/>
                <a:sym typeface="Microsoft YaHei"/>
              </a:rPr>
              <a:t>耶穌，耶穌聖體我感謝祢，</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耶穌我敬拜祢。</a:t>
            </a:r>
            <a:endParaRPr b="0" i="0" sz="5200" u="none" cap="none" strike="noStrike">
              <a:solidFill>
                <a:schemeClr val="dk1"/>
              </a:solidFill>
              <a:latin typeface="Microsoft YaHei"/>
              <a:ea typeface="Microsoft YaHei"/>
              <a:cs typeface="Microsoft YaHei"/>
              <a:sym typeface="Microsoft YaHei"/>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耶穌，耶穌聖體我屬於祢，</a:t>
            </a:r>
            <a:endParaRPr/>
          </a:p>
          <a:p>
            <a:pPr indent="0" lvl="0" marL="0" marR="0" rtl="0" algn="ctr">
              <a:lnSpc>
                <a:spcPct val="90000"/>
              </a:lnSpc>
              <a:spcBef>
                <a:spcPts val="0"/>
              </a:spcBef>
              <a:spcAft>
                <a:spcPts val="0"/>
              </a:spcAft>
              <a:buClr>
                <a:schemeClr val="dk1"/>
              </a:buClr>
              <a:buSzPts val="5200"/>
              <a:buFont typeface="Arial"/>
              <a:buNone/>
            </a:pPr>
            <a:r>
              <a:rPr b="0" i="0" lang="zh-TW" sz="5200" u="none" cap="none" strike="noStrike">
                <a:solidFill>
                  <a:schemeClr val="dk1"/>
                </a:solidFill>
                <a:latin typeface="Microsoft YaHei"/>
                <a:ea typeface="Microsoft YaHei"/>
                <a:cs typeface="Microsoft YaHei"/>
                <a:sym typeface="Microsoft YaHei"/>
              </a:rPr>
              <a:t>我屬於祢。</a:t>
            </a:r>
            <a:endParaRPr/>
          </a:p>
          <a:p>
            <a:pPr indent="0" lvl="0" marL="0" marR="0" rtl="0" algn="ctr">
              <a:lnSpc>
                <a:spcPct val="115384"/>
              </a:lnSpc>
              <a:spcBef>
                <a:spcPts val="0"/>
              </a:spcBef>
              <a:spcAft>
                <a:spcPts val="0"/>
              </a:spcAft>
              <a:buClr>
                <a:schemeClr val="dk1"/>
              </a:buClr>
              <a:buSzPts val="5200"/>
              <a:buFont typeface="Arial"/>
              <a:buNone/>
            </a:pPr>
            <a:br>
              <a:rPr b="0" i="0" lang="zh-TW" sz="5200" u="none" cap="none" strike="noStrike">
                <a:solidFill>
                  <a:schemeClr val="dk1"/>
                </a:solidFill>
                <a:latin typeface="Microsoft YaHei"/>
                <a:ea typeface="Microsoft YaHei"/>
                <a:cs typeface="Microsoft YaHei"/>
                <a:sym typeface="Microsoft YaHei"/>
              </a:rPr>
            </a:br>
            <a:endParaRPr/>
          </a:p>
        </p:txBody>
      </p:sp>
      <p:sp>
        <p:nvSpPr>
          <p:cNvPr id="940" name="Google Shape;940;g3c2f74d16f5_0_5"/>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耶穌聖體我堅信祢 1 of 1</a:t>
            </a:r>
            <a:endParaRPr/>
          </a:p>
        </p:txBody>
      </p:sp>
    </p:spTree>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g3bc23b3e3f3_1_49"/>
          <p:cNvSpPr txBox="1"/>
          <p:nvPr>
            <p:ph type="title"/>
          </p:nvPr>
        </p:nvSpPr>
        <p:spPr>
          <a:xfrm>
            <a:off x="604837" y="-242887"/>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b="0" i="0" lang="zh-TW" sz="4400" u="none">
                <a:solidFill>
                  <a:srgbClr val="FF0000"/>
                </a:solidFill>
                <a:latin typeface="Microsoft YaHei"/>
                <a:ea typeface="Microsoft YaHei"/>
                <a:cs typeface="Microsoft YaHei"/>
                <a:sym typeface="Microsoft YaHei"/>
              </a:rPr>
              <a:t>上主庭院</a:t>
            </a:r>
            <a:endParaRPr/>
          </a:p>
        </p:txBody>
      </p:sp>
      <p:sp>
        <p:nvSpPr>
          <p:cNvPr id="307" name="Google Shape;307;g3bc23b3e3f3_1_49"/>
          <p:cNvSpPr txBox="1"/>
          <p:nvPr>
            <p:ph idx="1" type="body"/>
          </p:nvPr>
        </p:nvSpPr>
        <p:spPr>
          <a:xfrm>
            <a:off x="107950" y="1052512"/>
            <a:ext cx="8856600" cy="4321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C00000"/>
              </a:buClr>
              <a:buSzPts val="4800"/>
              <a:buFont typeface="Arial"/>
              <a:buNone/>
            </a:pPr>
            <a:r>
              <a:rPr b="0" i="0" lang="zh-TW" sz="4800" u="none" cap="none" strike="noStrike">
                <a:solidFill>
                  <a:srgbClr val="C00000"/>
                </a:solidFill>
                <a:latin typeface="Microsoft YaHei"/>
                <a:ea typeface="Microsoft YaHei"/>
                <a:cs typeface="Microsoft YaHei"/>
                <a:sym typeface="Microsoft YaHei"/>
              </a:rPr>
              <a:t>上主庭院建立於人間，</a:t>
            </a:r>
            <a:endParaRPr/>
          </a:p>
          <a:p>
            <a:pPr indent="0" lvl="0" marL="0" marR="0" rtl="0" algn="ctr">
              <a:lnSpc>
                <a:spcPct val="90000"/>
              </a:lnSpc>
              <a:spcBef>
                <a:spcPts val="700"/>
              </a:spcBef>
              <a:spcAft>
                <a:spcPts val="0"/>
              </a:spcAft>
              <a:buClr>
                <a:srgbClr val="C00000"/>
              </a:buClr>
              <a:buSzPts val="4800"/>
              <a:buFont typeface="Arial"/>
              <a:buNone/>
            </a:pPr>
            <a:r>
              <a:rPr b="0" i="0" lang="zh-TW" sz="4800" u="none" cap="none" strike="noStrike">
                <a:solidFill>
                  <a:srgbClr val="C00000"/>
                </a:solidFill>
                <a:latin typeface="Microsoft YaHei"/>
                <a:ea typeface="Microsoft YaHei"/>
                <a:cs typeface="Microsoft YaHei"/>
                <a:sym typeface="Microsoft YaHei"/>
              </a:rPr>
              <a:t>以世人為子民，</a:t>
            </a:r>
            <a:endParaRPr/>
          </a:p>
          <a:p>
            <a:pPr indent="0" lvl="0" marL="0" marR="0" rtl="0" algn="ctr">
              <a:lnSpc>
                <a:spcPct val="90000"/>
              </a:lnSpc>
              <a:spcBef>
                <a:spcPts val="700"/>
              </a:spcBef>
              <a:spcAft>
                <a:spcPts val="0"/>
              </a:spcAft>
              <a:buClr>
                <a:srgbClr val="C00000"/>
              </a:buClr>
              <a:buSzPts val="4800"/>
              <a:buFont typeface="Arial"/>
              <a:buNone/>
            </a:pPr>
            <a:r>
              <a:rPr b="0" i="0" lang="zh-TW" sz="4800" u="none" cap="none" strike="noStrike">
                <a:solidFill>
                  <a:srgbClr val="C00000"/>
                </a:solidFill>
                <a:latin typeface="Microsoft YaHei"/>
                <a:ea typeface="Microsoft YaHei"/>
                <a:cs typeface="Microsoft YaHei"/>
                <a:sym typeface="Microsoft YaHei"/>
              </a:rPr>
              <a:t>上主永為萬乘之尊！</a:t>
            </a:r>
            <a:endParaRPr/>
          </a:p>
          <a:p>
            <a:pPr indent="0" lvl="0" marL="0" marR="0" rtl="0" algn="ctr">
              <a:lnSpc>
                <a:spcPct val="90000"/>
              </a:lnSpc>
              <a:spcBef>
                <a:spcPts val="700"/>
              </a:spcBef>
              <a:spcAft>
                <a:spcPts val="0"/>
              </a:spcAft>
              <a:buClr>
                <a:schemeClr val="dk1"/>
              </a:buClr>
              <a:buSzPts val="5400"/>
              <a:buFont typeface="Arial"/>
              <a:buNone/>
            </a:pPr>
            <a:r>
              <a:rPr b="0" i="0" lang="zh-TW" sz="5400" u="none" cap="none" strike="noStrike">
                <a:solidFill>
                  <a:schemeClr val="dk1"/>
                </a:solidFill>
                <a:latin typeface="Microsoft YaHei"/>
                <a:ea typeface="Microsoft YaHei"/>
                <a:cs typeface="Microsoft YaHei"/>
                <a:sym typeface="Microsoft YaHei"/>
              </a:rPr>
              <a:t>2 聖人烈士宗徒所建築之殿宇，以基督為基礎建立之聖所，上主所居住之地，基督之聖教會。</a:t>
            </a:r>
            <a:endParaRPr/>
          </a:p>
        </p:txBody>
      </p:sp>
      <p:sp>
        <p:nvSpPr>
          <p:cNvPr id="308" name="Google Shape;308;g3bc23b3e3f3_1_49"/>
          <p:cNvSpPr txBox="1"/>
          <p:nvPr/>
        </p:nvSpPr>
        <p:spPr>
          <a:xfrm>
            <a:off x="5651500" y="6308725"/>
            <a:ext cx="3241800" cy="400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accent2"/>
              </a:buClr>
              <a:buSzPts val="2000"/>
              <a:buFont typeface="Arial"/>
              <a:buNone/>
            </a:pPr>
            <a:r>
              <a:rPr b="0" i="0" lang="zh-TW" sz="2000" u="none" cap="none" strike="noStrike">
                <a:solidFill>
                  <a:schemeClr val="accent2"/>
                </a:solidFill>
                <a:latin typeface="Arial"/>
                <a:ea typeface="Arial"/>
                <a:cs typeface="Arial"/>
                <a:sym typeface="Arial"/>
              </a:rPr>
              <a:t>上主庭院 </a:t>
            </a:r>
            <a:r>
              <a:rPr lang="zh-TW" sz="2000">
                <a:solidFill>
                  <a:schemeClr val="accent2"/>
                </a:solidFill>
              </a:rPr>
              <a:t>4</a:t>
            </a:r>
            <a:r>
              <a:rPr b="0" i="0" lang="zh-TW" sz="2000" u="none" cap="none" strike="noStrike">
                <a:solidFill>
                  <a:schemeClr val="accent2"/>
                </a:solidFill>
                <a:latin typeface="Arial"/>
                <a:ea typeface="Arial"/>
                <a:cs typeface="Arial"/>
                <a:sym typeface="Arial"/>
              </a:rPr>
              <a:t> of </a:t>
            </a:r>
            <a:r>
              <a:rPr lang="zh-TW" sz="2000">
                <a:solidFill>
                  <a:schemeClr val="accent2"/>
                </a:solidFill>
              </a:rPr>
              <a:t>7</a:t>
            </a:r>
            <a:endParaRPr/>
          </a:p>
        </p:txBody>
      </p:sp>
    </p:spTree>
  </p:cSld>
  <p:clrMapOvr>
    <a:masterClrMapping/>
  </p:clrMapOvr>
  <p:transition spd="slow">
    <p:push dir="r"/>
  </p:transition>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5" name="Shape 945"/>
        <p:cNvGrpSpPr/>
        <p:nvPr/>
      </p:nvGrpSpPr>
      <p:grpSpPr>
        <a:xfrm>
          <a:off x="0" y="0"/>
          <a:ext cx="0" cy="0"/>
          <a:chOff x="0" y="0"/>
          <a:chExt cx="0" cy="0"/>
        </a:xfrm>
      </p:grpSpPr>
      <p:sp>
        <p:nvSpPr>
          <p:cNvPr id="946" name="Google Shape;946;g3bb34e3a1e4_0_165"/>
          <p:cNvSpPr txBox="1"/>
          <p:nvPr>
            <p:ph type="title"/>
          </p:nvPr>
        </p:nvSpPr>
        <p:spPr>
          <a:xfrm>
            <a:off x="422400" y="331725"/>
            <a:ext cx="4225800" cy="8244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6600"/>
              <a:buFont typeface="Arial"/>
              <a:buNone/>
            </a:pPr>
            <a:r>
              <a:rPr b="1" lang="zh-TW" sz="4800">
                <a:solidFill>
                  <a:srgbClr val="002060"/>
                </a:solidFill>
                <a:latin typeface="Microsoft YaHei"/>
                <a:ea typeface="Microsoft YaHei"/>
                <a:cs typeface="Microsoft YaHei"/>
                <a:sym typeface="Microsoft YaHei"/>
              </a:rPr>
              <a:t>領 聖 體 後 經</a:t>
            </a:r>
            <a:endParaRPr sz="4800">
              <a:latin typeface="Microsoft YaHei"/>
              <a:ea typeface="Microsoft YaHei"/>
              <a:cs typeface="Microsoft YaHei"/>
              <a:sym typeface="Microsoft YaHei"/>
            </a:endParaRPr>
          </a:p>
        </p:txBody>
      </p:sp>
      <p:sp>
        <p:nvSpPr>
          <p:cNvPr id="947" name="Google Shape;947;g3bb34e3a1e4_0_165"/>
          <p:cNvSpPr txBox="1"/>
          <p:nvPr>
            <p:ph idx="1" type="body"/>
          </p:nvPr>
        </p:nvSpPr>
        <p:spPr>
          <a:xfrm>
            <a:off x="341225" y="1371600"/>
            <a:ext cx="3971400" cy="5319600"/>
          </a:xfrm>
          <a:prstGeom prst="rect">
            <a:avLst/>
          </a:prstGeom>
        </p:spPr>
        <p:txBody>
          <a:bodyPr anchorCtr="0" anchor="t" bIns="45700" lIns="91425" spcFirstLastPara="1" rIns="91425" wrap="square" tIns="45700">
            <a:noAutofit/>
          </a:bodyPr>
          <a:lstStyle/>
          <a:p>
            <a:pPr indent="0" lvl="0" marL="0" rtl="0" algn="l">
              <a:lnSpc>
                <a:spcPct val="120000"/>
              </a:lnSpc>
              <a:spcBef>
                <a:spcPts val="0"/>
              </a:spcBef>
              <a:spcAft>
                <a:spcPts val="0"/>
              </a:spcAft>
              <a:buNone/>
            </a:pPr>
            <a:r>
              <a:rPr lang="zh-TW" sz="4800">
                <a:latin typeface="Microsoft YaHei"/>
                <a:ea typeface="Microsoft YaHei"/>
                <a:cs typeface="Microsoft YaHei"/>
                <a:sym typeface="Microsoft YaHei"/>
              </a:rPr>
              <a:t>主禮：上主，……以上所求是靠我們的主基督。</a:t>
            </a:r>
            <a:endParaRPr sz="4800">
              <a:latin typeface="Microsoft YaHei"/>
              <a:ea typeface="Microsoft YaHei"/>
              <a:cs typeface="Microsoft YaHei"/>
              <a:sym typeface="Microsoft YaHei"/>
            </a:endParaRPr>
          </a:p>
          <a:p>
            <a:pPr indent="0" lvl="0" marL="0" rtl="0" algn="l">
              <a:lnSpc>
                <a:spcPct val="120000"/>
              </a:lnSpc>
              <a:spcBef>
                <a:spcPts val="0"/>
              </a:spcBef>
              <a:spcAft>
                <a:spcPts val="0"/>
              </a:spcAft>
              <a:buClr>
                <a:srgbClr val="E80000"/>
              </a:buClr>
              <a:buSzPts val="5400"/>
              <a:buFont typeface="DFKai-SB"/>
              <a:buNone/>
            </a:pPr>
            <a:r>
              <a:rPr lang="zh-TW" sz="4800">
                <a:solidFill>
                  <a:srgbClr val="E80000"/>
                </a:solidFill>
                <a:latin typeface="Microsoft YaHei"/>
                <a:ea typeface="Microsoft YaHei"/>
                <a:cs typeface="Microsoft YaHei"/>
                <a:sym typeface="Microsoft YaHei"/>
              </a:rPr>
              <a:t>全體：阿們</a:t>
            </a:r>
            <a:r>
              <a:rPr lang="zh-TW" sz="4800">
                <a:solidFill>
                  <a:srgbClr val="EF1903"/>
                </a:solidFill>
                <a:latin typeface="Microsoft YaHei"/>
                <a:ea typeface="Microsoft YaHei"/>
                <a:cs typeface="Microsoft YaHei"/>
                <a:sym typeface="Microsoft YaHei"/>
              </a:rPr>
              <a:t>。</a:t>
            </a:r>
            <a:endParaRPr sz="4800">
              <a:solidFill>
                <a:srgbClr val="EF1903"/>
              </a:solidFill>
              <a:latin typeface="Microsoft YaHei"/>
              <a:ea typeface="Microsoft YaHei"/>
              <a:cs typeface="Microsoft YaHei"/>
              <a:sym typeface="Microsoft YaHei"/>
            </a:endParaRPr>
          </a:p>
        </p:txBody>
      </p:sp>
      <p:sp>
        <p:nvSpPr>
          <p:cNvPr id="948" name="Google Shape;948;g3bb34e3a1e4_0_165"/>
          <p:cNvSpPr txBox="1"/>
          <p:nvPr>
            <p:ph idx="2" type="body"/>
          </p:nvPr>
        </p:nvSpPr>
        <p:spPr>
          <a:xfrm>
            <a:off x="4839300" y="1436550"/>
            <a:ext cx="4034700" cy="4965600"/>
          </a:xfrm>
          <a:prstGeom prst="rect">
            <a:avLst/>
          </a:prstGeom>
        </p:spPr>
        <p:txBody>
          <a:bodyPr anchorCtr="0" anchor="t" bIns="45700" lIns="91425" spcFirstLastPara="1" rIns="91425" wrap="square" tIns="45700">
            <a:noAutofit/>
          </a:bodyPr>
          <a:lstStyle/>
          <a:p>
            <a:pPr indent="0" lvl="0" marL="0" rtl="0" algn="l">
              <a:spcBef>
                <a:spcPts val="560"/>
              </a:spcBef>
              <a:spcAft>
                <a:spcPts val="0"/>
              </a:spcAft>
              <a:buNone/>
            </a:pPr>
            <a:r>
              <a:rPr lang="zh-TW" sz="4400">
                <a:latin typeface="Roboto"/>
                <a:ea typeface="Roboto"/>
                <a:cs typeface="Roboto"/>
                <a:sym typeface="Roboto"/>
              </a:rPr>
              <a:t>V. …</a:t>
            </a:r>
            <a:endParaRPr sz="4400">
              <a:latin typeface="Roboto"/>
              <a:ea typeface="Roboto"/>
              <a:cs typeface="Roboto"/>
              <a:sym typeface="Roboto"/>
            </a:endParaRPr>
          </a:p>
          <a:p>
            <a:pPr indent="0" lvl="0" marL="0" rtl="0" algn="l">
              <a:spcBef>
                <a:spcPts val="560"/>
              </a:spcBef>
              <a:spcAft>
                <a:spcPts val="0"/>
              </a:spcAft>
              <a:buNone/>
            </a:pPr>
            <a:r>
              <a:rPr lang="zh-TW" sz="4400">
                <a:latin typeface="Roboto"/>
                <a:ea typeface="Roboto"/>
                <a:cs typeface="Roboto"/>
                <a:sym typeface="Roboto"/>
              </a:rPr>
              <a:t>Through Christ our Lord.</a:t>
            </a:r>
            <a:endParaRPr sz="4400">
              <a:latin typeface="Roboto"/>
              <a:ea typeface="Roboto"/>
              <a:cs typeface="Roboto"/>
              <a:sym typeface="Roboto"/>
            </a:endParaRPr>
          </a:p>
          <a:p>
            <a:pPr indent="0" lvl="0" marL="0" rtl="0" algn="l">
              <a:spcBef>
                <a:spcPts val="560"/>
              </a:spcBef>
              <a:spcAft>
                <a:spcPts val="0"/>
              </a:spcAft>
              <a:buNone/>
            </a:pPr>
            <a:r>
              <a:t/>
            </a:r>
            <a:endParaRPr sz="4400">
              <a:latin typeface="Roboto"/>
              <a:ea typeface="Roboto"/>
              <a:cs typeface="Roboto"/>
              <a:sym typeface="Roboto"/>
            </a:endParaRPr>
          </a:p>
          <a:p>
            <a:pPr indent="0" lvl="0" marL="0" rtl="0" algn="l">
              <a:spcBef>
                <a:spcPts val="560"/>
              </a:spcBef>
              <a:spcAft>
                <a:spcPts val="0"/>
              </a:spcAft>
              <a:buNone/>
            </a:pPr>
            <a:r>
              <a:t/>
            </a:r>
            <a:endParaRPr sz="4400">
              <a:solidFill>
                <a:srgbClr val="EF1903"/>
              </a:solidFill>
              <a:latin typeface="Roboto"/>
              <a:ea typeface="Roboto"/>
              <a:cs typeface="Roboto"/>
              <a:sym typeface="Roboto"/>
            </a:endParaRPr>
          </a:p>
          <a:p>
            <a:pPr indent="0" lvl="0" marL="0" rtl="0" algn="l">
              <a:spcBef>
                <a:spcPts val="560"/>
              </a:spcBef>
              <a:spcAft>
                <a:spcPts val="0"/>
              </a:spcAft>
              <a:buNone/>
            </a:pPr>
            <a:r>
              <a:rPr lang="zh-TW" sz="4400">
                <a:solidFill>
                  <a:srgbClr val="EF1903"/>
                </a:solidFill>
                <a:latin typeface="Roboto"/>
                <a:ea typeface="Roboto"/>
                <a:cs typeface="Roboto"/>
                <a:sym typeface="Roboto"/>
              </a:rPr>
              <a:t>All: Amen.</a:t>
            </a:r>
            <a:endParaRPr sz="4400">
              <a:solidFill>
                <a:srgbClr val="EF1903"/>
              </a:solidFill>
              <a:latin typeface="Roboto"/>
              <a:ea typeface="Roboto"/>
              <a:cs typeface="Roboto"/>
              <a:sym typeface="Roboto"/>
            </a:endParaRPr>
          </a:p>
        </p:txBody>
      </p:sp>
      <p:sp>
        <p:nvSpPr>
          <p:cNvPr id="949" name="Google Shape;949;g3bb34e3a1e4_0_165"/>
          <p:cNvSpPr txBox="1"/>
          <p:nvPr>
            <p:ph type="title"/>
          </p:nvPr>
        </p:nvSpPr>
        <p:spPr>
          <a:xfrm>
            <a:off x="4648200" y="331725"/>
            <a:ext cx="4225800" cy="824400"/>
          </a:xfrm>
          <a:prstGeom prst="rect">
            <a:avLst/>
          </a:prstGeom>
        </p:spPr>
        <p:txBody>
          <a:bodyPr anchorCtr="0" anchor="t" bIns="45700" lIns="91425" spcFirstLastPara="1" rIns="91425" wrap="square" tIns="45700">
            <a:noAutofit/>
          </a:bodyPr>
          <a:lstStyle/>
          <a:p>
            <a:pPr indent="0" lvl="0" marL="0" rtl="0" algn="ctr">
              <a:lnSpc>
                <a:spcPct val="75000"/>
              </a:lnSpc>
              <a:spcBef>
                <a:spcPts val="0"/>
              </a:spcBef>
              <a:spcAft>
                <a:spcPts val="0"/>
              </a:spcAft>
              <a:buNone/>
            </a:pPr>
            <a:r>
              <a:rPr b="1" lang="zh-TW" sz="3600">
                <a:solidFill>
                  <a:srgbClr val="002060"/>
                </a:solidFill>
                <a:latin typeface="Roboto"/>
                <a:ea typeface="Roboto"/>
                <a:cs typeface="Roboto"/>
                <a:sym typeface="Roboto"/>
              </a:rPr>
              <a:t>PRAYER AFTER COMMUNION</a:t>
            </a:r>
            <a:endParaRPr sz="3600">
              <a:latin typeface="Roboto"/>
              <a:ea typeface="Roboto"/>
              <a:cs typeface="Roboto"/>
              <a:sym typeface="Roboto"/>
            </a:endParaRP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4" name="Shape 954"/>
        <p:cNvGrpSpPr/>
        <p:nvPr/>
      </p:nvGrpSpPr>
      <p:grpSpPr>
        <a:xfrm>
          <a:off x="0" y="0"/>
          <a:ext cx="0" cy="0"/>
          <a:chOff x="0" y="0"/>
          <a:chExt cx="0" cy="0"/>
        </a:xfrm>
      </p:grpSpPr>
      <p:sp>
        <p:nvSpPr>
          <p:cNvPr id="955" name="Google Shape;955;g3bb34e3a1e4_0_173"/>
          <p:cNvSpPr txBox="1"/>
          <p:nvPr>
            <p:ph type="title"/>
          </p:nvPr>
        </p:nvSpPr>
        <p:spPr>
          <a:xfrm>
            <a:off x="896975" y="242825"/>
            <a:ext cx="2771100" cy="7908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800"/>
              <a:buFont typeface="Arial"/>
              <a:buNone/>
            </a:pPr>
            <a:r>
              <a:rPr b="1" lang="zh-TW" sz="4800">
                <a:solidFill>
                  <a:srgbClr val="002060"/>
                </a:solidFill>
                <a:latin typeface="Microsoft YaHei"/>
                <a:ea typeface="Microsoft YaHei"/>
                <a:cs typeface="Microsoft YaHei"/>
                <a:sym typeface="Microsoft YaHei"/>
              </a:rPr>
              <a:t>禮 成 式</a:t>
            </a:r>
            <a:endParaRPr sz="4800">
              <a:latin typeface="Microsoft YaHei"/>
              <a:ea typeface="Microsoft YaHei"/>
              <a:cs typeface="Microsoft YaHei"/>
              <a:sym typeface="Microsoft YaHei"/>
            </a:endParaRPr>
          </a:p>
        </p:txBody>
      </p:sp>
      <p:sp>
        <p:nvSpPr>
          <p:cNvPr id="956" name="Google Shape;956;g3bb34e3a1e4_0_173"/>
          <p:cNvSpPr txBox="1"/>
          <p:nvPr>
            <p:ph idx="1" type="body"/>
          </p:nvPr>
        </p:nvSpPr>
        <p:spPr>
          <a:xfrm>
            <a:off x="255125" y="1582800"/>
            <a:ext cx="4054800" cy="3996900"/>
          </a:xfrm>
          <a:prstGeom prst="rect">
            <a:avLst/>
          </a:prstGeom>
        </p:spPr>
        <p:txBody>
          <a:bodyPr anchorCtr="0" anchor="t" bIns="45700" lIns="91425" spcFirstLastPara="1" rIns="91425" wrap="square" tIns="45700">
            <a:noAutofit/>
          </a:bodyPr>
          <a:lstStyle/>
          <a:p>
            <a:pPr indent="0" lvl="0" marL="0" rtl="0" algn="l">
              <a:lnSpc>
                <a:spcPct val="112000"/>
              </a:lnSpc>
              <a:spcBef>
                <a:spcPts val="0"/>
              </a:spcBef>
              <a:spcAft>
                <a:spcPts val="0"/>
              </a:spcAft>
              <a:buNone/>
            </a:pPr>
            <a:r>
              <a:rPr lang="zh-TW" sz="5200">
                <a:latin typeface="Microsoft YaHei"/>
                <a:ea typeface="Microsoft YaHei"/>
                <a:cs typeface="Microsoft YaHei"/>
                <a:sym typeface="Microsoft YaHei"/>
              </a:rPr>
              <a:t>主禮: 願主與你們同在。</a:t>
            </a:r>
            <a:endParaRPr sz="5200">
              <a:latin typeface="Microsoft YaHei"/>
              <a:ea typeface="Microsoft YaHei"/>
              <a:cs typeface="Microsoft YaHei"/>
              <a:sym typeface="Microsoft YaHei"/>
            </a:endParaRPr>
          </a:p>
          <a:p>
            <a:pPr indent="0" lvl="0" marL="0" rtl="0" algn="l">
              <a:lnSpc>
                <a:spcPct val="112000"/>
              </a:lnSpc>
              <a:spcBef>
                <a:spcPts val="0"/>
              </a:spcBef>
              <a:spcAft>
                <a:spcPts val="0"/>
              </a:spcAft>
              <a:buNone/>
            </a:pPr>
            <a:r>
              <a:rPr lang="zh-TW" sz="5200">
                <a:solidFill>
                  <a:srgbClr val="E80000"/>
                </a:solidFill>
                <a:latin typeface="Microsoft YaHei"/>
                <a:ea typeface="Microsoft YaHei"/>
                <a:cs typeface="Microsoft YaHei"/>
                <a:sym typeface="Microsoft YaHei"/>
              </a:rPr>
              <a:t>全體: 也與你心靈同在。</a:t>
            </a:r>
            <a:endParaRPr sz="5200">
              <a:solidFill>
                <a:srgbClr val="E80000"/>
              </a:solidFill>
              <a:latin typeface="Microsoft YaHei"/>
              <a:ea typeface="Microsoft YaHei"/>
              <a:cs typeface="Microsoft YaHei"/>
              <a:sym typeface="Microsoft YaHei"/>
            </a:endParaRPr>
          </a:p>
          <a:p>
            <a:pPr indent="0" lvl="0" marL="0" rtl="0" algn="l">
              <a:lnSpc>
                <a:spcPct val="112000"/>
              </a:lnSpc>
              <a:spcBef>
                <a:spcPts val="0"/>
              </a:spcBef>
              <a:spcAft>
                <a:spcPts val="0"/>
              </a:spcAft>
              <a:buClr>
                <a:schemeClr val="dk1"/>
              </a:buClr>
              <a:buSzPts val="6000"/>
              <a:buFont typeface="DFKai-SB"/>
              <a:buNone/>
            </a:pPr>
            <a:r>
              <a:t/>
            </a:r>
            <a:endParaRPr sz="5200">
              <a:solidFill>
                <a:srgbClr val="E80000"/>
              </a:solidFill>
              <a:latin typeface="Microsoft YaHei"/>
              <a:ea typeface="Microsoft YaHei"/>
              <a:cs typeface="Microsoft YaHei"/>
              <a:sym typeface="Microsoft YaHei"/>
            </a:endParaRPr>
          </a:p>
        </p:txBody>
      </p:sp>
      <p:sp>
        <p:nvSpPr>
          <p:cNvPr id="957" name="Google Shape;957;g3bb34e3a1e4_0_173"/>
          <p:cNvSpPr txBox="1"/>
          <p:nvPr>
            <p:ph idx="2" type="body"/>
          </p:nvPr>
        </p:nvSpPr>
        <p:spPr>
          <a:xfrm>
            <a:off x="4703775" y="1692225"/>
            <a:ext cx="3810000" cy="41148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400">
                <a:latin typeface="Roboto"/>
                <a:ea typeface="Roboto"/>
                <a:cs typeface="Roboto"/>
                <a:sym typeface="Roboto"/>
              </a:rPr>
              <a:t>V.: The Lord be with you.</a:t>
            </a:r>
            <a:endParaRPr sz="4400">
              <a:latin typeface="Roboto"/>
              <a:ea typeface="Roboto"/>
              <a:cs typeface="Roboto"/>
              <a:sym typeface="Roboto"/>
            </a:endParaRPr>
          </a:p>
          <a:p>
            <a:pPr indent="0" lvl="0" marL="0" rtl="0" algn="l">
              <a:lnSpc>
                <a:spcPct val="80000"/>
              </a:lnSpc>
              <a:spcBef>
                <a:spcPts val="0"/>
              </a:spcBef>
              <a:spcAft>
                <a:spcPts val="0"/>
              </a:spcAft>
              <a:buNone/>
            </a:pPr>
            <a:r>
              <a:t/>
            </a:r>
            <a:endParaRPr sz="4400">
              <a:latin typeface="Roboto"/>
              <a:ea typeface="Roboto"/>
              <a:cs typeface="Roboto"/>
              <a:sym typeface="Roboto"/>
            </a:endParaRPr>
          </a:p>
          <a:p>
            <a:pPr indent="0" lvl="0" marL="0" rtl="0" algn="l">
              <a:lnSpc>
                <a:spcPct val="80000"/>
              </a:lnSpc>
              <a:spcBef>
                <a:spcPts val="0"/>
              </a:spcBef>
              <a:spcAft>
                <a:spcPts val="0"/>
              </a:spcAft>
              <a:buNone/>
            </a:pPr>
            <a:r>
              <a:rPr lang="zh-TW" sz="4400">
                <a:solidFill>
                  <a:srgbClr val="EF1903"/>
                </a:solidFill>
                <a:latin typeface="Roboto"/>
                <a:ea typeface="Roboto"/>
                <a:cs typeface="Roboto"/>
                <a:sym typeface="Roboto"/>
              </a:rPr>
              <a:t>All: And with your spirit.</a:t>
            </a:r>
            <a:r>
              <a:rPr lang="zh-TW"/>
              <a:t> </a:t>
            </a:r>
            <a:endParaRPr/>
          </a:p>
        </p:txBody>
      </p:sp>
      <p:sp>
        <p:nvSpPr>
          <p:cNvPr id="958" name="Google Shape;958;g3bb34e3a1e4_0_173"/>
          <p:cNvSpPr txBox="1"/>
          <p:nvPr>
            <p:ph type="title"/>
          </p:nvPr>
        </p:nvSpPr>
        <p:spPr>
          <a:xfrm>
            <a:off x="4648200" y="384075"/>
            <a:ext cx="4054800" cy="790800"/>
          </a:xfrm>
          <a:prstGeom prst="rect">
            <a:avLst/>
          </a:prstGeom>
        </p:spPr>
        <p:txBody>
          <a:bodyPr anchorCtr="0" anchor="t" bIns="45700" lIns="91425" spcFirstLastPara="1" rIns="91425" wrap="square" tIns="45700">
            <a:noAutofit/>
          </a:bodyPr>
          <a:lstStyle/>
          <a:p>
            <a:pPr indent="0" lvl="0" marL="0" rtl="0" algn="ctr">
              <a:lnSpc>
                <a:spcPct val="75000"/>
              </a:lnSpc>
              <a:spcBef>
                <a:spcPts val="0"/>
              </a:spcBef>
              <a:spcAft>
                <a:spcPts val="0"/>
              </a:spcAft>
              <a:buNone/>
            </a:pPr>
            <a:r>
              <a:rPr b="1" lang="zh-TW" sz="3600">
                <a:solidFill>
                  <a:srgbClr val="002060"/>
                </a:solidFill>
                <a:latin typeface="Roboto"/>
                <a:ea typeface="Roboto"/>
                <a:cs typeface="Roboto"/>
                <a:sym typeface="Roboto"/>
              </a:rPr>
              <a:t>THE CONCLUDING RITES</a:t>
            </a:r>
            <a:endParaRPr sz="3600">
              <a:latin typeface="Roboto"/>
              <a:ea typeface="Roboto"/>
              <a:cs typeface="Roboto"/>
              <a:sym typeface="Roboto"/>
            </a:endParaRPr>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3" name="Shape 963"/>
        <p:cNvGrpSpPr/>
        <p:nvPr/>
      </p:nvGrpSpPr>
      <p:grpSpPr>
        <a:xfrm>
          <a:off x="0" y="0"/>
          <a:ext cx="0" cy="0"/>
          <a:chOff x="0" y="0"/>
          <a:chExt cx="0" cy="0"/>
        </a:xfrm>
      </p:grpSpPr>
      <p:sp>
        <p:nvSpPr>
          <p:cNvPr id="964" name="Google Shape;964;g3bb34e3a1e4_0_181"/>
          <p:cNvSpPr txBox="1"/>
          <p:nvPr>
            <p:ph idx="1" type="body"/>
          </p:nvPr>
        </p:nvSpPr>
        <p:spPr>
          <a:xfrm>
            <a:off x="174500" y="725175"/>
            <a:ext cx="4660500" cy="4765500"/>
          </a:xfrm>
          <a:prstGeom prst="rect">
            <a:avLst/>
          </a:prstGeom>
        </p:spPr>
        <p:txBody>
          <a:bodyPr anchorCtr="0" anchor="t" bIns="45700" lIns="91425" spcFirstLastPara="1" rIns="91425" wrap="square" tIns="45700">
            <a:noAutofit/>
          </a:bodyPr>
          <a:lstStyle/>
          <a:p>
            <a:pPr indent="0" lvl="0" marL="0" rtl="0" algn="l">
              <a:lnSpc>
                <a:spcPct val="112000"/>
              </a:lnSpc>
              <a:spcBef>
                <a:spcPts val="0"/>
              </a:spcBef>
              <a:spcAft>
                <a:spcPts val="0"/>
              </a:spcAft>
              <a:buNone/>
            </a:pPr>
            <a:r>
              <a:rPr lang="zh-TW" sz="5200">
                <a:latin typeface="Microsoft YaHei"/>
                <a:ea typeface="Microsoft YaHei"/>
                <a:cs typeface="Microsoft YaHei"/>
                <a:sym typeface="Microsoft YaHei"/>
              </a:rPr>
              <a:t>主禮: 願全能的天主, 聖父, 聖子, 聖神, 降福你們。</a:t>
            </a:r>
            <a:endParaRPr sz="5200">
              <a:latin typeface="Microsoft YaHei"/>
              <a:ea typeface="Microsoft YaHei"/>
              <a:cs typeface="Microsoft YaHei"/>
              <a:sym typeface="Microsoft YaHei"/>
            </a:endParaRPr>
          </a:p>
          <a:p>
            <a:pPr indent="0" lvl="0" marL="0" rtl="0" algn="l">
              <a:lnSpc>
                <a:spcPct val="112000"/>
              </a:lnSpc>
              <a:spcBef>
                <a:spcPts val="0"/>
              </a:spcBef>
              <a:spcAft>
                <a:spcPts val="0"/>
              </a:spcAft>
              <a:buNone/>
            </a:pPr>
            <a:r>
              <a:rPr lang="zh-TW" sz="5200">
                <a:solidFill>
                  <a:srgbClr val="E80000"/>
                </a:solidFill>
                <a:latin typeface="Microsoft YaHei"/>
                <a:ea typeface="Microsoft YaHei"/>
                <a:cs typeface="Microsoft YaHei"/>
                <a:sym typeface="Microsoft YaHei"/>
              </a:rPr>
              <a:t>全體: 阿們。</a:t>
            </a:r>
            <a:endParaRPr sz="5200">
              <a:latin typeface="Microsoft YaHei"/>
              <a:ea typeface="Microsoft YaHei"/>
              <a:cs typeface="Microsoft YaHei"/>
              <a:sym typeface="Microsoft YaHei"/>
            </a:endParaRPr>
          </a:p>
        </p:txBody>
      </p:sp>
      <p:sp>
        <p:nvSpPr>
          <p:cNvPr id="965" name="Google Shape;965;g3bb34e3a1e4_0_181"/>
          <p:cNvSpPr txBox="1"/>
          <p:nvPr>
            <p:ph idx="2" type="body"/>
          </p:nvPr>
        </p:nvSpPr>
        <p:spPr>
          <a:xfrm>
            <a:off x="4703775" y="891925"/>
            <a:ext cx="4310700" cy="41148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400">
                <a:latin typeface="Roboto"/>
                <a:ea typeface="Roboto"/>
                <a:cs typeface="Roboto"/>
                <a:sym typeface="Roboto"/>
              </a:rPr>
              <a:t>V.: May almighty God bless you, the Father, and the Son, and the Holy Spirit.</a:t>
            </a:r>
            <a:endParaRPr sz="4400">
              <a:latin typeface="Roboto"/>
              <a:ea typeface="Roboto"/>
              <a:cs typeface="Roboto"/>
              <a:sym typeface="Roboto"/>
            </a:endParaRPr>
          </a:p>
          <a:p>
            <a:pPr indent="0" lvl="0" marL="0" rtl="0" algn="l">
              <a:lnSpc>
                <a:spcPct val="80000"/>
              </a:lnSpc>
              <a:spcBef>
                <a:spcPts val="0"/>
              </a:spcBef>
              <a:spcAft>
                <a:spcPts val="0"/>
              </a:spcAft>
              <a:buNone/>
            </a:pPr>
            <a:r>
              <a:t/>
            </a:r>
            <a:endParaRPr sz="4400">
              <a:latin typeface="Roboto"/>
              <a:ea typeface="Roboto"/>
              <a:cs typeface="Roboto"/>
              <a:sym typeface="Roboto"/>
            </a:endParaRPr>
          </a:p>
          <a:p>
            <a:pPr indent="0" lvl="0" marL="0" rtl="0" algn="l">
              <a:lnSpc>
                <a:spcPct val="80000"/>
              </a:lnSpc>
              <a:spcBef>
                <a:spcPts val="0"/>
              </a:spcBef>
              <a:spcAft>
                <a:spcPts val="0"/>
              </a:spcAft>
              <a:buNone/>
            </a:pPr>
            <a:r>
              <a:rPr lang="zh-TW" sz="4400">
                <a:solidFill>
                  <a:srgbClr val="EF1903"/>
                </a:solidFill>
                <a:latin typeface="Roboto"/>
                <a:ea typeface="Roboto"/>
                <a:cs typeface="Roboto"/>
                <a:sym typeface="Roboto"/>
              </a:rPr>
              <a:t>All: Amen.</a:t>
            </a:r>
            <a:r>
              <a:rPr lang="zh-TW" sz="4400">
                <a:latin typeface="Roboto"/>
                <a:ea typeface="Roboto"/>
                <a:cs typeface="Roboto"/>
                <a:sym typeface="Roboto"/>
              </a:rPr>
              <a:t> </a:t>
            </a:r>
            <a:endParaRPr sz="4400">
              <a:latin typeface="Roboto"/>
              <a:ea typeface="Roboto"/>
              <a:cs typeface="Roboto"/>
              <a:sym typeface="Roboto"/>
            </a:endParaRP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0" name="Shape 970"/>
        <p:cNvGrpSpPr/>
        <p:nvPr/>
      </p:nvGrpSpPr>
      <p:grpSpPr>
        <a:xfrm>
          <a:off x="0" y="0"/>
          <a:ext cx="0" cy="0"/>
          <a:chOff x="0" y="0"/>
          <a:chExt cx="0" cy="0"/>
        </a:xfrm>
      </p:grpSpPr>
      <p:sp>
        <p:nvSpPr>
          <p:cNvPr id="971" name="Google Shape;971;g3bb34e3a1e4_0_188"/>
          <p:cNvSpPr txBox="1"/>
          <p:nvPr>
            <p:ph idx="1" type="body"/>
          </p:nvPr>
        </p:nvSpPr>
        <p:spPr>
          <a:xfrm>
            <a:off x="200075" y="947500"/>
            <a:ext cx="4090500" cy="4114800"/>
          </a:xfrm>
          <a:prstGeom prst="rect">
            <a:avLst/>
          </a:prstGeom>
        </p:spPr>
        <p:txBody>
          <a:bodyPr anchorCtr="0" anchor="t" bIns="45700" lIns="91425" spcFirstLastPara="1" rIns="91425" wrap="square" tIns="45700">
            <a:noAutofit/>
          </a:bodyPr>
          <a:lstStyle/>
          <a:p>
            <a:pPr indent="0" lvl="0" marL="0" rtl="0" algn="l">
              <a:lnSpc>
                <a:spcPct val="120000"/>
              </a:lnSpc>
              <a:spcBef>
                <a:spcPts val="0"/>
              </a:spcBef>
              <a:spcAft>
                <a:spcPts val="0"/>
              </a:spcAft>
              <a:buNone/>
            </a:pPr>
            <a:r>
              <a:rPr lang="zh-TW" sz="4800">
                <a:latin typeface="Microsoft YaHei"/>
                <a:ea typeface="Microsoft YaHei"/>
                <a:cs typeface="Microsoft YaHei"/>
                <a:sym typeface="Microsoft YaHei"/>
              </a:rPr>
              <a:t>主禮: 彌撒禮成。你們去傳報福音吧！</a:t>
            </a:r>
            <a:endParaRPr sz="4800">
              <a:latin typeface="Microsoft YaHei"/>
              <a:ea typeface="Microsoft YaHei"/>
              <a:cs typeface="Microsoft YaHei"/>
              <a:sym typeface="Microsoft YaHei"/>
            </a:endParaRPr>
          </a:p>
          <a:p>
            <a:pPr indent="0" lvl="0" marL="0" rtl="0" algn="l">
              <a:spcBef>
                <a:spcPts val="0"/>
              </a:spcBef>
              <a:spcAft>
                <a:spcPts val="0"/>
              </a:spcAft>
              <a:buNone/>
            </a:pPr>
            <a:r>
              <a:rPr lang="zh-TW" sz="4800">
                <a:solidFill>
                  <a:srgbClr val="E80000"/>
                </a:solidFill>
                <a:latin typeface="Microsoft YaHei"/>
                <a:ea typeface="Microsoft YaHei"/>
                <a:cs typeface="Microsoft YaHei"/>
                <a:sym typeface="Microsoft YaHei"/>
              </a:rPr>
              <a:t>全體: </a:t>
            </a:r>
            <a:endParaRPr sz="4800">
              <a:solidFill>
                <a:srgbClr val="E80000"/>
              </a:solidFill>
              <a:latin typeface="Microsoft YaHei"/>
              <a:ea typeface="Microsoft YaHei"/>
              <a:cs typeface="Microsoft YaHei"/>
              <a:sym typeface="Microsoft YaHei"/>
            </a:endParaRPr>
          </a:p>
          <a:p>
            <a:pPr indent="0" lvl="0" marL="0" rtl="0" algn="l">
              <a:spcBef>
                <a:spcPts val="0"/>
              </a:spcBef>
              <a:spcAft>
                <a:spcPts val="0"/>
              </a:spcAft>
              <a:buClr>
                <a:srgbClr val="E80000"/>
              </a:buClr>
              <a:buSzPts val="6000"/>
              <a:buFont typeface="DFKai-SB"/>
              <a:buNone/>
            </a:pPr>
            <a:r>
              <a:rPr lang="zh-TW" sz="4800">
                <a:solidFill>
                  <a:srgbClr val="E80000"/>
                </a:solidFill>
                <a:latin typeface="Microsoft YaHei"/>
                <a:ea typeface="Microsoft YaHei"/>
                <a:cs typeface="Microsoft YaHei"/>
                <a:sym typeface="Microsoft YaHei"/>
              </a:rPr>
              <a:t>感謝天主。</a:t>
            </a:r>
            <a:endParaRPr sz="4800">
              <a:latin typeface="Microsoft YaHei"/>
              <a:ea typeface="Microsoft YaHei"/>
              <a:cs typeface="Microsoft YaHei"/>
              <a:sym typeface="Microsoft YaHei"/>
            </a:endParaRPr>
          </a:p>
        </p:txBody>
      </p:sp>
      <p:sp>
        <p:nvSpPr>
          <p:cNvPr id="972" name="Google Shape;972;g3bb34e3a1e4_0_188"/>
          <p:cNvSpPr txBox="1"/>
          <p:nvPr>
            <p:ph idx="2" type="body"/>
          </p:nvPr>
        </p:nvSpPr>
        <p:spPr>
          <a:xfrm>
            <a:off x="4623875" y="1036425"/>
            <a:ext cx="4290300" cy="4899000"/>
          </a:xfrm>
          <a:prstGeom prst="rect">
            <a:avLst/>
          </a:prstGeom>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zh-TW" sz="4400">
                <a:latin typeface="Roboto"/>
                <a:ea typeface="Roboto"/>
                <a:cs typeface="Roboto"/>
                <a:sym typeface="Roboto"/>
              </a:rPr>
              <a:t>V.: Go and announce the Gospel of the Lord. </a:t>
            </a:r>
            <a:endParaRPr sz="4400">
              <a:latin typeface="Roboto"/>
              <a:ea typeface="Roboto"/>
              <a:cs typeface="Roboto"/>
              <a:sym typeface="Roboto"/>
            </a:endParaRPr>
          </a:p>
          <a:p>
            <a:pPr indent="0" lvl="0" marL="0" rtl="0" algn="l">
              <a:lnSpc>
                <a:spcPct val="80000"/>
              </a:lnSpc>
              <a:spcBef>
                <a:spcPts val="0"/>
              </a:spcBef>
              <a:spcAft>
                <a:spcPts val="0"/>
              </a:spcAft>
              <a:buNone/>
            </a:pPr>
            <a:r>
              <a:t/>
            </a:r>
            <a:endParaRPr sz="4400">
              <a:latin typeface="Roboto"/>
              <a:ea typeface="Roboto"/>
              <a:cs typeface="Roboto"/>
              <a:sym typeface="Roboto"/>
            </a:endParaRPr>
          </a:p>
          <a:p>
            <a:pPr indent="0" lvl="0" marL="0" rtl="0" algn="l">
              <a:lnSpc>
                <a:spcPct val="80000"/>
              </a:lnSpc>
              <a:spcBef>
                <a:spcPts val="0"/>
              </a:spcBef>
              <a:spcAft>
                <a:spcPts val="0"/>
              </a:spcAft>
              <a:buNone/>
            </a:pPr>
            <a:r>
              <a:rPr lang="zh-TW" sz="4400">
                <a:solidFill>
                  <a:srgbClr val="EF1903"/>
                </a:solidFill>
                <a:latin typeface="Roboto"/>
                <a:ea typeface="Roboto"/>
                <a:cs typeface="Roboto"/>
                <a:sym typeface="Roboto"/>
              </a:rPr>
              <a:t>All: Thanks be to God.</a:t>
            </a:r>
            <a:endParaRPr sz="4400">
              <a:solidFill>
                <a:srgbClr val="EF1903"/>
              </a:solidFill>
              <a:latin typeface="Microsoft YaHei"/>
              <a:ea typeface="Microsoft YaHei"/>
              <a:cs typeface="Microsoft YaHei"/>
              <a:sym typeface="Microsoft YaHei"/>
            </a:endParaRP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6" name="Shape 976"/>
        <p:cNvGrpSpPr/>
        <p:nvPr/>
      </p:nvGrpSpPr>
      <p:grpSpPr>
        <a:xfrm>
          <a:off x="0" y="0"/>
          <a:ext cx="0" cy="0"/>
          <a:chOff x="0" y="0"/>
          <a:chExt cx="0" cy="0"/>
        </a:xfrm>
      </p:grpSpPr>
      <p:sp>
        <p:nvSpPr>
          <p:cNvPr id="977" name="Google Shape;977;g3aaa5f67095_0_96"/>
          <p:cNvSpPr txBox="1"/>
          <p:nvPr/>
        </p:nvSpPr>
        <p:spPr>
          <a:xfrm>
            <a:off x="683400" y="357369"/>
            <a:ext cx="7777200" cy="1354500"/>
          </a:xfrm>
          <a:prstGeom prst="rect">
            <a:avLst/>
          </a:prstGeom>
          <a:noFill/>
          <a:ln cap="flat" cmpd="sng" w="9525">
            <a:solidFill>
              <a:srgbClr val="FF0000"/>
            </a:solidFill>
            <a:prstDash val="lgDashDot"/>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800"/>
              <a:buFont typeface="Arial"/>
              <a:buNone/>
            </a:pPr>
            <a:r>
              <a:rPr b="1" i="0" lang="zh-TW" sz="4800" u="none" cap="none" strike="noStrike">
                <a:solidFill>
                  <a:srgbClr val="002060"/>
                </a:solidFill>
                <a:latin typeface="Microsoft YaHei"/>
                <a:ea typeface="Microsoft YaHei"/>
                <a:cs typeface="Microsoft YaHei"/>
                <a:sym typeface="Microsoft YaHei"/>
              </a:rPr>
              <a:t>禮      成      </a:t>
            </a:r>
            <a:r>
              <a:rPr b="1" lang="zh-TW" sz="4800">
                <a:solidFill>
                  <a:srgbClr val="002060"/>
                </a:solidFill>
                <a:latin typeface="Microsoft YaHei"/>
                <a:ea typeface="Microsoft YaHei"/>
                <a:cs typeface="Microsoft YaHei"/>
                <a:sym typeface="Microsoft YaHei"/>
              </a:rPr>
              <a:t>詠</a:t>
            </a:r>
            <a:endParaRPr b="1" sz="4800">
              <a:solidFill>
                <a:srgbClr val="002060"/>
              </a:solidFill>
              <a:latin typeface="Microsoft YaHei"/>
              <a:ea typeface="Microsoft YaHei"/>
              <a:cs typeface="Microsoft YaHei"/>
              <a:sym typeface="Microsoft YaHei"/>
            </a:endParaRPr>
          </a:p>
          <a:p>
            <a:pPr indent="0" lvl="0" marL="0" marR="0" rtl="0" algn="ctr">
              <a:lnSpc>
                <a:spcPct val="100000"/>
              </a:lnSpc>
              <a:spcBef>
                <a:spcPts val="0"/>
              </a:spcBef>
              <a:spcAft>
                <a:spcPts val="0"/>
              </a:spcAft>
              <a:buClr>
                <a:srgbClr val="000000"/>
              </a:buClr>
              <a:buSzPts val="4800"/>
              <a:buFont typeface="Arial"/>
              <a:buNone/>
            </a:pPr>
            <a:r>
              <a:rPr b="1" lang="zh-TW" sz="4800">
                <a:solidFill>
                  <a:srgbClr val="002060"/>
                </a:solidFill>
                <a:latin typeface="Roboto"/>
                <a:ea typeface="Roboto"/>
                <a:cs typeface="Roboto"/>
                <a:sym typeface="Roboto"/>
              </a:rPr>
              <a:t>RECESSIONAL SONG</a:t>
            </a:r>
            <a:endParaRPr b="1" sz="4800">
              <a:solidFill>
                <a:srgbClr val="002060"/>
              </a:solidFill>
              <a:latin typeface="Roboto"/>
              <a:ea typeface="Roboto"/>
              <a:cs typeface="Roboto"/>
              <a:sym typeface="Roboto"/>
            </a:endParaRPr>
          </a:p>
        </p:txBody>
      </p:sp>
      <p:sp>
        <p:nvSpPr>
          <p:cNvPr id="978" name="Google Shape;978;g3aaa5f67095_0_96"/>
          <p:cNvSpPr txBox="1"/>
          <p:nvPr>
            <p:ph type="title"/>
          </p:nvPr>
        </p:nvSpPr>
        <p:spPr>
          <a:xfrm>
            <a:off x="628662" y="3023438"/>
            <a:ext cx="7886700" cy="14400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4400"/>
              <a:buFont typeface="Microsoft YaHei"/>
              <a:buNone/>
            </a:pPr>
            <a:r>
              <a:rPr lang="zh-TW" sz="5200">
                <a:solidFill>
                  <a:srgbClr val="EF1903"/>
                </a:solidFill>
                <a:latin typeface="Microsoft YaHei"/>
                <a:ea typeface="Microsoft YaHei"/>
                <a:cs typeface="Microsoft YaHei"/>
                <a:sym typeface="Microsoft YaHei"/>
              </a:rPr>
              <a:t>信賴耶穌心中就有平安</a:t>
            </a:r>
            <a:endParaRPr sz="5200">
              <a:solidFill>
                <a:srgbClr val="EF1903"/>
              </a:solidFill>
              <a:latin typeface="Microsoft YaHei"/>
              <a:ea typeface="Microsoft YaHei"/>
              <a:cs typeface="Microsoft YaHei"/>
              <a:sym typeface="Microsoft YaHei"/>
            </a:endParaRPr>
          </a:p>
          <a:p>
            <a:pPr indent="0" lvl="0" marL="0" rtl="0" algn="ctr">
              <a:lnSpc>
                <a:spcPct val="90000"/>
              </a:lnSpc>
              <a:spcBef>
                <a:spcPts val="0"/>
              </a:spcBef>
              <a:spcAft>
                <a:spcPts val="0"/>
              </a:spcAft>
              <a:buClr>
                <a:srgbClr val="FF0000"/>
              </a:buClr>
              <a:buSzPts val="4400"/>
              <a:buFont typeface="Microsoft YaHei"/>
              <a:buNone/>
            </a:pPr>
            <a:r>
              <a:t/>
            </a:r>
            <a:endParaRPr sz="5200">
              <a:solidFill>
                <a:srgbClr val="EF1903"/>
              </a:solidFill>
              <a:latin typeface="Microsoft YaHei"/>
              <a:ea typeface="Microsoft YaHei"/>
              <a:cs typeface="Microsoft YaHei"/>
              <a:sym typeface="Microsoft YaHei"/>
            </a:endParaRPr>
          </a:p>
          <a:p>
            <a:pPr indent="0" lvl="0" marL="0" rtl="0" algn="ctr">
              <a:lnSpc>
                <a:spcPct val="90000"/>
              </a:lnSpc>
              <a:spcBef>
                <a:spcPts val="0"/>
              </a:spcBef>
              <a:spcAft>
                <a:spcPts val="0"/>
              </a:spcAft>
              <a:buClr>
                <a:srgbClr val="FF0000"/>
              </a:buClr>
              <a:buSzPts val="4400"/>
              <a:buFont typeface="Microsoft YaHei"/>
              <a:buNone/>
            </a:pPr>
            <a:r>
              <a:rPr lang="zh-TW" sz="5200">
                <a:solidFill>
                  <a:srgbClr val="EF1903"/>
                </a:solidFill>
                <a:latin typeface="Microsoft YaHei"/>
                <a:ea typeface="Microsoft YaHei"/>
                <a:cs typeface="Microsoft YaHei"/>
                <a:sym typeface="Microsoft YaHei"/>
              </a:rPr>
              <a:t>Trust in Jesus, and you will have peace in your heart</a:t>
            </a:r>
            <a:endParaRPr sz="5200">
              <a:solidFill>
                <a:srgbClr val="EF1903"/>
              </a:solidFill>
              <a:latin typeface="Microsoft YaHei"/>
              <a:ea typeface="Microsoft YaHei"/>
              <a:cs typeface="Microsoft YaHei"/>
              <a:sym typeface="Microsoft YaHei"/>
            </a:endParaRPr>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2" name="Shape 982"/>
        <p:cNvGrpSpPr/>
        <p:nvPr/>
      </p:nvGrpSpPr>
      <p:grpSpPr>
        <a:xfrm>
          <a:off x="0" y="0"/>
          <a:ext cx="0" cy="0"/>
          <a:chOff x="0" y="0"/>
          <a:chExt cx="0" cy="0"/>
        </a:xfrm>
      </p:grpSpPr>
      <p:sp>
        <p:nvSpPr>
          <p:cNvPr id="983" name="Google Shape;983;p167"/>
          <p:cNvSpPr txBox="1"/>
          <p:nvPr>
            <p:ph type="title"/>
          </p:nvPr>
        </p:nvSpPr>
        <p:spPr>
          <a:xfrm>
            <a:off x="604838" y="-315913"/>
            <a:ext cx="7886700" cy="143986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zh-TW" sz="4400">
                <a:solidFill>
                  <a:srgbClr val="FF0000"/>
                </a:solidFill>
                <a:latin typeface="Microsoft YaHei"/>
                <a:ea typeface="Microsoft YaHei"/>
                <a:cs typeface="Microsoft YaHei"/>
                <a:sym typeface="Microsoft YaHei"/>
              </a:rPr>
              <a:t>信賴耶穌心中就有平安</a:t>
            </a:r>
            <a:endParaRPr sz="4400">
              <a:solidFill>
                <a:srgbClr val="FF0000"/>
              </a:solidFill>
              <a:latin typeface="Microsoft YaHei"/>
              <a:ea typeface="Microsoft YaHei"/>
              <a:cs typeface="Microsoft YaHei"/>
              <a:sym typeface="Microsoft YaHei"/>
            </a:endParaRPr>
          </a:p>
        </p:txBody>
      </p:sp>
      <p:sp>
        <p:nvSpPr>
          <p:cNvPr id="984" name="Google Shape;984;p167"/>
          <p:cNvSpPr txBox="1"/>
          <p:nvPr>
            <p:ph idx="1" type="body"/>
          </p:nvPr>
        </p:nvSpPr>
        <p:spPr>
          <a:xfrm>
            <a:off x="179388" y="908050"/>
            <a:ext cx="8856662" cy="5832475"/>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1.春風吹起十里百花香，</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春天的活力多奔放，</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神的兒女臉上露出歡笑，</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喜氣樂洋洋，</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神的應許使他有盼望。</a:t>
            </a:r>
            <a:endParaRPr sz="6000">
              <a:latin typeface="Microsoft YaHei"/>
              <a:ea typeface="Microsoft YaHei"/>
              <a:cs typeface="Microsoft YaHei"/>
              <a:sym typeface="Microsoft YaHei"/>
            </a:endParaRPr>
          </a:p>
        </p:txBody>
      </p:sp>
      <p:sp>
        <p:nvSpPr>
          <p:cNvPr id="985" name="Google Shape;985;p167"/>
          <p:cNvSpPr txBox="1"/>
          <p:nvPr/>
        </p:nvSpPr>
        <p:spPr>
          <a:xfrm>
            <a:off x="5148263" y="6237288"/>
            <a:ext cx="3744912" cy="40005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FF3300"/>
              </a:buClr>
              <a:buSzPts val="2000"/>
              <a:buFont typeface="Arial"/>
              <a:buNone/>
            </a:pPr>
            <a:r>
              <a:rPr b="0" i="0" lang="zh-TW" sz="2000" u="none" cap="none" strike="noStrike">
                <a:solidFill>
                  <a:srgbClr val="FF0000"/>
                </a:solidFill>
                <a:latin typeface="Arial"/>
                <a:ea typeface="Arial"/>
                <a:cs typeface="Arial"/>
                <a:sym typeface="Arial"/>
              </a:rPr>
              <a:t>信賴耶穌心中就有平安 </a:t>
            </a:r>
            <a:r>
              <a:rPr b="0" i="0" lang="zh-TW" sz="2000" u="none" cap="none" strike="noStrike">
                <a:solidFill>
                  <a:schemeClr val="accent2"/>
                </a:solidFill>
                <a:latin typeface="Arial"/>
                <a:ea typeface="Arial"/>
                <a:cs typeface="Arial"/>
                <a:sym typeface="Arial"/>
              </a:rPr>
              <a:t>1 of 4</a:t>
            </a:r>
            <a:endParaRPr b="0" i="0" sz="2000" u="none" cap="none" strike="noStrike">
              <a:solidFill>
                <a:schemeClr val="accent2"/>
              </a:solidFill>
              <a:latin typeface="Arial"/>
              <a:ea typeface="Arial"/>
              <a:cs typeface="Arial"/>
              <a:sym typeface="Arial"/>
            </a:endParaRPr>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9" name="Shape 989"/>
        <p:cNvGrpSpPr/>
        <p:nvPr/>
      </p:nvGrpSpPr>
      <p:grpSpPr>
        <a:xfrm>
          <a:off x="0" y="0"/>
          <a:ext cx="0" cy="0"/>
          <a:chOff x="0" y="0"/>
          <a:chExt cx="0" cy="0"/>
        </a:xfrm>
      </p:grpSpPr>
      <p:sp>
        <p:nvSpPr>
          <p:cNvPr id="990" name="Google Shape;990;p168"/>
          <p:cNvSpPr txBox="1"/>
          <p:nvPr>
            <p:ph type="title"/>
          </p:nvPr>
        </p:nvSpPr>
        <p:spPr>
          <a:xfrm>
            <a:off x="604838" y="-315913"/>
            <a:ext cx="7886700" cy="143986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zh-TW" sz="4400">
                <a:solidFill>
                  <a:srgbClr val="FF0000"/>
                </a:solidFill>
                <a:latin typeface="Microsoft YaHei"/>
                <a:ea typeface="Microsoft YaHei"/>
                <a:cs typeface="Microsoft YaHei"/>
                <a:sym typeface="Microsoft YaHei"/>
              </a:rPr>
              <a:t>信賴耶穌心中就有平安</a:t>
            </a:r>
            <a:endParaRPr sz="4400">
              <a:solidFill>
                <a:srgbClr val="FF0000"/>
              </a:solidFill>
              <a:latin typeface="Microsoft YaHei"/>
              <a:ea typeface="Microsoft YaHei"/>
              <a:cs typeface="Microsoft YaHei"/>
              <a:sym typeface="Microsoft YaHei"/>
            </a:endParaRPr>
          </a:p>
        </p:txBody>
      </p:sp>
      <p:sp>
        <p:nvSpPr>
          <p:cNvPr id="991" name="Google Shape;991;p168"/>
          <p:cNvSpPr txBox="1"/>
          <p:nvPr>
            <p:ph idx="1" type="body"/>
          </p:nvPr>
        </p:nvSpPr>
        <p:spPr>
          <a:xfrm>
            <a:off x="179388" y="812800"/>
            <a:ext cx="8856662" cy="5830888"/>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360"/>
              </a:spcBef>
              <a:spcAft>
                <a:spcPts val="0"/>
              </a:spcAft>
              <a:buSzPts val="1800"/>
              <a:buFont typeface="Arial"/>
              <a:buNone/>
            </a:pPr>
            <a:r>
              <a:rPr lang="zh-TW" sz="5400">
                <a:latin typeface="Microsoft YaHei"/>
                <a:ea typeface="Microsoft YaHei"/>
                <a:cs typeface="Microsoft YaHei"/>
                <a:sym typeface="Microsoft YaHei"/>
              </a:rPr>
              <a:t> </a:t>
            </a:r>
            <a:r>
              <a:rPr lang="zh-TW" sz="5800">
                <a:latin typeface="Microsoft YaHei"/>
                <a:ea typeface="Microsoft YaHei"/>
                <a:cs typeface="Microsoft YaHei"/>
                <a:sym typeface="Microsoft YaHei"/>
              </a:rPr>
              <a:t>生命好似一滴朝露，</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轉眼就不知去向，</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何必為生命憂傷！</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心中有主亮光，</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重新得著力量，</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信賴耶穌心中就有平安。</a:t>
            </a:r>
            <a:br>
              <a:rPr lang="zh-TW" sz="5400">
                <a:latin typeface="Microsoft YaHei"/>
                <a:ea typeface="Microsoft YaHei"/>
                <a:cs typeface="Microsoft YaHei"/>
                <a:sym typeface="Microsoft YaHei"/>
              </a:rPr>
            </a:br>
            <a:br>
              <a:rPr lang="zh-TW" sz="5400">
                <a:latin typeface="Microsoft YaHei"/>
                <a:ea typeface="Microsoft YaHei"/>
                <a:cs typeface="Microsoft YaHei"/>
                <a:sym typeface="Microsoft YaHei"/>
              </a:rPr>
            </a:br>
            <a:r>
              <a:rPr lang="zh-TW" sz="5400">
                <a:latin typeface="Microsoft YaHei"/>
                <a:ea typeface="Microsoft YaHei"/>
                <a:cs typeface="Microsoft YaHei"/>
                <a:sym typeface="Microsoft YaHei"/>
              </a:rPr>
              <a:t>2.讓我們珍惜好時光，春天已帶來新希望，神的兒女臉上露出歡笑，喜氣樂洋洋，神的應許使他有盼望。接受耶穌的救恩，把握生命的方向，不再為明天憂傷！心中有主亮光，明天充滿希望，信賴耶穌心中就有平安。</a:t>
            </a:r>
            <a:br>
              <a:rPr lang="zh-TW" sz="5400">
                <a:latin typeface="Microsoft YaHei"/>
                <a:ea typeface="Microsoft YaHei"/>
                <a:cs typeface="Microsoft YaHei"/>
                <a:sym typeface="Microsoft YaHei"/>
              </a:rPr>
            </a:br>
            <a:br>
              <a:rPr lang="zh-TW" sz="5400">
                <a:latin typeface="Microsoft YaHei"/>
                <a:ea typeface="Microsoft YaHei"/>
                <a:cs typeface="Microsoft YaHei"/>
                <a:sym typeface="Microsoft YaHei"/>
              </a:rPr>
            </a:br>
            <a:br>
              <a:rPr lang="zh-TW" sz="5400">
                <a:latin typeface="Microsoft YaHei"/>
                <a:ea typeface="Microsoft YaHei"/>
                <a:cs typeface="Microsoft YaHei"/>
                <a:sym typeface="Microsoft YaHei"/>
              </a:rPr>
            </a:br>
            <a:br>
              <a:rPr lang="zh-TW" sz="5400">
                <a:latin typeface="Microsoft YaHei"/>
                <a:ea typeface="Microsoft YaHei"/>
                <a:cs typeface="Microsoft YaHei"/>
                <a:sym typeface="Microsoft YaHei"/>
              </a:rPr>
            </a:br>
            <a:endParaRPr sz="5000">
              <a:solidFill>
                <a:srgbClr val="C00000"/>
              </a:solidFill>
              <a:latin typeface="Microsoft YaHei"/>
              <a:ea typeface="Microsoft YaHei"/>
              <a:cs typeface="Microsoft YaHei"/>
              <a:sym typeface="Microsoft YaHei"/>
            </a:endParaRPr>
          </a:p>
        </p:txBody>
      </p:sp>
      <p:sp>
        <p:nvSpPr>
          <p:cNvPr id="992" name="Google Shape;992;p168"/>
          <p:cNvSpPr txBox="1"/>
          <p:nvPr/>
        </p:nvSpPr>
        <p:spPr>
          <a:xfrm>
            <a:off x="5230813" y="6376988"/>
            <a:ext cx="3744912" cy="40005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FF3300"/>
              </a:buClr>
              <a:buSzPts val="2000"/>
              <a:buFont typeface="Arial"/>
              <a:buNone/>
            </a:pPr>
            <a:r>
              <a:rPr b="0" i="0" lang="zh-TW" sz="2000" u="none" cap="none" strike="noStrike">
                <a:solidFill>
                  <a:srgbClr val="FF0000"/>
                </a:solidFill>
                <a:latin typeface="Arial"/>
                <a:ea typeface="Arial"/>
                <a:cs typeface="Arial"/>
                <a:sym typeface="Arial"/>
              </a:rPr>
              <a:t>信賴耶穌心中就有平安 </a:t>
            </a:r>
            <a:r>
              <a:rPr b="0" i="0" lang="zh-TW" sz="2000" u="none" cap="none" strike="noStrike">
                <a:solidFill>
                  <a:schemeClr val="accent2"/>
                </a:solidFill>
                <a:latin typeface="Arial"/>
                <a:ea typeface="Arial"/>
                <a:cs typeface="Arial"/>
                <a:sym typeface="Arial"/>
              </a:rPr>
              <a:t>2 of 4</a:t>
            </a:r>
            <a:endParaRPr b="0" i="0" sz="2000" u="none" cap="none" strike="noStrike">
              <a:solidFill>
                <a:schemeClr val="accent2"/>
              </a:solidFill>
              <a:latin typeface="Arial"/>
              <a:ea typeface="Arial"/>
              <a:cs typeface="Arial"/>
              <a:sym typeface="Arial"/>
            </a:endParaRP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6" name="Shape 996"/>
        <p:cNvGrpSpPr/>
        <p:nvPr/>
      </p:nvGrpSpPr>
      <p:grpSpPr>
        <a:xfrm>
          <a:off x="0" y="0"/>
          <a:ext cx="0" cy="0"/>
          <a:chOff x="0" y="0"/>
          <a:chExt cx="0" cy="0"/>
        </a:xfrm>
      </p:grpSpPr>
      <p:sp>
        <p:nvSpPr>
          <p:cNvPr id="997" name="Google Shape;997;p169"/>
          <p:cNvSpPr txBox="1"/>
          <p:nvPr>
            <p:ph type="title"/>
          </p:nvPr>
        </p:nvSpPr>
        <p:spPr>
          <a:xfrm>
            <a:off x="604838" y="-315913"/>
            <a:ext cx="7886700" cy="143986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zh-TW" sz="4400">
                <a:solidFill>
                  <a:srgbClr val="FF0000"/>
                </a:solidFill>
                <a:latin typeface="Microsoft YaHei"/>
                <a:ea typeface="Microsoft YaHei"/>
                <a:cs typeface="Microsoft YaHei"/>
                <a:sym typeface="Microsoft YaHei"/>
              </a:rPr>
              <a:t>信賴耶穌心中就有平安</a:t>
            </a:r>
            <a:endParaRPr sz="4400">
              <a:solidFill>
                <a:srgbClr val="FF0000"/>
              </a:solidFill>
              <a:latin typeface="Microsoft YaHei"/>
              <a:ea typeface="Microsoft YaHei"/>
              <a:cs typeface="Microsoft YaHei"/>
              <a:sym typeface="Microsoft YaHei"/>
            </a:endParaRPr>
          </a:p>
        </p:txBody>
      </p:sp>
      <p:sp>
        <p:nvSpPr>
          <p:cNvPr id="998" name="Google Shape;998;p169"/>
          <p:cNvSpPr txBox="1"/>
          <p:nvPr>
            <p:ph idx="1" type="body"/>
          </p:nvPr>
        </p:nvSpPr>
        <p:spPr>
          <a:xfrm>
            <a:off x="179388" y="989013"/>
            <a:ext cx="8856662" cy="5616575"/>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2. 讓我們珍惜好時光，</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春天已帶來新希望，</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神的兒女臉上露出歡笑，</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喜氣樂洋洋，</a:t>
            </a:r>
            <a:endParaRPr sz="60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6000">
                <a:latin typeface="Microsoft YaHei"/>
                <a:ea typeface="Microsoft YaHei"/>
                <a:cs typeface="Microsoft YaHei"/>
                <a:sym typeface="Microsoft YaHei"/>
              </a:rPr>
              <a:t>神的應許使他有盼望。</a:t>
            </a:r>
            <a:endParaRPr sz="6000">
              <a:latin typeface="Microsoft YaHei"/>
              <a:ea typeface="Microsoft YaHei"/>
              <a:cs typeface="Microsoft YaHei"/>
              <a:sym typeface="Microsoft YaHei"/>
            </a:endParaRPr>
          </a:p>
        </p:txBody>
      </p:sp>
      <p:sp>
        <p:nvSpPr>
          <p:cNvPr id="999" name="Google Shape;999;p169"/>
          <p:cNvSpPr txBox="1"/>
          <p:nvPr/>
        </p:nvSpPr>
        <p:spPr>
          <a:xfrm>
            <a:off x="5148263" y="6237288"/>
            <a:ext cx="3744912" cy="40005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FF3300"/>
              </a:buClr>
              <a:buSzPts val="2000"/>
              <a:buFont typeface="Arial"/>
              <a:buNone/>
            </a:pPr>
            <a:r>
              <a:rPr b="0" i="0" lang="zh-TW" sz="2000" u="none" cap="none" strike="noStrike">
                <a:solidFill>
                  <a:srgbClr val="FF0000"/>
                </a:solidFill>
                <a:latin typeface="Arial"/>
                <a:ea typeface="Arial"/>
                <a:cs typeface="Arial"/>
                <a:sym typeface="Arial"/>
              </a:rPr>
              <a:t>信賴耶穌心中就有平安 </a:t>
            </a:r>
            <a:r>
              <a:rPr b="0" i="0" lang="zh-TW" sz="2000" u="none" cap="none" strike="noStrike">
                <a:solidFill>
                  <a:schemeClr val="accent2"/>
                </a:solidFill>
                <a:latin typeface="Arial"/>
                <a:ea typeface="Arial"/>
                <a:cs typeface="Arial"/>
                <a:sym typeface="Arial"/>
              </a:rPr>
              <a:t>3 of 4</a:t>
            </a:r>
            <a:endParaRPr b="0" i="0" sz="2000" u="none" cap="none" strike="noStrike">
              <a:solidFill>
                <a:schemeClr val="accent2"/>
              </a:solidFill>
              <a:latin typeface="Arial"/>
              <a:ea typeface="Arial"/>
              <a:cs typeface="Arial"/>
              <a:sym typeface="Arial"/>
            </a:endParaRPr>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3" name="Shape 1003"/>
        <p:cNvGrpSpPr/>
        <p:nvPr/>
      </p:nvGrpSpPr>
      <p:grpSpPr>
        <a:xfrm>
          <a:off x="0" y="0"/>
          <a:ext cx="0" cy="0"/>
          <a:chOff x="0" y="0"/>
          <a:chExt cx="0" cy="0"/>
        </a:xfrm>
      </p:grpSpPr>
      <p:sp>
        <p:nvSpPr>
          <p:cNvPr id="1004" name="Google Shape;1004;p170"/>
          <p:cNvSpPr txBox="1"/>
          <p:nvPr>
            <p:ph type="title"/>
          </p:nvPr>
        </p:nvSpPr>
        <p:spPr>
          <a:xfrm>
            <a:off x="604838" y="-315913"/>
            <a:ext cx="7886700" cy="143986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zh-TW" sz="4400">
                <a:solidFill>
                  <a:srgbClr val="FF0000"/>
                </a:solidFill>
                <a:latin typeface="Microsoft YaHei"/>
                <a:ea typeface="Microsoft YaHei"/>
                <a:cs typeface="Microsoft YaHei"/>
                <a:sym typeface="Microsoft YaHei"/>
              </a:rPr>
              <a:t>信賴耶穌心中就有平安</a:t>
            </a:r>
            <a:endParaRPr sz="4400">
              <a:solidFill>
                <a:srgbClr val="FF0000"/>
              </a:solidFill>
              <a:latin typeface="Microsoft YaHei"/>
              <a:ea typeface="Microsoft YaHei"/>
              <a:cs typeface="Microsoft YaHei"/>
              <a:sym typeface="Microsoft YaHei"/>
            </a:endParaRPr>
          </a:p>
        </p:txBody>
      </p:sp>
      <p:sp>
        <p:nvSpPr>
          <p:cNvPr id="1005" name="Google Shape;1005;p170"/>
          <p:cNvSpPr txBox="1"/>
          <p:nvPr>
            <p:ph idx="1" type="body"/>
          </p:nvPr>
        </p:nvSpPr>
        <p:spPr>
          <a:xfrm>
            <a:off x="287338" y="658813"/>
            <a:ext cx="8856662" cy="5832475"/>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接受耶穌的救恩，</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把握生命的方向，</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不再為明天憂傷！</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心中有主亮光，</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明天充滿希望，</a:t>
            </a:r>
            <a:endParaRPr sz="5800">
              <a:latin typeface="Microsoft YaHei"/>
              <a:ea typeface="Microsoft YaHei"/>
              <a:cs typeface="Microsoft YaHei"/>
              <a:sym typeface="Microsoft YaHei"/>
            </a:endParaRPr>
          </a:p>
          <a:p>
            <a:pPr indent="0" lvl="0" marL="0" rtl="0" algn="ctr">
              <a:lnSpc>
                <a:spcPct val="100000"/>
              </a:lnSpc>
              <a:spcBef>
                <a:spcPts val="360"/>
              </a:spcBef>
              <a:spcAft>
                <a:spcPts val="0"/>
              </a:spcAft>
              <a:buSzPts val="1800"/>
              <a:buFont typeface="Arial"/>
              <a:buNone/>
            </a:pPr>
            <a:r>
              <a:rPr lang="zh-TW" sz="5800">
                <a:latin typeface="Microsoft YaHei"/>
                <a:ea typeface="Microsoft YaHei"/>
                <a:cs typeface="Microsoft YaHei"/>
                <a:sym typeface="Microsoft YaHei"/>
              </a:rPr>
              <a:t>信賴耶穌心中就有平安。</a:t>
            </a:r>
            <a:br>
              <a:rPr lang="zh-TW" sz="5800">
                <a:latin typeface="Microsoft YaHei"/>
                <a:ea typeface="Microsoft YaHei"/>
                <a:cs typeface="Microsoft YaHei"/>
                <a:sym typeface="Microsoft YaHei"/>
              </a:rPr>
            </a:br>
            <a:br>
              <a:rPr lang="zh-TW" sz="5400">
                <a:latin typeface="Microsoft YaHei"/>
                <a:ea typeface="Microsoft YaHei"/>
                <a:cs typeface="Microsoft YaHei"/>
                <a:sym typeface="Microsoft YaHei"/>
              </a:rPr>
            </a:br>
            <a:br>
              <a:rPr lang="zh-TW" sz="5400">
                <a:latin typeface="Microsoft YaHei"/>
                <a:ea typeface="Microsoft YaHei"/>
                <a:cs typeface="Microsoft YaHei"/>
                <a:sym typeface="Microsoft YaHei"/>
              </a:rPr>
            </a:br>
            <a:br>
              <a:rPr lang="zh-TW" sz="5400">
                <a:latin typeface="Microsoft YaHei"/>
                <a:ea typeface="Microsoft YaHei"/>
                <a:cs typeface="Microsoft YaHei"/>
                <a:sym typeface="Microsoft YaHei"/>
              </a:rPr>
            </a:br>
            <a:endParaRPr sz="5000">
              <a:solidFill>
                <a:srgbClr val="C00000"/>
              </a:solidFill>
              <a:latin typeface="Microsoft YaHei"/>
              <a:ea typeface="Microsoft YaHei"/>
              <a:cs typeface="Microsoft YaHei"/>
              <a:sym typeface="Microsoft YaHei"/>
            </a:endParaRPr>
          </a:p>
        </p:txBody>
      </p:sp>
      <p:sp>
        <p:nvSpPr>
          <p:cNvPr id="1006" name="Google Shape;1006;p170"/>
          <p:cNvSpPr txBox="1"/>
          <p:nvPr/>
        </p:nvSpPr>
        <p:spPr>
          <a:xfrm>
            <a:off x="5148263" y="6237288"/>
            <a:ext cx="3744912" cy="40005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FF3300"/>
              </a:buClr>
              <a:buSzPts val="2000"/>
              <a:buFont typeface="Arial"/>
              <a:buNone/>
            </a:pPr>
            <a:r>
              <a:rPr b="0" i="0" lang="zh-TW" sz="2000" u="none" cap="none" strike="noStrike">
                <a:solidFill>
                  <a:srgbClr val="FF0000"/>
                </a:solidFill>
                <a:latin typeface="Arial"/>
                <a:ea typeface="Arial"/>
                <a:cs typeface="Arial"/>
                <a:sym typeface="Arial"/>
              </a:rPr>
              <a:t>信賴耶穌心中就有平安 </a:t>
            </a:r>
            <a:r>
              <a:rPr b="0" i="0" lang="zh-TW" sz="2000" u="none" cap="none" strike="noStrike">
                <a:solidFill>
                  <a:schemeClr val="accent2"/>
                </a:solidFill>
                <a:latin typeface="Arial"/>
                <a:ea typeface="Arial"/>
                <a:cs typeface="Arial"/>
                <a:sym typeface="Arial"/>
              </a:rPr>
              <a:t>4 of 4</a:t>
            </a:r>
            <a:endParaRPr b="0" i="0" sz="2000" u="none" cap="none" strike="noStrike">
              <a:solidFill>
                <a:schemeClr val="accent2"/>
              </a:solidFill>
              <a:latin typeface="Arial"/>
              <a:ea typeface="Arial"/>
              <a:cs typeface="Arial"/>
              <a:sym typeface="Arial"/>
            </a:endParaRPr>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1" name="Shape 1011"/>
        <p:cNvGrpSpPr/>
        <p:nvPr/>
      </p:nvGrpSpPr>
      <p:grpSpPr>
        <a:xfrm>
          <a:off x="0" y="0"/>
          <a:ext cx="0" cy="0"/>
          <a:chOff x="0" y="0"/>
          <a:chExt cx="0" cy="0"/>
        </a:xfrm>
      </p:grpSpPr>
      <p:sp>
        <p:nvSpPr>
          <p:cNvPr id="1012" name="Google Shape;1012;g3b90a0b9498_0_7"/>
          <p:cNvSpPr txBox="1"/>
          <p:nvPr>
            <p:ph type="title"/>
          </p:nvPr>
        </p:nvSpPr>
        <p:spPr>
          <a:xfrm>
            <a:off x="277900" y="891007"/>
            <a:ext cx="8229600" cy="41934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zh-TW">
                <a:solidFill>
                  <a:srgbClr val="EF1903"/>
                </a:solidFill>
                <a:latin typeface="Microsoft YaHei"/>
                <a:ea typeface="Microsoft YaHei"/>
                <a:cs typeface="Microsoft YaHei"/>
                <a:sym typeface="Microsoft YaHei"/>
              </a:rPr>
              <a:t>新年歌曲-1 </a:t>
            </a:r>
            <a:endParaRPr>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rPr lang="zh-TW">
                <a:solidFill>
                  <a:srgbClr val="EF1903"/>
                </a:solidFill>
                <a:latin typeface="Microsoft YaHei"/>
                <a:ea typeface="Microsoft YaHei"/>
                <a:cs typeface="Microsoft YaHei"/>
                <a:sym typeface="Microsoft YaHei"/>
              </a:rPr>
              <a:t>New Year Song-1: </a:t>
            </a:r>
            <a:endParaRPr>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t/>
            </a:r>
            <a:endParaRPr sz="6000">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rPr lang="zh-TW" sz="6000">
                <a:solidFill>
                  <a:srgbClr val="EF1903"/>
                </a:solidFill>
                <a:latin typeface="Microsoft YaHei"/>
                <a:ea typeface="Microsoft YaHei"/>
                <a:cs typeface="Microsoft YaHei"/>
                <a:sym typeface="Microsoft YaHei"/>
              </a:rPr>
              <a:t>恭喜, 恭喜</a:t>
            </a:r>
            <a:endParaRPr>
              <a:solidFill>
                <a:srgbClr val="EF1903"/>
              </a:solidFill>
              <a:latin typeface="Microsoft YaHei"/>
              <a:ea typeface="Microsoft YaHei"/>
              <a:cs typeface="Microsoft YaHei"/>
              <a:sym typeface="Microsoft YaHei"/>
            </a:endParaRPr>
          </a:p>
          <a:p>
            <a:pPr indent="0" lvl="0" marL="0" rtl="0" algn="ctr">
              <a:spcBef>
                <a:spcPts val="0"/>
              </a:spcBef>
              <a:spcAft>
                <a:spcPts val="0"/>
              </a:spcAft>
              <a:buNone/>
            </a:pPr>
            <a:r>
              <a:rPr lang="zh-TW">
                <a:solidFill>
                  <a:srgbClr val="EF1903"/>
                </a:solidFill>
                <a:latin typeface="Microsoft YaHei"/>
                <a:ea typeface="Microsoft YaHei"/>
                <a:cs typeface="Microsoft YaHei"/>
                <a:sym typeface="Microsoft YaHei"/>
              </a:rPr>
              <a:t>Gong Xi, Gong Xi</a:t>
            </a:r>
            <a:endParaRPr>
              <a:solidFill>
                <a:srgbClr val="EF1903"/>
              </a:solidFill>
              <a:latin typeface="Microsoft YaHei"/>
              <a:ea typeface="Microsoft YaHei"/>
              <a:cs typeface="Microsoft YaHei"/>
              <a:sym typeface="Microsoft YaHe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22_預設簡報設計">
  <a:themeElements>
    <a:clrScheme name="1_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2_預設簡報設計">
  <a:themeElements>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2011-12-14T12:22:07Z</dcterms:created>
  <dc:creator>Josephine</dc:creator>
</cp:coreProperties>
</file>