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88"/>
  </p:notesMasterIdLst>
  <p:sldIdLst>
    <p:sldId id="256" r:id="rId8"/>
    <p:sldId id="257" r:id="rId9"/>
    <p:sldId id="338" r:id="rId10"/>
    <p:sldId id="341" r:id="rId11"/>
    <p:sldId id="340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324" r:id="rId22"/>
    <p:sldId id="325" r:id="rId23"/>
    <p:sldId id="268" r:id="rId24"/>
    <p:sldId id="269" r:id="rId25"/>
    <p:sldId id="270" r:id="rId26"/>
    <p:sldId id="342" r:id="rId27"/>
    <p:sldId id="271" r:id="rId28"/>
    <p:sldId id="343" r:id="rId29"/>
    <p:sldId id="273" r:id="rId30"/>
    <p:sldId id="274" r:id="rId31"/>
    <p:sldId id="275" r:id="rId32"/>
    <p:sldId id="276" r:id="rId33"/>
    <p:sldId id="277" r:id="rId34"/>
    <p:sldId id="331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344" r:id="rId55"/>
    <p:sldId id="297" r:id="rId56"/>
    <p:sldId id="298" r:id="rId57"/>
    <p:sldId id="299" r:id="rId58"/>
    <p:sldId id="300" r:id="rId59"/>
    <p:sldId id="301" r:id="rId60"/>
    <p:sldId id="302" r:id="rId61"/>
    <p:sldId id="303" r:id="rId62"/>
    <p:sldId id="304" r:id="rId63"/>
    <p:sldId id="305" r:id="rId64"/>
    <p:sldId id="306" r:id="rId65"/>
    <p:sldId id="307" r:id="rId66"/>
    <p:sldId id="308" r:id="rId67"/>
    <p:sldId id="309" r:id="rId68"/>
    <p:sldId id="310" r:id="rId69"/>
    <p:sldId id="311" r:id="rId70"/>
    <p:sldId id="312" r:id="rId71"/>
    <p:sldId id="313" r:id="rId72"/>
    <p:sldId id="314" r:id="rId73"/>
    <p:sldId id="315" r:id="rId74"/>
    <p:sldId id="345" r:id="rId75"/>
    <p:sldId id="346" r:id="rId76"/>
    <p:sldId id="347" r:id="rId77"/>
    <p:sldId id="348" r:id="rId78"/>
    <p:sldId id="349" r:id="rId79"/>
    <p:sldId id="350" r:id="rId80"/>
    <p:sldId id="318" r:id="rId81"/>
    <p:sldId id="319" r:id="rId82"/>
    <p:sldId id="320" r:id="rId83"/>
    <p:sldId id="321" r:id="rId84"/>
    <p:sldId id="351" r:id="rId85"/>
    <p:sldId id="322" r:id="rId86"/>
    <p:sldId id="323" r:id="rId8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1" roundtripDataSignature="AMtx7miERYj4fbp8cRLQ1JRo3rQRWA8J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888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5" Type="http://schemas.openxmlformats.org/officeDocument/2006/relationships/tableStyles" Target="tableStyles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notesMaster" Target="notesMasters/notesMaster1.xml"/><Relationship Id="rId9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4" name="Google Shape;63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0" name="Google Shape;64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1" name="Google Shape;6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>
          <a:extLst>
            <a:ext uri="{FF2B5EF4-FFF2-40B4-BE49-F238E27FC236}">
              <a16:creationId xmlns:a16="http://schemas.microsoft.com/office/drawing/2014/main" id="{73478BEE-CBA4-1C30-4EEB-3184383DE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11:notes">
            <a:extLst>
              <a:ext uri="{FF2B5EF4-FFF2-40B4-BE49-F238E27FC236}">
                <a16:creationId xmlns:a16="http://schemas.microsoft.com/office/drawing/2014/main" id="{6F3BD565-96FE-DA30-2747-056F79750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11:notes">
            <a:extLst>
              <a:ext uri="{FF2B5EF4-FFF2-40B4-BE49-F238E27FC236}">
                <a16:creationId xmlns:a16="http://schemas.microsoft.com/office/drawing/2014/main" id="{A6790C4B-711D-A3DC-AF80-DB7AEE23BE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364058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2" name="Google Shape;6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7" name="Google Shape;67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8" name="Google Shape;678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3" name="Google Shape;69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>
          <a:extLst>
            <a:ext uri="{FF2B5EF4-FFF2-40B4-BE49-F238E27FC236}">
              <a16:creationId xmlns:a16="http://schemas.microsoft.com/office/drawing/2014/main" id="{84F14563-6C45-4202-B8A7-7D2125776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0:notes">
            <a:extLst>
              <a:ext uri="{FF2B5EF4-FFF2-40B4-BE49-F238E27FC236}">
                <a16:creationId xmlns:a16="http://schemas.microsoft.com/office/drawing/2014/main" id="{A4708F37-FD67-53A5-3401-9B57BB68DE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3" name="Google Shape;693;p20:notes">
            <a:extLst>
              <a:ext uri="{FF2B5EF4-FFF2-40B4-BE49-F238E27FC236}">
                <a16:creationId xmlns:a16="http://schemas.microsoft.com/office/drawing/2014/main" id="{74DEA687-BEE7-F6C8-198F-C0A3A6D16A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709265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8" name="Google Shape;69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3" name="Google Shape;70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0" name="Google Shape;72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5" name="Google Shape;72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3" name="Google Shape;5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0" name="Google Shape;73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7" name="Google Shape;73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2" name="Google Shape;74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8" name="Google Shape;75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3" name="Google Shape;76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8" name="Google Shape;768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3" name="Google Shape;77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0" name="Google Shape;6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8" name="Google Shape;788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zh-TW"/>
              <a:t>46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g3aa94af582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8" name="Google Shape;798;g3aa94af582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g3aa94af582d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zh-TW"/>
              <a:t>47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>
          <a:extLst>
            <a:ext uri="{FF2B5EF4-FFF2-40B4-BE49-F238E27FC236}">
              <a16:creationId xmlns:a16="http://schemas.microsoft.com/office/drawing/2014/main" id="{E4EFDC12-4647-D173-5384-FBE714CF8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g3aa94af582d_0_7:notes">
            <a:extLst>
              <a:ext uri="{FF2B5EF4-FFF2-40B4-BE49-F238E27FC236}">
                <a16:creationId xmlns:a16="http://schemas.microsoft.com/office/drawing/2014/main" id="{75C1A896-DB30-4805-0D35-F94BEECF8B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8" name="Google Shape;798;g3aa94af582d_0_7:notes">
            <a:extLst>
              <a:ext uri="{FF2B5EF4-FFF2-40B4-BE49-F238E27FC236}">
                <a16:creationId xmlns:a16="http://schemas.microsoft.com/office/drawing/2014/main" id="{EC99321F-0A2B-DF57-AEEF-1E9FFD12CA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g3aa94af582d_0_7:notes">
            <a:extLst>
              <a:ext uri="{FF2B5EF4-FFF2-40B4-BE49-F238E27FC236}">
                <a16:creationId xmlns:a16="http://schemas.microsoft.com/office/drawing/2014/main" id="{A435641C-7DEB-D3C8-BBDB-F3AD0AF7480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altLang="zh-TW"/>
              <a:t>48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01229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5" name="Google Shape;80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0" name="Google Shape;81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5" name="Google Shape;81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8" name="Google Shape;82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5" name="Google Shape;83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5" name="Google Shape;6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0" name="Google Shape;84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56" name="Google Shape;85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3" name="Google Shape;86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0" name="Google Shape;88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0" name="Google Shape;6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>
          <a:extLst>
            <a:ext uri="{FF2B5EF4-FFF2-40B4-BE49-F238E27FC236}">
              <a16:creationId xmlns:a16="http://schemas.microsoft.com/office/drawing/2014/main" id="{8E9E4B4D-30A7-80E0-91E0-3D3FCECC7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>
            <a:extLst>
              <a:ext uri="{FF2B5EF4-FFF2-40B4-BE49-F238E27FC236}">
                <a16:creationId xmlns:a16="http://schemas.microsoft.com/office/drawing/2014/main" id="{33B3D09C-3D4D-848E-2099-9751CBEFB5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>
            <a:extLst>
              <a:ext uri="{FF2B5EF4-FFF2-40B4-BE49-F238E27FC236}">
                <a16:creationId xmlns:a16="http://schemas.microsoft.com/office/drawing/2014/main" id="{DC6B6205-B4AC-1E80-8C14-1079068B9A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72014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>
          <a:extLst>
            <a:ext uri="{FF2B5EF4-FFF2-40B4-BE49-F238E27FC236}">
              <a16:creationId xmlns:a16="http://schemas.microsoft.com/office/drawing/2014/main" id="{BE537C58-87D2-66EA-D3F9-3B838584A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>
            <a:extLst>
              <a:ext uri="{FF2B5EF4-FFF2-40B4-BE49-F238E27FC236}">
                <a16:creationId xmlns:a16="http://schemas.microsoft.com/office/drawing/2014/main" id="{ED5A7EEA-46B0-240B-FC31-05CE0E1D26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>
            <a:extLst>
              <a:ext uri="{FF2B5EF4-FFF2-40B4-BE49-F238E27FC236}">
                <a16:creationId xmlns:a16="http://schemas.microsoft.com/office/drawing/2014/main" id="{73877BE7-E147-103D-2F5E-93FCDB002A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334950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>
          <a:extLst>
            <a:ext uri="{FF2B5EF4-FFF2-40B4-BE49-F238E27FC236}">
              <a16:creationId xmlns:a16="http://schemas.microsoft.com/office/drawing/2014/main" id="{92257297-66C2-9BBE-4B35-7C3C0AD07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>
            <a:extLst>
              <a:ext uri="{FF2B5EF4-FFF2-40B4-BE49-F238E27FC236}">
                <a16:creationId xmlns:a16="http://schemas.microsoft.com/office/drawing/2014/main" id="{019A448B-12C5-9CD0-439B-D231F63E69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>
            <a:extLst>
              <a:ext uri="{FF2B5EF4-FFF2-40B4-BE49-F238E27FC236}">
                <a16:creationId xmlns:a16="http://schemas.microsoft.com/office/drawing/2014/main" id="{CE5F59F7-B8BC-DD29-9B0D-C58C421BB1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050163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>
          <a:extLst>
            <a:ext uri="{FF2B5EF4-FFF2-40B4-BE49-F238E27FC236}">
              <a16:creationId xmlns:a16="http://schemas.microsoft.com/office/drawing/2014/main" id="{2531EBEB-1781-D6D1-40F7-9D74F3B19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>
            <a:extLst>
              <a:ext uri="{FF2B5EF4-FFF2-40B4-BE49-F238E27FC236}">
                <a16:creationId xmlns:a16="http://schemas.microsoft.com/office/drawing/2014/main" id="{0255DABC-1488-0AF7-B95C-22E79F5BE0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>
            <a:extLst>
              <a:ext uri="{FF2B5EF4-FFF2-40B4-BE49-F238E27FC236}">
                <a16:creationId xmlns:a16="http://schemas.microsoft.com/office/drawing/2014/main" id="{35088FD1-48FA-DBAF-EB0A-B6227370B4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102175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>
          <a:extLst>
            <a:ext uri="{FF2B5EF4-FFF2-40B4-BE49-F238E27FC236}">
              <a16:creationId xmlns:a16="http://schemas.microsoft.com/office/drawing/2014/main" id="{C12CA494-00E3-4B84-944B-D5BB46150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>
            <a:extLst>
              <a:ext uri="{FF2B5EF4-FFF2-40B4-BE49-F238E27FC236}">
                <a16:creationId xmlns:a16="http://schemas.microsoft.com/office/drawing/2014/main" id="{9919DCB3-AD76-6D89-BB07-DC6AC7C278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>
            <a:extLst>
              <a:ext uri="{FF2B5EF4-FFF2-40B4-BE49-F238E27FC236}">
                <a16:creationId xmlns:a16="http://schemas.microsoft.com/office/drawing/2014/main" id="{D73B5B38-3D99-AFB1-EF98-C842E0DFE1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956405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>
          <a:extLst>
            <a:ext uri="{FF2B5EF4-FFF2-40B4-BE49-F238E27FC236}">
              <a16:creationId xmlns:a16="http://schemas.microsoft.com/office/drawing/2014/main" id="{8C681C3D-4811-C742-5068-CD3F0A8D0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g3aaa50201ad_0_6:notes">
            <a:extLst>
              <a:ext uri="{FF2B5EF4-FFF2-40B4-BE49-F238E27FC236}">
                <a16:creationId xmlns:a16="http://schemas.microsoft.com/office/drawing/2014/main" id="{04F71BA2-238A-44E1-73F6-84EC530ED1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1" name="Google Shape;911;g3aaa50201ad_0_6:notes">
            <a:extLst>
              <a:ext uri="{FF2B5EF4-FFF2-40B4-BE49-F238E27FC236}">
                <a16:creationId xmlns:a16="http://schemas.microsoft.com/office/drawing/2014/main" id="{D2974777-529E-E5E0-8B89-7DFD1A5C8D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614439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29" name="Google Shape;92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0" name="Google Shape;930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6" name="Google Shape;93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3" name="Google Shape;94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9" name="Google Shape;949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>
          <a:extLst>
            <a:ext uri="{FF2B5EF4-FFF2-40B4-BE49-F238E27FC236}">
              <a16:creationId xmlns:a16="http://schemas.microsoft.com/office/drawing/2014/main" id="{F0B30A54-82E9-9296-E9E5-A419AEC5B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3aaa5f67095_0_96:notes">
            <a:extLst>
              <a:ext uri="{FF2B5EF4-FFF2-40B4-BE49-F238E27FC236}">
                <a16:creationId xmlns:a16="http://schemas.microsoft.com/office/drawing/2014/main" id="{35A1F47C-60DD-CFC0-A5A6-6F25AFB3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9" name="Google Shape;949;g3aaa5f67095_0_96:notes">
            <a:extLst>
              <a:ext uri="{FF2B5EF4-FFF2-40B4-BE49-F238E27FC236}">
                <a16:creationId xmlns:a16="http://schemas.microsoft.com/office/drawing/2014/main" id="{D38053A1-F422-76BA-A9D9-E591559F8F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262172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g3aaa5f6709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7" name="Google Shape;957;g3aaa5f6709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f67095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3" name="Google Shape;963;g3aaa5f67095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0" name="Google Shape;6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6" name="Google Shape;6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5" name="Google Shape;505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1" name="Google Shape;51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8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5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5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3800" b="1" i="0" u="sng" strike="noStrike" cap="none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TW" sz="3800" b="1" i="0" u="sng" strike="noStrike" cap="none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將臨期第</a:t>
            </a:r>
            <a:r>
              <a:rPr lang="zh-CN" altLang="en-US" sz="3800" b="1" i="0" u="sng" strike="noStrike" cap="none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三</a:t>
            </a:r>
            <a:r>
              <a:rPr lang="zh-TW" sz="3800" b="1" i="0" u="sng" strike="noStrike" cap="none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主日</a:t>
            </a:r>
            <a:endParaRPr sz="3800" b="1" i="0" u="sng" strike="noStrike" cap="none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lang="en-US" altLang="zh-TW" sz="4400" b="0" i="0" u="none" strike="noStrike" cap="none" dirty="0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準備好心靈</a:t>
            </a:r>
            <a:r>
              <a:rPr lang="zh-CN" altLang="en-US" sz="4400" b="0" i="0" u="none" strike="noStrike" cap="none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彌撒即將開始。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</a:t>
            </a:r>
            <a:r>
              <a:rPr lang="zh-CN" altLang="en-US" sz="6000" dirty="0">
                <a:solidFill>
                  <a:srgbClr val="FF0000"/>
                </a:solidFill>
                <a:latin typeface="DFKai-SB"/>
                <a:ea typeface="DFKai-SB"/>
                <a:cs typeface="DFKai-SB"/>
              </a:rPr>
              <a:t>，</a:t>
            </a:r>
            <a:endParaRPr sz="60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lang="en-US" altLang="zh-TW" sz="5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5800" dirty="0"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我們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lang="en-US" altLang="zh-TW" sz="5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5800" dirty="0"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en-US" alt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A920CA6-8678-739C-7244-2AE47A6396C1}"/>
              </a:ext>
            </a:extLst>
          </p:cNvPr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CN" sz="2400" b="1" u="sng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垂憐</a:t>
            </a:r>
            <a:r>
              <a:rPr lang="zh-CN" altLang="en-US" sz="2400" b="1" u="sng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經</a:t>
            </a:r>
            <a:br>
              <a:rPr lang="zh-CN" altLang="en-US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altLang="zh-TW" sz="6000" dirty="0">
                <a:latin typeface="Times New Roman"/>
                <a:ea typeface="Times New Roman"/>
                <a:cs typeface="Times New Roman"/>
                <a:sym typeface="Times New Roman"/>
              </a:rPr>
              <a:t> 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10"/>
          <p:cNvSpPr txBox="1">
            <a:spLocks noGrp="1"/>
          </p:cNvSpPr>
          <p:nvPr>
            <p:ph type="title" idx="4294967295"/>
          </p:nvPr>
        </p:nvSpPr>
        <p:spPr>
          <a:xfrm>
            <a:off x="45720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 dirty="0">
              <a:solidFill>
                <a:srgbClr val="E80000"/>
              </a:solidFill>
            </a:endParaRPr>
          </a:p>
        </p:txBody>
      </p:sp>
      <p:sp>
        <p:nvSpPr>
          <p:cNvPr id="643" name="Google Shape;643;p10"/>
          <p:cNvSpPr txBox="1"/>
          <p:nvPr/>
        </p:nvSpPr>
        <p:spPr>
          <a:xfrm>
            <a:off x="539700" y="2020942"/>
            <a:ext cx="80646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en-US" alt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r>
              <a:rPr lang="zh-TW" sz="6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一</a:t>
            </a:r>
            <a:endParaRPr lang="en-US" altLang="zh-TW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zh-TW" altLang="en-US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 indent="-457200" algn="ctr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CN" altLang="en-US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依撒意亞先知書</a:t>
            </a:r>
            <a:r>
              <a:rPr lang="en-US" altLang="zh-CN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lang="zh-TW" altLang="en-US" sz="4000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      </a:t>
            </a:r>
            <a:r>
              <a:rPr lang="zh-CN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荒野和不毛之地要歡樂；沙漠要欣喜，有如花朵盛開，盛開得好像百合，高興得歡呼歌唱；因為他們已獲得黎巴嫩的光華，以及加美樂和沙龍的美麗；他們要目睹上主的榮耀，看到我們天主的偉大。你們要堅強痿弱的手，穩固顫抖的膝，並告訴失望的人說：</a:t>
            </a:r>
            <a:endParaRPr lang="en-US" altLang="zh-TW" sz="3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103A8-6D9E-5456-8CE3-F569564B7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</p:spPr>
        <p:txBody>
          <a:bodyPr/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E533D-E901-5080-03EB-618B9444D410}"/>
              </a:ext>
            </a:extLst>
          </p:cNvPr>
          <p:cNvSpPr txBox="1"/>
          <p:nvPr/>
        </p:nvSpPr>
        <p:spPr>
          <a:xfrm>
            <a:off x="293590" y="363741"/>
            <a:ext cx="856370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Times New Roman" panose="02020603050405020304" pitchFamily="18" charset="0"/>
                <a:sym typeface="PMingLiu"/>
              </a:rPr>
              <a:t>(continue)</a:t>
            </a:r>
          </a:p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3200" b="1" dirty="0">
              <a:solidFill>
                <a:srgbClr val="002060"/>
              </a:solidFill>
              <a:latin typeface="PMingLiu"/>
              <a:ea typeface="DFKai-SB" panose="03000509000000000000"/>
              <a:cs typeface="DFKai-SB"/>
              <a:sym typeface="PMingLiu"/>
            </a:endParaRPr>
          </a:p>
          <a:p>
            <a:pPr algn="just"/>
            <a:r>
              <a:rPr lang="zh-TW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「</a:t>
            </a:r>
            <a:r>
              <a:rPr lang="zh-CN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鼓起勇氣來，不要害怕！看哪，你們的天主要來替你們報復，給你們酬報，祂要親自來拯救你們！ </a:t>
            </a:r>
            <a:r>
              <a:rPr lang="zh-TW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  <a:r>
              <a:rPr lang="zh-CN" altLang="en-US" sz="3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那時候，瞎子的眼睛要明朗，聾子的耳朵要開啟；跛子要像小鹿跳躍，啞巴也會發聲歡呼。上主所救贖的人要歸來，快樂地來到熙雍，永恆的幸福使他們容光煥發，他們將享盡歡欣快樂，不再有憂愁悲傷。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02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 dirty="0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6;p9">
            <a:extLst>
              <a:ext uri="{FF2B5EF4-FFF2-40B4-BE49-F238E27FC236}">
                <a16:creationId xmlns:a16="http://schemas.microsoft.com/office/drawing/2014/main" id="{69DC4E79-7876-EC9D-1BFC-C20CB598C5C9}"/>
              </a:ext>
            </a:extLst>
          </p:cNvPr>
          <p:cNvSpPr txBox="1"/>
          <p:nvPr/>
        </p:nvSpPr>
        <p:spPr>
          <a:xfrm>
            <a:off x="323850" y="929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6287E-C0BC-6AB8-01C0-BBC1858E62FE}"/>
              </a:ext>
            </a:extLst>
          </p:cNvPr>
          <p:cNvSpPr txBox="1"/>
          <p:nvPr/>
        </p:nvSpPr>
        <p:spPr>
          <a:xfrm>
            <a:off x="323850" y="2836962"/>
            <a:ext cx="84963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答</a:t>
            </a:r>
            <a:r>
              <a:rPr lang="en-US" altLang="zh-TW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  <a:r>
              <a:rPr lang="zh-TW" altLang="en-US" sz="6600" b="0" i="0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：上主，請你來，拯救我們。</a:t>
            </a:r>
            <a:endParaRPr lang="zh-TW" altLang="en-US" sz="66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43;p10">
            <a:extLst>
              <a:ext uri="{FF2B5EF4-FFF2-40B4-BE49-F238E27FC236}">
                <a16:creationId xmlns:a16="http://schemas.microsoft.com/office/drawing/2014/main" id="{B67D953A-31D1-86A2-B093-4318BCCBE713}"/>
              </a:ext>
            </a:extLst>
          </p:cNvPr>
          <p:cNvSpPr txBox="1"/>
          <p:nvPr/>
        </p:nvSpPr>
        <p:spPr>
          <a:xfrm>
            <a:off x="539700" y="2020942"/>
            <a:ext cx="80646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en-US" alt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r>
              <a:rPr lang="zh-CN" altLang="en-US" sz="6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二</a:t>
            </a:r>
            <a:endParaRPr lang="en-US" altLang="zh-TW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zh-TW" altLang="en-US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 indent="-457200" algn="ctr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CN" altLang="en-US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聖雅各伯書</a:t>
            </a:r>
            <a:r>
              <a:rPr lang="en-US" altLang="zh-CN" sz="40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lang="zh-TW" altLang="en-US" sz="4000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g3aa92dfece9_0_0"/>
          <p:cNvSpPr txBox="1"/>
          <p:nvPr/>
        </p:nvSpPr>
        <p:spPr>
          <a:xfrm>
            <a:off x="1862600" y="3054375"/>
            <a:ext cx="5536450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zh-TW" altLang="en-US" sz="6000" b="1" dirty="0">
                <a:ea typeface="DFKai-SB" panose="03000509000000000000"/>
              </a:rPr>
              <a:t>快來至聖默西亞</a:t>
            </a:r>
            <a:endParaRPr sz="6000" dirty="0">
              <a:latin typeface="DFKai-SB" panose="03000509000000000000"/>
              <a:ea typeface="DFKai-SB" panose="03000509000000000000"/>
              <a:cs typeface="DFKai-SB" panose="03000509000000000000"/>
              <a:sym typeface="DFKai-SB"/>
            </a:endParaRPr>
          </a:p>
        </p:txBody>
      </p:sp>
      <p:sp>
        <p:nvSpPr>
          <p:cNvPr id="582" name="Google Shape;582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7432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      弟兄們</a:t>
            </a:r>
            <a:r>
              <a:rPr lang="zh-CN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，你們要忍耐，等待主的再來。請看，農夫多麼耐心地期待著山地裡寶貴的產物，耐心地盼望著時雨。你們也要忍耐，堅定你們的心，因為主再來的日子已經近了。弟兄們，不要彼此報怨，免得你們受審判；請看，審判者已經站在門前了。</a:t>
            </a:r>
            <a:endParaRPr lang="zh-TW" alt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/>
          <p:cNvSpPr txBox="1"/>
          <p:nvPr/>
        </p:nvSpPr>
        <p:spPr>
          <a:xfrm>
            <a:off x="396081" y="365107"/>
            <a:ext cx="8351700" cy="447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PMingLiu"/>
                <a:sym typeface="PMingLiu"/>
              </a:rPr>
              <a:t>二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DFKai-SB" panose="03000509000000000000"/>
                <a:cs typeface="PMingLiu"/>
                <a:sym typeface="PMingLiu"/>
              </a:rPr>
              <a:t>(continue)</a:t>
            </a:r>
            <a:endParaRPr sz="48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altLang="zh-CN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7200"/>
            </a:pPr>
            <a:r>
              <a:rPr lang="zh-CN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弟兄們，你們要效法那因上主的名而講話的先知們，學習他們受苦忍耐的榜樣。</a:t>
            </a:r>
            <a:endParaRPr sz="4400" b="1" i="0" u="none" strike="noStrike" cap="none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endParaRPr sz="72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>
          <a:extLst>
            <a:ext uri="{FF2B5EF4-FFF2-40B4-BE49-F238E27FC236}">
              <a16:creationId xmlns:a16="http://schemas.microsoft.com/office/drawing/2014/main" id="{ABD1F96A-CC0D-3F17-6536-528A1347D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1">
            <a:extLst>
              <a:ext uri="{FF2B5EF4-FFF2-40B4-BE49-F238E27FC236}">
                <a16:creationId xmlns:a16="http://schemas.microsoft.com/office/drawing/2014/main" id="{E0F54062-4755-D4CC-5AFC-5121661704B9}"/>
              </a:ext>
            </a:extLst>
          </p:cNvPr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 dirty="0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860786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7"/>
          <p:cNvSpPr/>
          <p:nvPr/>
        </p:nvSpPr>
        <p:spPr>
          <a:xfrm>
            <a:off x="313614" y="256084"/>
            <a:ext cx="8491500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恭讀聖瑪竇福音</a:t>
            </a: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CN" sz="2800" b="1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       那時候，若翰在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獄中聽見基督所作所為的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，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便派遣了他的門徒去問耶穌說：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「你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就是要來的那一位嗎？或是我們還得等候另一位呢？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耶穌回答他們說：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 「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你們去，把你們所見所聞的，報告給若翰：就是瞎子看見了，跛子行走了，</a:t>
            </a:r>
            <a:endParaRPr sz="14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/>
          <p:cNvSpPr/>
          <p:nvPr/>
        </p:nvSpPr>
        <p:spPr>
          <a:xfrm>
            <a:off x="326231" y="224343"/>
            <a:ext cx="8491500" cy="6447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福     音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TW" sz="2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痲瘋病人獲得了潔淨；聾子聽見了，死人復活了，窮人聽到了福音。凡不因我而跌倒的，是有福的！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 」</a:t>
            </a:r>
            <a:endParaRPr lang="en-US" altLang="zh-TW" sz="3800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       若翰的門徒離開以後，耶穌就對羣眾講起若翰說：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你們去到荒野裏，是要看什麼呢？被風吹動的蘆葦嗎？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20"/>
          <p:cNvSpPr/>
          <p:nvPr/>
        </p:nvSpPr>
        <p:spPr>
          <a:xfrm>
            <a:off x="326231" y="208719"/>
            <a:ext cx="8491537" cy="7401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福     音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CN" sz="2800" b="1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你們出去究竟要看什麼呢？身穿細軟衣服的人嗎？這些穿著細軟衣服的人是住在王宮裏的！那麼你們出去要看什麼呢？看一位先知嗎？是的！我告訴你們：而且他比先知還偉大。關於這個人，經上記載說：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</a:t>
            </a: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請看，我派遣我的使者作你的前驅，他要在你之先替你預備道路。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  <a:endParaRPr lang="zh-TW" altLang="en-US" sz="38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endParaRPr lang="en-US" altLang="zh-TW" sz="38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4">
          <a:extLst>
            <a:ext uri="{FF2B5EF4-FFF2-40B4-BE49-F238E27FC236}">
              <a16:creationId xmlns:a16="http://schemas.microsoft.com/office/drawing/2014/main" id="{C7CE587C-5492-2BD7-004A-8B3E20F9B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20">
            <a:extLst>
              <a:ext uri="{FF2B5EF4-FFF2-40B4-BE49-F238E27FC236}">
                <a16:creationId xmlns:a16="http://schemas.microsoft.com/office/drawing/2014/main" id="{A230219B-4B87-D369-148F-49C0E5A6B500}"/>
              </a:ext>
            </a:extLst>
          </p:cNvPr>
          <p:cNvSpPr/>
          <p:nvPr/>
        </p:nvSpPr>
        <p:spPr>
          <a:xfrm>
            <a:off x="328613" y="411163"/>
            <a:ext cx="8491537" cy="3716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福     音 (continue)</a:t>
            </a:r>
            <a:endParaRPr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CN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我實在告訴你們：婦女所生的，沒有一個比洗者若翰更偉大的；但在天國裏最微小的，都要比他更偉大呢！</a:t>
            </a:r>
            <a:r>
              <a:rPr lang="zh-TW" altLang="en-US" sz="3800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17441526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CN" altLang="en-US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基督的福音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endParaRPr lang="en-US" altLang="zh-TW"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en-US" altLang="zh-CN" sz="28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lang="en-US" altLang="zh-TW" sz="28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4D19B2-3FAF-9926-FD15-743639DE6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2585"/>
            <a:ext cx="7772400" cy="1143000"/>
          </a:xfrm>
        </p:spPr>
        <p:txBody>
          <a:bodyPr/>
          <a:lstStyle/>
          <a:p>
            <a:r>
              <a:rPr lang="zh-TW" altLang="en-US" b="1" dirty="0">
                <a:ea typeface="DFKai-SB" panose="03000509000000000000"/>
              </a:rPr>
              <a:t>快來至聖默西亞</a:t>
            </a:r>
            <a:endParaRPr lang="zh-CN" altLang="en-US" b="1" dirty="0"/>
          </a:p>
        </p:txBody>
      </p:sp>
      <p:sp>
        <p:nvSpPr>
          <p:cNvPr id="3" name="Google Shape;596;p2">
            <a:extLst>
              <a:ext uri="{FF2B5EF4-FFF2-40B4-BE49-F238E27FC236}">
                <a16:creationId xmlns:a16="http://schemas.microsoft.com/office/drawing/2014/main" id="{D5099874-EDB7-B789-4461-5B4DF74D070E}"/>
              </a:ext>
            </a:extLst>
          </p:cNvPr>
          <p:cNvSpPr txBox="1"/>
          <p:nvPr/>
        </p:nvSpPr>
        <p:spPr>
          <a:xfrm>
            <a:off x="1116013" y="1089508"/>
            <a:ext cx="6985000" cy="605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rgbClr val="FF0000"/>
                </a:solidFill>
                <a:ea typeface="DFKai-SB" panose="03000509000000000000"/>
                <a:sym typeface="Arial"/>
              </a:rPr>
              <a:t>快來至聖默西亞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rgbClr val="FF0000"/>
                </a:solidFill>
                <a:ea typeface="DFKai-SB" panose="03000509000000000000"/>
              </a:rPr>
              <a:t>速救萬民從天降下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rgbClr val="FF0000"/>
                </a:solidFill>
                <a:ea typeface="DFKai-SB" panose="03000509000000000000"/>
                <a:sym typeface="Arial"/>
              </a:rPr>
              <a:t>爾為罪人開恩赦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rgbClr val="FF0000"/>
                </a:solidFill>
                <a:ea typeface="DFKai-SB" panose="03000509000000000000"/>
              </a:rPr>
              <a:t>快來照此長夜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chemeClr val="tx1"/>
                </a:solidFill>
                <a:ea typeface="DFKai-SB" panose="03000509000000000000"/>
              </a:rPr>
              <a:t>請天雨露</a:t>
            </a:r>
            <a:r>
              <a:rPr lang="zh-CN" altLang="en-US" sz="4400" b="0" i="0" u="none" strike="noStrike" cap="none" dirty="0">
                <a:solidFill>
                  <a:schemeClr val="tx1"/>
                </a:solidFill>
                <a:ea typeface="DFKai-SB" panose="03000509000000000000"/>
                <a:sym typeface="Arial"/>
              </a:rPr>
              <a:t>，義人稅駕，</a:t>
            </a:r>
            <a:endParaRPr lang="en-US" altLang="zh-CN" sz="4400" b="0" i="0" u="none" strike="noStrike" cap="none" dirty="0">
              <a:solidFill>
                <a:schemeClr val="tx1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chemeClr val="tx1"/>
                </a:solidFill>
                <a:ea typeface="DFKai-SB" panose="03000509000000000000"/>
              </a:rPr>
              <a:t>拯出水火，獄魔兇霸，</a:t>
            </a:r>
            <a:endParaRPr lang="en-US" altLang="zh-CN" sz="4400" dirty="0">
              <a:solidFill>
                <a:schemeClr val="tx1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chemeClr val="tx1"/>
                </a:solidFill>
                <a:ea typeface="DFKai-SB" panose="03000509000000000000"/>
                <a:sym typeface="Arial"/>
              </a:rPr>
              <a:t>哀此眾生，提我華夏。</a:t>
            </a:r>
            <a:endParaRPr lang="en-US" altLang="zh-CN" sz="4400" b="0" i="0" u="none" strike="noStrike" cap="none" dirty="0">
              <a:solidFill>
                <a:schemeClr val="tx1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endParaRPr sz="4400" b="0" i="0" u="none" strike="noStrike" cap="none" dirty="0">
              <a:solidFill>
                <a:srgbClr val="FF0000"/>
              </a:solidFill>
              <a:ea typeface="DFKai-SB" panose="03000509000000000000"/>
              <a:sym typeface="Arial"/>
            </a:endParaRPr>
          </a:p>
        </p:txBody>
      </p:sp>
      <p:sp>
        <p:nvSpPr>
          <p:cNvPr id="4" name="Google Shape;920;g3aaa50201ad_0_11">
            <a:extLst>
              <a:ext uri="{FF2B5EF4-FFF2-40B4-BE49-F238E27FC236}">
                <a16:creationId xmlns:a16="http://schemas.microsoft.com/office/drawing/2014/main" id="{1229840B-C6BD-10CB-F568-168764676893}"/>
              </a:ext>
            </a:extLst>
          </p:cNvPr>
          <p:cNvSpPr txBox="1"/>
          <p:nvPr/>
        </p:nvSpPr>
        <p:spPr>
          <a:xfrm>
            <a:off x="7185358" y="6336554"/>
            <a:ext cx="1831310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快來至聖默西亞</a:t>
            </a:r>
            <a:r>
              <a:rPr 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- </a:t>
            </a:r>
            <a:r>
              <a:rPr lang="en-US" alt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1</a:t>
            </a:r>
            <a:r>
              <a:rPr 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3</a:t>
            </a:r>
            <a:endParaRPr sz="1200" b="1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6070711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 dirty="0">
                <a:solidFill>
                  <a:srgbClr val="FF0000"/>
                </a:solidFill>
              </a:rPr>
              <a:t>　</a:t>
            </a:r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我信唯一的主、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耶穌基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督，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天主的獨生子。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祂在萬世之前，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由聖父所生。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祂是出自天主的天主，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出自光明的光明，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出自真天主的真天主。</a:t>
            </a:r>
            <a:endParaRPr sz="6200" b="0" i="0" u="none" strike="noStrike" cap="none" dirty="0">
              <a:solidFill>
                <a:srgbClr val="E8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33" name="Google Shape;733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4" name="Google Shape;734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我信聖神，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祂是主及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賦予生命者，由聖父聖子所共發。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祂和聖父聖子，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同受欽崇，同享光榮。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祂曾藉先知們發言。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55" name="Google Shape;755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D6C94-2496-36D7-2132-9CC1C7939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C4FA13-5CE1-EBD7-F317-CD2C44F00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2585"/>
            <a:ext cx="7772400" cy="1143000"/>
          </a:xfrm>
        </p:spPr>
        <p:txBody>
          <a:bodyPr/>
          <a:lstStyle/>
          <a:p>
            <a:r>
              <a:rPr lang="zh-TW" altLang="en-US" b="1" dirty="0">
                <a:ea typeface="DFKai-SB" panose="03000509000000000000"/>
              </a:rPr>
              <a:t>快來至聖默西亞</a:t>
            </a:r>
            <a:endParaRPr lang="zh-CN" altLang="en-US" b="1" dirty="0"/>
          </a:p>
        </p:txBody>
      </p:sp>
      <p:sp>
        <p:nvSpPr>
          <p:cNvPr id="3" name="Google Shape;596;p2">
            <a:extLst>
              <a:ext uri="{FF2B5EF4-FFF2-40B4-BE49-F238E27FC236}">
                <a16:creationId xmlns:a16="http://schemas.microsoft.com/office/drawing/2014/main" id="{B26DB320-B20E-BD20-8818-EEA5AD8863ED}"/>
              </a:ext>
            </a:extLst>
          </p:cNvPr>
          <p:cNvSpPr txBox="1"/>
          <p:nvPr/>
        </p:nvSpPr>
        <p:spPr>
          <a:xfrm>
            <a:off x="1116013" y="1089508"/>
            <a:ext cx="6985000" cy="605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rgbClr val="FF0000"/>
                </a:solidFill>
                <a:ea typeface="DFKai-SB" panose="03000509000000000000"/>
                <a:sym typeface="Arial"/>
              </a:rPr>
              <a:t>快來至聖默西亞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rgbClr val="FF0000"/>
                </a:solidFill>
                <a:ea typeface="DFKai-SB" panose="03000509000000000000"/>
              </a:rPr>
              <a:t>速救萬民從天降下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rgbClr val="FF0000"/>
                </a:solidFill>
                <a:ea typeface="DFKai-SB" panose="03000509000000000000"/>
                <a:sym typeface="Arial"/>
              </a:rPr>
              <a:t>爾為罪人開恩赦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rgbClr val="FF0000"/>
                </a:solidFill>
                <a:ea typeface="DFKai-SB" panose="03000509000000000000"/>
              </a:rPr>
              <a:t>快來照此長夜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chemeClr val="tx1"/>
                </a:solidFill>
                <a:ea typeface="DFKai-SB" panose="03000509000000000000"/>
              </a:rPr>
              <a:t>久困愁城</a:t>
            </a:r>
            <a:r>
              <a:rPr lang="zh-CN" altLang="en-US" sz="4400" b="0" i="0" u="none" strike="noStrike" cap="none" dirty="0">
                <a:solidFill>
                  <a:schemeClr val="tx1"/>
                </a:solidFill>
                <a:ea typeface="DFKai-SB" panose="03000509000000000000"/>
                <a:sym typeface="Arial"/>
              </a:rPr>
              <a:t>，疾首蹙顰，</a:t>
            </a:r>
            <a:endParaRPr lang="en-US" altLang="zh-CN" sz="4400" b="0" i="0" u="none" strike="noStrike" cap="none" dirty="0">
              <a:solidFill>
                <a:schemeClr val="tx1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chemeClr val="tx1"/>
                </a:solidFill>
                <a:ea typeface="DFKai-SB" panose="03000509000000000000"/>
              </a:rPr>
              <a:t>長吁短歎，籲告頻頻，</a:t>
            </a:r>
            <a:endParaRPr lang="en-US" altLang="zh-CN" sz="4400" dirty="0">
              <a:solidFill>
                <a:schemeClr val="tx1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chemeClr val="tx1"/>
                </a:solidFill>
                <a:ea typeface="DFKai-SB" panose="03000509000000000000"/>
                <a:sym typeface="Arial"/>
              </a:rPr>
              <a:t>速來援救，普世眾人。</a:t>
            </a:r>
            <a:endParaRPr lang="en-US" altLang="zh-CN" sz="4400" b="0" i="0" u="none" strike="noStrike" cap="none" dirty="0">
              <a:solidFill>
                <a:schemeClr val="tx1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endParaRPr sz="4400" b="0" i="0" u="none" strike="noStrike" cap="none" dirty="0">
              <a:solidFill>
                <a:srgbClr val="FF0000"/>
              </a:solidFill>
              <a:ea typeface="DFKai-SB" panose="03000509000000000000"/>
              <a:sym typeface="Arial"/>
            </a:endParaRPr>
          </a:p>
        </p:txBody>
      </p:sp>
      <p:sp>
        <p:nvSpPr>
          <p:cNvPr id="4" name="Google Shape;920;g3aaa50201ad_0_11">
            <a:extLst>
              <a:ext uri="{FF2B5EF4-FFF2-40B4-BE49-F238E27FC236}">
                <a16:creationId xmlns:a16="http://schemas.microsoft.com/office/drawing/2014/main" id="{3F1C0154-E879-4D22-F7DB-B634C94E22F3}"/>
              </a:ext>
            </a:extLst>
          </p:cNvPr>
          <p:cNvSpPr txBox="1"/>
          <p:nvPr/>
        </p:nvSpPr>
        <p:spPr>
          <a:xfrm>
            <a:off x="7185358" y="6336554"/>
            <a:ext cx="1831310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快來至聖默西亞</a:t>
            </a:r>
            <a:r>
              <a:rPr 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- </a:t>
            </a:r>
            <a:r>
              <a:rPr lang="en-US" alt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2</a:t>
            </a:r>
            <a:r>
              <a:rPr 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3</a:t>
            </a:r>
            <a:endParaRPr sz="1200" b="1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5148319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</a:t>
            </a:r>
            <a:r>
              <a:rPr lang="zh-CN" altLang="en-US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我們同聲祈禱</a:t>
            </a:r>
            <a:endParaRPr sz="6600" b="1" i="0" u="none" strike="noStrike" cap="none" dirty="0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 dirty="0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4"/>
          <p:cNvSpPr/>
          <p:nvPr/>
        </p:nvSpPr>
        <p:spPr>
          <a:xfrm>
            <a:off x="346075" y="0"/>
            <a:ext cx="8766175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2025 禧 年 禱 文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天上之父，願祢賜予我們對祢聖子、我們的兄長耶穌基督的信德，以及聖神在我們心中點燃的愛德之火，重新喚醒我們</a:t>
            </a:r>
            <a:endParaRPr sz="6000" b="0" i="0" u="none" strike="noStrike" cap="none">
              <a:solidFill>
                <a:srgbClr val="00006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5"/>
          <p:cNvSpPr/>
          <p:nvPr/>
        </p:nvSpPr>
        <p:spPr>
          <a:xfrm>
            <a:off x="539750" y="141288"/>
            <a:ext cx="8424863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對祢天國來臨的真福盼望。願祢的恩寵將我們轉化，成為福音種子不倦的耕耘者；願這些種子從內在轉化人性與寰宇，懷著對新天新地的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6"/>
          <p:cNvSpPr/>
          <p:nvPr/>
        </p:nvSpPr>
        <p:spPr>
          <a:xfrm>
            <a:off x="611188" y="0"/>
            <a:ext cx="8334375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確切期待——那時邪惡勢力終被擊潰，祢的光榮將永耀不息。願禧年之恩在我們「希望的旅人」心中，重燃對天鄉珍寶的渴慕；  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37"/>
          <p:cNvSpPr/>
          <p:nvPr/>
        </p:nvSpPr>
        <p:spPr>
          <a:xfrm>
            <a:off x="792163" y="549275"/>
            <a:ext cx="8334375" cy="553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願這恩寵將救主之喜樂與平安，廣傳於普世大地。祢是我們永受讚頌的天主，願光榮與讚美永歸於祢。  阿們。</a:t>
            </a:r>
            <a:endParaRPr sz="6000" b="0" i="0" u="none" strike="noStrike" cap="non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g3aa94af582d_0_0"/>
          <p:cNvSpPr txBox="1"/>
          <p:nvPr/>
        </p:nvSpPr>
        <p:spPr>
          <a:xfrm>
            <a:off x="858631" y="4207605"/>
            <a:ext cx="74547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zh-TW" altLang="en-US" sz="4400" b="1" dirty="0">
                <a:ea typeface="DFKai-SB" panose="03000509000000000000"/>
              </a:rPr>
              <a:t>厄瑪奴爾，請來吧</a:t>
            </a:r>
            <a:endParaRPr lang="zh-TW" altLang="en-US" sz="4400" dirty="0">
              <a:ea typeface="DFKai-SB" panose="03000509000000000000"/>
            </a:endParaRPr>
          </a:p>
        </p:txBody>
      </p:sp>
      <p:sp>
        <p:nvSpPr>
          <p:cNvPr id="793" name="Google Shape;793;g3aa94af582d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4" name="Google Shape;794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 dirty="0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795" name="Google Shape;795;g3aa94af582d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3aa94af582d_0_7"/>
          <p:cNvSpPr txBox="1"/>
          <p:nvPr/>
        </p:nvSpPr>
        <p:spPr>
          <a:xfrm>
            <a:off x="196200" y="1969135"/>
            <a:ext cx="8751600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至高智慧</a:t>
            </a:r>
            <a:r>
              <a:rPr lang="zh-TW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請來吧！</a:t>
            </a:r>
            <a:endParaRPr lang="en-US" altLang="zh-CN" sz="4000" b="1" dirty="0">
              <a:solidFill>
                <a:schemeClr val="tx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全能天主</a:t>
            </a:r>
            <a:r>
              <a:rPr lang="zh-TW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請來吧！</a:t>
            </a:r>
            <a:endParaRPr sz="4000" b="1" dirty="0">
              <a:solidFill>
                <a:schemeClr val="tx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葉瑟根苗，請來吧！</a:t>
            </a:r>
            <a:endParaRPr lang="en-US" altLang="zh-CN" sz="4000" b="1" dirty="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厄瑪奴爾，請來吧！</a:t>
            </a:r>
            <a:endParaRPr sz="4000" b="1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02" name="Google Shape;802;g3aa94af582d_0_7"/>
          <p:cNvSpPr txBox="1"/>
          <p:nvPr/>
        </p:nvSpPr>
        <p:spPr>
          <a:xfrm>
            <a:off x="6911779" y="6175923"/>
            <a:ext cx="2689500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zh-CN" altLang="en-US" sz="1200" b="1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厄瑪奴爾，請來吧 </a:t>
            </a:r>
            <a:r>
              <a:rPr lang="en-US" altLang="zh-CN" sz="1200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— </a:t>
            </a:r>
            <a:r>
              <a:rPr lang="en-US" altLang="zh-TW" sz="1200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1</a:t>
            </a:r>
            <a:r>
              <a:rPr lang="zh-TW" sz="1200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 of 2</a:t>
            </a:r>
            <a:endParaRPr sz="1200" dirty="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61D45B9-7A4D-89F4-235B-6C8B367E633C}"/>
              </a:ext>
            </a:extLst>
          </p:cNvPr>
          <p:cNvSpPr txBox="1"/>
          <p:nvPr/>
        </p:nvSpPr>
        <p:spPr>
          <a:xfrm>
            <a:off x="1828799" y="813425"/>
            <a:ext cx="5029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zh-TW" altLang="en-US" sz="4400" b="1" i="0" u="none" strike="noStrike" dirty="0">
                <a:solidFill>
                  <a:srgbClr val="000000"/>
                </a:solidFill>
                <a:effectLst/>
                <a:latin typeface="DFKai-SB" panose="03000509000000000000"/>
                <a:ea typeface="DFKai-SB" panose="03000509000000000000"/>
              </a:rPr>
              <a:t>厄瑪奴爾，請來吧</a:t>
            </a:r>
            <a:endParaRPr lang="zh-TW" altLang="en-US" sz="4400" b="0" dirty="0">
              <a:effectLst/>
              <a:ea typeface="DFKai-SB" panose="03000509000000000000"/>
            </a:endParaRPr>
          </a:p>
          <a:p>
            <a:pPr>
              <a:buNone/>
            </a:pPr>
            <a:br>
              <a:rPr lang="zh-TW" altLang="en-US" dirty="0"/>
            </a:br>
            <a:endParaRPr lang="zh-CN" alt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>
          <a:extLst>
            <a:ext uri="{FF2B5EF4-FFF2-40B4-BE49-F238E27FC236}">
              <a16:creationId xmlns:a16="http://schemas.microsoft.com/office/drawing/2014/main" id="{E194AB52-86C7-CC26-0598-C367EC4BF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3aa94af582d_0_7">
            <a:extLst>
              <a:ext uri="{FF2B5EF4-FFF2-40B4-BE49-F238E27FC236}">
                <a16:creationId xmlns:a16="http://schemas.microsoft.com/office/drawing/2014/main" id="{BB9C9F2F-FA6B-196F-DFB7-20490FAD8E28}"/>
              </a:ext>
            </a:extLst>
          </p:cNvPr>
          <p:cNvSpPr txBox="1"/>
          <p:nvPr/>
        </p:nvSpPr>
        <p:spPr>
          <a:xfrm>
            <a:off x="196200" y="1969135"/>
            <a:ext cx="8751600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達味之鑰</a:t>
            </a:r>
            <a:r>
              <a:rPr lang="zh-TW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請來吧！</a:t>
            </a:r>
            <a:endParaRPr lang="en-US" altLang="zh-CN" sz="4000" b="1" dirty="0">
              <a:solidFill>
                <a:schemeClr val="tx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清晨旭日</a:t>
            </a:r>
            <a:r>
              <a:rPr lang="zh-TW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DFKai-SB"/>
                <a:ea typeface="DFKai-SB"/>
                <a:cs typeface="DFKai-SB"/>
                <a:sym typeface="DFKai-SB"/>
              </a:rPr>
              <a:t>請來吧！</a:t>
            </a:r>
            <a:endParaRPr sz="4000" b="1" dirty="0">
              <a:solidFill>
                <a:schemeClr val="tx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萬邦之王，請來吧！</a:t>
            </a:r>
            <a:endParaRPr lang="en-US" altLang="zh-CN" sz="4000" b="1" dirty="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厄瑪奴爾，請來吧！</a:t>
            </a:r>
            <a:endParaRPr sz="4000" b="1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02" name="Google Shape;802;g3aa94af582d_0_7">
            <a:extLst>
              <a:ext uri="{FF2B5EF4-FFF2-40B4-BE49-F238E27FC236}">
                <a16:creationId xmlns:a16="http://schemas.microsoft.com/office/drawing/2014/main" id="{2B952090-31B7-E5ED-E99E-A94A1BFA08B9}"/>
              </a:ext>
            </a:extLst>
          </p:cNvPr>
          <p:cNvSpPr txBox="1"/>
          <p:nvPr/>
        </p:nvSpPr>
        <p:spPr>
          <a:xfrm>
            <a:off x="6911779" y="6175923"/>
            <a:ext cx="2689500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zh-CN" altLang="en-US" sz="1200" b="1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厄瑪奴爾，請來吧 </a:t>
            </a:r>
            <a:r>
              <a:rPr lang="en-US" altLang="zh-CN" sz="1200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— </a:t>
            </a:r>
            <a:r>
              <a:rPr lang="en-US" altLang="zh-TW" sz="1200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2</a:t>
            </a:r>
            <a:r>
              <a:rPr lang="zh-TW" sz="1200" dirty="0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 of 2</a:t>
            </a:r>
            <a:endParaRPr sz="1200" dirty="0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F5BD338-0CD3-D52B-DBC7-9F58C451A2E9}"/>
              </a:ext>
            </a:extLst>
          </p:cNvPr>
          <p:cNvSpPr txBox="1"/>
          <p:nvPr/>
        </p:nvSpPr>
        <p:spPr>
          <a:xfrm>
            <a:off x="1828799" y="813425"/>
            <a:ext cx="5029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zh-TW" altLang="en-US" sz="4400" b="1" i="0" u="none" strike="noStrike" dirty="0">
                <a:solidFill>
                  <a:srgbClr val="000000"/>
                </a:solidFill>
                <a:effectLst/>
                <a:latin typeface="DFKai-SB" panose="03000509000000000000"/>
                <a:ea typeface="DFKai-SB" panose="03000509000000000000"/>
              </a:rPr>
              <a:t>厄瑪奴爾，請來吧</a:t>
            </a:r>
            <a:endParaRPr lang="zh-TW" altLang="en-US" sz="4400" b="0" dirty="0">
              <a:effectLst/>
              <a:ea typeface="DFKai-SB" panose="03000509000000000000"/>
            </a:endParaRPr>
          </a:p>
          <a:p>
            <a:pPr>
              <a:buNone/>
            </a:pPr>
            <a:br>
              <a:rPr lang="zh-TW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95577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各位教友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請你們祈禱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lang="en-US" altLang="zh-TW"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5400" dirty="0"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lang="en-US" altLang="zh-TW"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5400" dirty="0"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共同奉獻的聖祭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21705-F6B1-F2D5-0B99-D4DAB3B4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E9400B-F834-E477-641E-C5E440AB6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2585"/>
            <a:ext cx="7772400" cy="1143000"/>
          </a:xfrm>
        </p:spPr>
        <p:txBody>
          <a:bodyPr/>
          <a:lstStyle/>
          <a:p>
            <a:r>
              <a:rPr lang="zh-TW" altLang="en-US" b="1" dirty="0">
                <a:ea typeface="DFKai-SB" panose="03000509000000000000"/>
              </a:rPr>
              <a:t>快來至聖默西亞</a:t>
            </a:r>
            <a:endParaRPr lang="zh-CN" altLang="en-US" b="1" dirty="0"/>
          </a:p>
        </p:txBody>
      </p:sp>
      <p:sp>
        <p:nvSpPr>
          <p:cNvPr id="3" name="Google Shape;596;p2">
            <a:extLst>
              <a:ext uri="{FF2B5EF4-FFF2-40B4-BE49-F238E27FC236}">
                <a16:creationId xmlns:a16="http://schemas.microsoft.com/office/drawing/2014/main" id="{C63A9E38-BC10-7C28-DA51-CCAB1742E0DB}"/>
              </a:ext>
            </a:extLst>
          </p:cNvPr>
          <p:cNvSpPr txBox="1"/>
          <p:nvPr/>
        </p:nvSpPr>
        <p:spPr>
          <a:xfrm>
            <a:off x="1116013" y="1089508"/>
            <a:ext cx="6985000" cy="605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rgbClr val="FF0000"/>
                </a:solidFill>
                <a:ea typeface="DFKai-SB" panose="03000509000000000000"/>
                <a:sym typeface="Arial"/>
              </a:rPr>
              <a:t>快來至聖默西亞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rgbClr val="FF0000"/>
                </a:solidFill>
                <a:ea typeface="DFKai-SB" panose="03000509000000000000"/>
              </a:rPr>
              <a:t>速救萬民從天降下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rgbClr val="FF0000"/>
                </a:solidFill>
                <a:ea typeface="DFKai-SB" panose="03000509000000000000"/>
                <a:sym typeface="Arial"/>
              </a:rPr>
              <a:t>爾為罪人開恩赦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rgbClr val="FF0000"/>
                </a:solidFill>
                <a:ea typeface="DFKai-SB" panose="03000509000000000000"/>
              </a:rPr>
              <a:t>快來照此長夜</a:t>
            </a:r>
            <a:endParaRPr lang="en-US" altLang="zh-CN" sz="4400" dirty="0">
              <a:solidFill>
                <a:srgbClr val="FF0000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chemeClr val="tx1"/>
                </a:solidFill>
                <a:ea typeface="DFKai-SB" panose="03000509000000000000"/>
              </a:rPr>
              <a:t>又</a:t>
            </a:r>
            <a:r>
              <a:rPr lang="zh-CN" altLang="en-US" sz="4400" b="0" i="0" u="none" strike="noStrike" cap="none" dirty="0">
                <a:solidFill>
                  <a:schemeClr val="tx1"/>
                </a:solidFill>
                <a:ea typeface="DFKai-SB" panose="03000509000000000000"/>
                <a:sym typeface="Arial"/>
              </a:rPr>
              <a:t>知來者，達味裔孫，</a:t>
            </a:r>
            <a:endParaRPr lang="en-US" altLang="zh-CN" sz="4400" b="0" i="0" u="none" strike="noStrike" cap="none" dirty="0">
              <a:solidFill>
                <a:schemeClr val="tx1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dirty="0">
                <a:solidFill>
                  <a:schemeClr val="tx1"/>
                </a:solidFill>
                <a:ea typeface="DFKai-SB" panose="03000509000000000000"/>
              </a:rPr>
              <a:t>其來如光，除暗解昏，</a:t>
            </a:r>
            <a:endParaRPr lang="en-US" altLang="zh-CN" sz="4400" dirty="0">
              <a:solidFill>
                <a:schemeClr val="tx1"/>
              </a:solidFill>
              <a:ea typeface="DFKai-SB" panose="03000509000000000000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CN" altLang="en-US" sz="4400" b="0" i="0" u="none" strike="noStrike" cap="none" dirty="0">
                <a:solidFill>
                  <a:schemeClr val="tx1"/>
                </a:solidFill>
                <a:ea typeface="DFKai-SB" panose="03000509000000000000"/>
                <a:sym typeface="Arial"/>
              </a:rPr>
              <a:t>速來此世，救眾靈魂。</a:t>
            </a:r>
            <a:endParaRPr lang="en-US" altLang="zh-CN" sz="4400" b="0" i="0" u="none" strike="noStrike" cap="none" dirty="0">
              <a:solidFill>
                <a:schemeClr val="tx1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endParaRPr sz="4400" b="0" i="0" u="none" strike="noStrike" cap="none" dirty="0">
              <a:solidFill>
                <a:srgbClr val="FF0000"/>
              </a:solidFill>
              <a:ea typeface="DFKai-SB" panose="03000509000000000000"/>
              <a:sym typeface="Arial"/>
            </a:endParaRPr>
          </a:p>
        </p:txBody>
      </p:sp>
      <p:sp>
        <p:nvSpPr>
          <p:cNvPr id="4" name="Google Shape;920;g3aaa50201ad_0_11">
            <a:extLst>
              <a:ext uri="{FF2B5EF4-FFF2-40B4-BE49-F238E27FC236}">
                <a16:creationId xmlns:a16="http://schemas.microsoft.com/office/drawing/2014/main" id="{3ABB2FBC-ED8C-833C-EC8A-B375A05609A8}"/>
              </a:ext>
            </a:extLst>
          </p:cNvPr>
          <p:cNvSpPr txBox="1"/>
          <p:nvPr/>
        </p:nvSpPr>
        <p:spPr>
          <a:xfrm>
            <a:off x="7185358" y="6336554"/>
            <a:ext cx="1831310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快來至聖默西亞</a:t>
            </a:r>
            <a:r>
              <a:rPr 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- </a:t>
            </a:r>
            <a:r>
              <a:rPr lang="en-US" alt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3</a:t>
            </a:r>
            <a:r>
              <a:rPr 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3</a:t>
            </a:r>
            <a:endParaRPr sz="1200" b="1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9687442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Times New Roman"/>
                <a:ea typeface="Times New Roman"/>
                <a:cs typeface="Times New Roman"/>
                <a:sym typeface="Times New Roman"/>
              </a:rPr>
              <a:t>  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18" name="Google Shape;818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大家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感謝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43" name="Google Shape;843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lang="zh-CN" altLang="en-US"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CN" altLang="en-US" sz="4800" b="0" i="0" u="none" strike="noStrike" cap="none" dirty="0">
                <a:solidFill>
                  <a:srgbClr val="E80000"/>
                </a:solidFill>
                <a:latin typeface="DFKai-SB" panose="03000509000000000000"/>
                <a:ea typeface="DFKai-SB" panose="03000509000000000000"/>
                <a:cs typeface="DFKai-SB" panose="03000509000000000000"/>
                <a:sym typeface="DFKai-SB"/>
              </a:rPr>
              <a:t>基督，</a:t>
            </a:r>
            <a:endParaRPr lang="zh-CN" altLang="en-US" sz="48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E80000"/>
                </a:solidFill>
                <a:latin typeface="DFKai-SB" panose="03000509000000000000"/>
                <a:ea typeface="DFKai-SB" panose="03000509000000000000"/>
                <a:cs typeface="DFKai-SB" panose="03000509000000000000"/>
                <a:sym typeface="DFKai-SB"/>
              </a:rPr>
              <a:t>我們傳報祢的聖死，</a:t>
            </a:r>
            <a:endParaRPr sz="48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E80000"/>
                </a:solidFill>
                <a:latin typeface="DFKai-SB" panose="03000509000000000000"/>
                <a:ea typeface="DFKai-SB" panose="03000509000000000000"/>
                <a:cs typeface="DFKai-SB" panose="03000509000000000000"/>
                <a:sym typeface="DFKai-SB"/>
              </a:rPr>
              <a:t>我們歌頌祢的復活，</a:t>
            </a:r>
            <a:endParaRPr sz="4800" b="0" i="0" u="none" strike="noStrike" cap="none" dirty="0">
              <a:solidFill>
                <a:srgbClr val="E80000"/>
              </a:solidFill>
              <a:latin typeface="DFKai-SB" panose="03000509000000000000"/>
              <a:ea typeface="DFKai-SB" panose="03000509000000000000"/>
              <a:cs typeface="DFKai-SB" panose="03000509000000000000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E80000"/>
                </a:solidFill>
                <a:latin typeface="DFKai-SB" panose="03000509000000000000"/>
                <a:ea typeface="DFKai-SB" panose="03000509000000000000"/>
                <a:cs typeface="DFKai-SB" panose="03000509000000000000"/>
                <a:sym typeface="DFKai-SB"/>
              </a:rPr>
              <a:t>我們期待祢光榮地來臨。</a:t>
            </a:r>
            <a:endParaRPr sz="4800" b="0" i="0" u="none" strike="noStrike" cap="none" dirty="0">
              <a:solidFill>
                <a:srgbClr val="E80000"/>
              </a:solidFill>
              <a:latin typeface="DFKai-SB" panose="03000509000000000000"/>
              <a:ea typeface="DFKai-SB" panose="03000509000000000000"/>
              <a:cs typeface="DFKai-SB" panose="03000509000000000000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全能的天主聖父,</a:t>
            </a:r>
            <a:r>
              <a:rPr lang="zh-CN" altLang="en-US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愿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一切崇敬和榮耀, 藉著基督, 偕同基督, 在基督內, 並聯合聖神, 都歸於祢, 直到永遠。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阿們</a:t>
            </a:r>
            <a:r>
              <a:rPr lang="zh-TW" sz="6200" b="0" i="0" u="none" strike="noStrike" cap="none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。</a:t>
            </a:r>
            <a:endParaRPr sz="6200" b="0" i="0" u="none" strike="noStrike" cap="none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860" name="Google Shape;860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6" name="Google Shape;866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596" name="Google Shape;596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及聖神之名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872" name="Google Shape;872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DFKai-SB"/>
                <a:ea typeface="DFKai-SB"/>
                <a:cs typeface="DFKai-SB"/>
                <a:sym typeface="DFKai-SB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Google Shape;883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垂憐我們。</a:t>
            </a:r>
            <a:endParaRPr sz="6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垂憐我們。</a:t>
            </a:r>
            <a:endParaRPr sz="6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賜給我們平安。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Google Shape;899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0" name="Google Shape;900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g3aaa50201ad_0_0"/>
          <p:cNvSpPr txBox="1"/>
          <p:nvPr/>
        </p:nvSpPr>
        <p:spPr>
          <a:xfrm>
            <a:off x="2127287" y="3209672"/>
            <a:ext cx="4979194" cy="1041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8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800" b="1" dirty="0"/>
          </a:p>
        </p:txBody>
      </p:sp>
      <p:sp>
        <p:nvSpPr>
          <p:cNvPr id="908" name="Google Shape;908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endParaRPr sz="4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/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至高智慧，懇求降臨！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統治萬物，協和萬民；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懇求顯示智慧路程，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指導群生步步遵循。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/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1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E72C1EC4-0BC6-78C8-E9C3-0CA50135985B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>
          <a:extLst>
            <a:ext uri="{FF2B5EF4-FFF2-40B4-BE49-F238E27FC236}">
              <a16:creationId xmlns:a16="http://schemas.microsoft.com/office/drawing/2014/main" id="{EF624B0B-57F4-E81F-6D0D-C832EB8B4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>
            <a:extLst>
              <a:ext uri="{FF2B5EF4-FFF2-40B4-BE49-F238E27FC236}">
                <a16:creationId xmlns:a16="http://schemas.microsoft.com/office/drawing/2014/main" id="{C368F724-8228-4647-4FE9-BD9A43D992F6}"/>
              </a:ext>
            </a:extLst>
          </p:cNvPr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以民牧者，懇求降臨！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你曾給梅瑟頒法律；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堅固信友軟弱身心，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教導眾人遵守誡命。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>
            <a:extLst>
              <a:ext uri="{FF2B5EF4-FFF2-40B4-BE49-F238E27FC236}">
                <a16:creationId xmlns:a16="http://schemas.microsoft.com/office/drawing/2014/main" id="{B7E4FAF2-DFB5-E9A5-0F44-898F0D1205D3}"/>
              </a:ext>
            </a:extLst>
          </p:cNvPr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2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6AF88ADD-D747-7548-F316-18CF18B6DEC1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  <p:extLst>
      <p:ext uri="{BB962C8B-B14F-4D97-AF65-F5344CB8AC3E}">
        <p14:creationId xmlns:p14="http://schemas.microsoft.com/office/powerpoint/2010/main" val="2337197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>
          <a:extLst>
            <a:ext uri="{FF2B5EF4-FFF2-40B4-BE49-F238E27FC236}">
              <a16:creationId xmlns:a16="http://schemas.microsoft.com/office/drawing/2014/main" id="{E23CF0EF-6E9C-3D81-045C-D4C98052E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>
            <a:extLst>
              <a:ext uri="{FF2B5EF4-FFF2-40B4-BE49-F238E27FC236}">
                <a16:creationId xmlns:a16="http://schemas.microsoft.com/office/drawing/2014/main" id="{883F8F71-5E74-14DE-97D7-92992B15E0BE}"/>
              </a:ext>
            </a:extLst>
          </p:cNvPr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葉瑟根苗，懇求降臨！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撒旦手中解放子民；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地獄深處拯救子民，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使眾得勝死亡之墳。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>
            <a:extLst>
              <a:ext uri="{FF2B5EF4-FFF2-40B4-BE49-F238E27FC236}">
                <a16:creationId xmlns:a16="http://schemas.microsoft.com/office/drawing/2014/main" id="{BB471439-DD86-5D61-FE0B-8704C9C72FC5}"/>
              </a:ext>
            </a:extLst>
          </p:cNvPr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3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5E51186F-D520-09AC-6ABB-3EDEABC4EB38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  <p:extLst>
      <p:ext uri="{BB962C8B-B14F-4D97-AF65-F5344CB8AC3E}">
        <p14:creationId xmlns:p14="http://schemas.microsoft.com/office/powerpoint/2010/main" val="1666149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基督的聖寵，</a:t>
            </a:r>
            <a:endParaRPr sz="5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聖神的恩賜，</a:t>
            </a:r>
            <a:endParaRPr sz="5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與你們同在。</a:t>
            </a:r>
            <a:endParaRPr sz="5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>
          <a:extLst>
            <a:ext uri="{FF2B5EF4-FFF2-40B4-BE49-F238E27FC236}">
              <a16:creationId xmlns:a16="http://schemas.microsoft.com/office/drawing/2014/main" id="{1F24A469-327B-9AD6-134A-8B1C68F3A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>
            <a:extLst>
              <a:ext uri="{FF2B5EF4-FFF2-40B4-BE49-F238E27FC236}">
                <a16:creationId xmlns:a16="http://schemas.microsoft.com/office/drawing/2014/main" id="{8CF7A5C8-2538-F711-5805-3BD2DF57DB69}"/>
              </a:ext>
            </a:extLst>
          </p:cNvPr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達味之鑰，懇求降臨！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大開我眾天上家庭；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安排我眾登天路程，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斷絕人間多愁苦徑。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>
            <a:extLst>
              <a:ext uri="{FF2B5EF4-FFF2-40B4-BE49-F238E27FC236}">
                <a16:creationId xmlns:a16="http://schemas.microsoft.com/office/drawing/2014/main" id="{F067723A-9512-4F29-71ED-71C5AC445268}"/>
              </a:ext>
            </a:extLst>
          </p:cNvPr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4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3290CF5C-8485-7A74-054C-479EB6F1C4EE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  <p:extLst>
      <p:ext uri="{BB962C8B-B14F-4D97-AF65-F5344CB8AC3E}">
        <p14:creationId xmlns:p14="http://schemas.microsoft.com/office/powerpoint/2010/main" val="50677690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>
          <a:extLst>
            <a:ext uri="{FF2B5EF4-FFF2-40B4-BE49-F238E27FC236}">
              <a16:creationId xmlns:a16="http://schemas.microsoft.com/office/drawing/2014/main" id="{59A48EDD-07C1-830B-342A-C39B734E8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>
            <a:extLst>
              <a:ext uri="{FF2B5EF4-FFF2-40B4-BE49-F238E27FC236}">
                <a16:creationId xmlns:a16="http://schemas.microsoft.com/office/drawing/2014/main" id="{36F17099-13E5-DAC9-3622-460B94A6DFE1}"/>
              </a:ext>
            </a:extLst>
          </p:cNvPr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東方旭日，懇求降臨！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藉主降臨歡慰眾心；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衝開長夜幽暗愁雲，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驅散死亡深沉黑影。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>
            <a:extLst>
              <a:ext uri="{FF2B5EF4-FFF2-40B4-BE49-F238E27FC236}">
                <a16:creationId xmlns:a16="http://schemas.microsoft.com/office/drawing/2014/main" id="{377B0D29-EA30-D84B-62FD-9A3B7D3A0773}"/>
              </a:ext>
            </a:extLst>
          </p:cNvPr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5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51F385FA-C3AF-9C4B-B016-00796CD613A0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  <p:extLst>
      <p:ext uri="{BB962C8B-B14F-4D97-AF65-F5344CB8AC3E}">
        <p14:creationId xmlns:p14="http://schemas.microsoft.com/office/powerpoint/2010/main" val="200534873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>
          <a:extLst>
            <a:ext uri="{FF2B5EF4-FFF2-40B4-BE49-F238E27FC236}">
              <a16:creationId xmlns:a16="http://schemas.microsoft.com/office/drawing/2014/main" id="{8A303C8F-BD5A-386E-8558-E75E4689F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>
            <a:extLst>
              <a:ext uri="{FF2B5EF4-FFF2-40B4-BE49-F238E27FC236}">
                <a16:creationId xmlns:a16="http://schemas.microsoft.com/office/drawing/2014/main" id="{63BA25FA-AD61-FB85-BCE8-36CF83934017}"/>
              </a:ext>
            </a:extLst>
          </p:cNvPr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萬邦之王，懇求降臨！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團結萬民，一志一心；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永息兵戈妒忌紛爭，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充滿世界天賜和平。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>
            <a:extLst>
              <a:ext uri="{FF2B5EF4-FFF2-40B4-BE49-F238E27FC236}">
                <a16:creationId xmlns:a16="http://schemas.microsoft.com/office/drawing/2014/main" id="{748AAD2D-FCA6-1E98-FB1B-9246A9057B61}"/>
              </a:ext>
            </a:extLst>
          </p:cNvPr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6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AEE6C631-5D92-E9F7-DCDA-4E45417DD769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  <p:extLst>
      <p:ext uri="{BB962C8B-B14F-4D97-AF65-F5344CB8AC3E}">
        <p14:creationId xmlns:p14="http://schemas.microsoft.com/office/powerpoint/2010/main" val="37552476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>
          <a:extLst>
            <a:ext uri="{FF2B5EF4-FFF2-40B4-BE49-F238E27FC236}">
              <a16:creationId xmlns:a16="http://schemas.microsoft.com/office/drawing/2014/main" id="{97E221DA-9830-2914-187B-46BEBBC16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g3aaa50201ad_0_6">
            <a:extLst>
              <a:ext uri="{FF2B5EF4-FFF2-40B4-BE49-F238E27FC236}">
                <a16:creationId xmlns:a16="http://schemas.microsoft.com/office/drawing/2014/main" id="{889EA60F-DBC1-2BC6-DDEC-E8D0D4F69074}"/>
              </a:ext>
            </a:extLst>
          </p:cNvPr>
          <p:cNvSpPr txBox="1"/>
          <p:nvPr/>
        </p:nvSpPr>
        <p:spPr>
          <a:xfrm>
            <a:off x="136650" y="1674300"/>
            <a:ext cx="8870700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厄瑪奴爾，懇求降臨！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救贖解放以色列民；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淪落異邦寂寞傷心，</a:t>
            </a:r>
            <a:endParaRPr lang="en-US" altLang="zh-CN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引頸渴望聖子降臨。</a:t>
            </a:r>
            <a:endParaRPr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歡欣！歡欣！以色列民，</a:t>
            </a:r>
            <a:endParaRPr lang="en-US" altLang="zh-CN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厄瑪奴爾，快要降臨！阿們</a:t>
            </a:r>
            <a:endParaRPr lang="en-US" altLang="zh-TW" sz="4000" b="1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14" name="Google Shape;914;g3aaa50201ad_0_6">
            <a:extLst>
              <a:ext uri="{FF2B5EF4-FFF2-40B4-BE49-F238E27FC236}">
                <a16:creationId xmlns:a16="http://schemas.microsoft.com/office/drawing/2014/main" id="{2F6F2801-CCA8-E34A-C973-7D3161F9C440}"/>
              </a:ext>
            </a:extLst>
          </p:cNvPr>
          <p:cNvSpPr txBox="1"/>
          <p:nvPr/>
        </p:nvSpPr>
        <p:spPr>
          <a:xfrm>
            <a:off x="7017024" y="6255469"/>
            <a:ext cx="1990326" cy="398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2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 </a:t>
            </a:r>
            <a:r>
              <a:rPr lang="en-US" altLang="zh-CN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r>
              <a:rPr 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</a:t>
            </a:r>
            <a:r>
              <a:rPr lang="en-US" altLang="zh-TW" sz="12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7</a:t>
            </a:r>
            <a:endParaRPr sz="1200" dirty="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2" name="Google Shape;906;g3aaa50201ad_0_0">
            <a:extLst>
              <a:ext uri="{FF2B5EF4-FFF2-40B4-BE49-F238E27FC236}">
                <a16:creationId xmlns:a16="http://schemas.microsoft.com/office/drawing/2014/main" id="{85453DE7-2485-CFBD-F800-4F8C4C97888C}"/>
              </a:ext>
            </a:extLst>
          </p:cNvPr>
          <p:cNvSpPr txBox="1"/>
          <p:nvPr/>
        </p:nvSpPr>
        <p:spPr>
          <a:xfrm>
            <a:off x="1968263" y="466476"/>
            <a:ext cx="4979194" cy="97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altLang="en-US" sz="44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將臨期七大對經</a:t>
            </a:r>
            <a:endParaRPr sz="4400" b="1" dirty="0"/>
          </a:p>
        </p:txBody>
      </p:sp>
    </p:spTree>
    <p:extLst>
      <p:ext uri="{BB962C8B-B14F-4D97-AF65-F5344CB8AC3E}">
        <p14:creationId xmlns:p14="http://schemas.microsoft.com/office/powerpoint/2010/main" val="1635715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33" name="Google Shape;933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聖父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CN" altLang="en-US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阿們。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9" name="Google Shape;939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lang="en-US" altLang="zh-TW"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Google Shape;946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g3aaa5f67095_0_96"/>
          <p:cNvSpPr txBox="1"/>
          <p:nvPr/>
        </p:nvSpPr>
        <p:spPr>
          <a:xfrm>
            <a:off x="3143450" y="3568947"/>
            <a:ext cx="3000000" cy="1144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48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</a:t>
            </a:r>
            <a:endParaRPr sz="4800" b="1" dirty="0"/>
          </a:p>
        </p:txBody>
      </p:sp>
      <p:sp>
        <p:nvSpPr>
          <p:cNvPr id="954" name="Google Shape;954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>
          <a:extLst>
            <a:ext uri="{FF2B5EF4-FFF2-40B4-BE49-F238E27FC236}">
              <a16:creationId xmlns:a16="http://schemas.microsoft.com/office/drawing/2014/main" id="{96890057-4826-E3EB-BE3E-5379C68EC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3aaa5f67095_0_96">
            <a:extLst>
              <a:ext uri="{FF2B5EF4-FFF2-40B4-BE49-F238E27FC236}">
                <a16:creationId xmlns:a16="http://schemas.microsoft.com/office/drawing/2014/main" id="{BBA368CB-FBFC-81B1-01AA-F8DCA55361D1}"/>
              </a:ext>
            </a:extLst>
          </p:cNvPr>
          <p:cNvSpPr txBox="1"/>
          <p:nvPr/>
        </p:nvSpPr>
        <p:spPr>
          <a:xfrm>
            <a:off x="89650" y="2038000"/>
            <a:ext cx="89757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修直主路預備主道，為真理的神打開心門 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讓祂能自由進入你的心中。 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賀三納我們要歌頌！ 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全地要充滿讚美主的聲音， 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耶穌是主！當受欽崇！ 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讓祂來掌管我們每一個人。 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賀三納！我們跟隨主！</a:t>
            </a:r>
            <a:endParaRPr sz="3700" b="1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2" name="Google Shape;952;g3aaa5f67095_0_96">
            <a:extLst>
              <a:ext uri="{FF2B5EF4-FFF2-40B4-BE49-F238E27FC236}">
                <a16:creationId xmlns:a16="http://schemas.microsoft.com/office/drawing/2014/main" id="{EDCB48ED-926D-03E0-1FAE-768EB3D618B6}"/>
              </a:ext>
            </a:extLst>
          </p:cNvPr>
          <p:cNvSpPr txBox="1"/>
          <p:nvPr/>
        </p:nvSpPr>
        <p:spPr>
          <a:xfrm>
            <a:off x="7371775" y="6187133"/>
            <a:ext cx="1486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修直主路-1 of 3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3" name="Google Shape;953;g3aaa5f67095_0_96">
            <a:extLst>
              <a:ext uri="{FF2B5EF4-FFF2-40B4-BE49-F238E27FC236}">
                <a16:creationId xmlns:a16="http://schemas.microsoft.com/office/drawing/2014/main" id="{EACA6B22-B833-D774-41BB-C67CF5B3C11E}"/>
              </a:ext>
            </a:extLst>
          </p:cNvPr>
          <p:cNvSpPr txBox="1"/>
          <p:nvPr/>
        </p:nvSpPr>
        <p:spPr>
          <a:xfrm>
            <a:off x="3143450" y="766115"/>
            <a:ext cx="3000000" cy="107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4400" b="1" dirty="0">
                <a:solidFill>
                  <a:schemeClr val="dk1"/>
                </a:solidFill>
                <a:latin typeface="+mj-ea"/>
                <a:ea typeface="+mj-ea"/>
                <a:cs typeface="DFKai-SB"/>
                <a:sym typeface="DFKai-SB"/>
              </a:rPr>
              <a:t>修直主路</a:t>
            </a:r>
            <a:endParaRPr sz="44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2260718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f67095_0_102"/>
          <p:cNvSpPr txBox="1"/>
          <p:nvPr/>
        </p:nvSpPr>
        <p:spPr>
          <a:xfrm>
            <a:off x="218550" y="1397250"/>
            <a:ext cx="87069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耶穌我主還要再來，在我們中間充滿恩典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看哪！聖潔的祭司榮耀的王。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賀三納我們向主唱！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全地要充滿讚美主的聲音，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耶穌是主！當受欽崇！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讓祂來掌管我們每一個人。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賀三納！我們跟隨主！</a:t>
            </a:r>
            <a:endParaRPr sz="3700" b="1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60" name="Google Shape;960;g3aaa5f67095_0_102"/>
          <p:cNvSpPr txBox="1"/>
          <p:nvPr/>
        </p:nvSpPr>
        <p:spPr>
          <a:xfrm>
            <a:off x="7212100" y="6187133"/>
            <a:ext cx="1486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修直主路- 2 of 3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主禮：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altLang="zh-TW" sz="6200" dirty="0"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各位教友，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altLang="zh-TW" sz="6200" dirty="0">
                <a:latin typeface="DFKai-SB" panose="03000509000000000000" pitchFamily="65" charset="-120"/>
                <a:ea typeface="DFKai-SB" panose="03000509000000000000" pitchFamily="65" charset="-120"/>
              </a:rPr>
              <a:t>     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/>
                <a:sym typeface="Arial"/>
              </a:rPr>
              <a:t>現在我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們大家認罪，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DFKai-SB"/>
              <a:sym typeface="DFKai-SB"/>
            </a:endParaRPr>
          </a:p>
          <a:p>
            <a:pPr marL="0" marR="0" lvl="0" indent="0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 </a:t>
            </a:r>
            <a:r>
              <a:rPr lang="en-US" alt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    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DFKai-SB"/>
                <a:sym typeface="DFKai-SB"/>
              </a:rPr>
              <a:t>虔誠地舉行聖祭。</a:t>
            </a:r>
            <a:endParaRPr sz="6200" b="0" i="0" u="none" strike="noStrike" cap="none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  <a:p>
            <a:pPr marL="0" marR="0" lvl="0" indent="0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 dirty="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aaa5f67095_0_107"/>
          <p:cNvSpPr txBox="1"/>
          <p:nvPr/>
        </p:nvSpPr>
        <p:spPr>
          <a:xfrm>
            <a:off x="172350" y="1397250"/>
            <a:ext cx="8799300" cy="41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祂的國度存到永恆，全地都敬拜眾人同聲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萬膝要敬拜萬口都要承認。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主耶穌基督是真神！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全地要充滿讚美主的聲音，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耶穌是主！當受欽崇！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讓祂來掌管我們每一個人。 </a:t>
            </a:r>
            <a:endParaRPr sz="3700" b="1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 b="1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賀三納！ 我們跟隨主！</a:t>
            </a:r>
            <a:endParaRPr sz="3700" b="1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66" name="Google Shape;966;g3aaa5f67095_0_107"/>
          <p:cNvSpPr txBox="1"/>
          <p:nvPr/>
        </p:nvSpPr>
        <p:spPr>
          <a:xfrm>
            <a:off x="7212100" y="6187133"/>
            <a:ext cx="1486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修直主路- 3 of 3</a:t>
            </a:r>
            <a:endParaRPr sz="1200"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我向全能的天主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和各位教友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我在思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lang="en-US" altLang="zh-TW" sz="6000" b="0" i="0" u="none" strike="noStrike" cap="none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上的過失</a:t>
            </a:r>
            <a:r>
              <a:rPr lang="zh-TW" sz="5400" b="0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3950</Words>
  <Application>Microsoft Office PowerPoint</Application>
  <PresentationFormat>On-screen Show (4:3)</PresentationFormat>
  <Paragraphs>389</Paragraphs>
  <Slides>80</Slides>
  <Notes>75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80</vt:i4>
      </vt:variant>
    </vt:vector>
  </HeadingPairs>
  <TitlesOfParts>
    <vt:vector size="93" baseType="lpstr">
      <vt:lpstr>DFKai-SB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PowerPoint Presentation</vt:lpstr>
      <vt:lpstr>快來至聖默西亞</vt:lpstr>
      <vt:lpstr>快來至聖默西亞</vt:lpstr>
      <vt:lpstr>快來至聖默西亞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Scurffy Gau</cp:lastModifiedBy>
  <cp:revision>66</cp:revision>
  <dcterms:created xsi:type="dcterms:W3CDTF">2011-12-14T12:22:07Z</dcterms:created>
  <dcterms:modified xsi:type="dcterms:W3CDTF">2025-12-09T01:04:34Z</dcterms:modified>
</cp:coreProperties>
</file>