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6" r:id="rId7"/>
  </p:sldMasterIdLst>
  <p:notesMasterIdLst>
    <p:notesMasterId r:id="rId116"/>
  </p:notesMasterIdLst>
  <p:sldIdLst>
    <p:sldId id="256" r:id="rId8"/>
    <p:sldId id="257" r:id="rId9"/>
    <p:sldId id="364" r:id="rId10"/>
    <p:sldId id="259" r:id="rId11"/>
    <p:sldId id="260" r:id="rId12"/>
    <p:sldId id="261" r:id="rId13"/>
    <p:sldId id="469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270" r:id="rId22"/>
    <p:sldId id="27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342" r:id="rId31"/>
    <p:sldId id="499" r:id="rId32"/>
    <p:sldId id="500" r:id="rId33"/>
    <p:sldId id="501" r:id="rId34"/>
    <p:sldId id="269" r:id="rId35"/>
    <p:sldId id="345" r:id="rId36"/>
    <p:sldId id="347" r:id="rId37"/>
    <p:sldId id="359" r:id="rId38"/>
    <p:sldId id="273" r:id="rId39"/>
    <p:sldId id="274" r:id="rId40"/>
    <p:sldId id="442" r:id="rId41"/>
    <p:sldId id="478" r:id="rId42"/>
    <p:sldId id="479" r:id="rId43"/>
    <p:sldId id="480" r:id="rId44"/>
    <p:sldId id="349" r:id="rId45"/>
    <p:sldId id="350" r:id="rId46"/>
    <p:sldId id="351" r:id="rId47"/>
    <p:sldId id="461" r:id="rId48"/>
    <p:sldId id="278" r:id="rId49"/>
    <p:sldId id="279" r:id="rId50"/>
    <p:sldId id="280" r:id="rId51"/>
    <p:sldId id="353" r:id="rId52"/>
    <p:sldId id="354" r:id="rId53"/>
    <p:sldId id="462" r:id="rId54"/>
    <p:sldId id="481" r:id="rId55"/>
    <p:sldId id="482" r:id="rId56"/>
    <p:sldId id="483" r:id="rId57"/>
    <p:sldId id="484" r:id="rId58"/>
    <p:sldId id="485" r:id="rId59"/>
    <p:sldId id="486" r:id="rId60"/>
    <p:sldId id="285" r:id="rId61"/>
    <p:sldId id="286" r:id="rId62"/>
    <p:sldId id="502" r:id="rId63"/>
    <p:sldId id="287" r:id="rId64"/>
    <p:sldId id="288" r:id="rId65"/>
    <p:sldId id="289" r:id="rId66"/>
    <p:sldId id="290" r:id="rId67"/>
    <p:sldId id="291" r:id="rId68"/>
    <p:sldId id="292" r:id="rId69"/>
    <p:sldId id="293" r:id="rId70"/>
    <p:sldId id="294" r:id="rId71"/>
    <p:sldId id="295" r:id="rId72"/>
    <p:sldId id="296" r:id="rId73"/>
    <p:sldId id="297" r:id="rId74"/>
    <p:sldId id="298" r:id="rId75"/>
    <p:sldId id="402" r:id="rId76"/>
    <p:sldId id="403" r:id="rId77"/>
    <p:sldId id="404" r:id="rId78"/>
    <p:sldId id="301" r:id="rId79"/>
    <p:sldId id="487" r:id="rId80"/>
    <p:sldId id="488" r:id="rId81"/>
    <p:sldId id="489" r:id="rId82"/>
    <p:sldId id="490" r:id="rId83"/>
    <p:sldId id="491" r:id="rId84"/>
    <p:sldId id="492" r:id="rId85"/>
    <p:sldId id="493" r:id="rId86"/>
    <p:sldId id="306" r:id="rId87"/>
    <p:sldId id="307" r:id="rId88"/>
    <p:sldId id="308" r:id="rId89"/>
    <p:sldId id="309" r:id="rId90"/>
    <p:sldId id="310" r:id="rId91"/>
    <p:sldId id="311" r:id="rId92"/>
    <p:sldId id="312" r:id="rId93"/>
    <p:sldId id="313" r:id="rId94"/>
    <p:sldId id="314" r:id="rId95"/>
    <p:sldId id="315" r:id="rId96"/>
    <p:sldId id="316" r:id="rId97"/>
    <p:sldId id="317" r:id="rId98"/>
    <p:sldId id="318" r:id="rId99"/>
    <p:sldId id="319" r:id="rId100"/>
    <p:sldId id="320" r:id="rId101"/>
    <p:sldId id="321" r:id="rId102"/>
    <p:sldId id="322" r:id="rId103"/>
    <p:sldId id="323" r:id="rId104"/>
    <p:sldId id="341" r:id="rId105"/>
    <p:sldId id="494" r:id="rId106"/>
    <p:sldId id="495" r:id="rId107"/>
    <p:sldId id="328" r:id="rId108"/>
    <p:sldId id="329" r:id="rId109"/>
    <p:sldId id="330" r:id="rId110"/>
    <p:sldId id="331" r:id="rId111"/>
    <p:sldId id="348" r:id="rId112"/>
    <p:sldId id="496" r:id="rId113"/>
    <p:sldId id="497" r:id="rId114"/>
    <p:sldId id="498" r:id="rId1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17" roundtripDataSignature="AMtx7mg0/wacxH5PYHEPFSUM+cZP0bVs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3" autoAdjust="0"/>
    <p:restoredTop sz="94638"/>
  </p:normalViewPr>
  <p:slideViewPr>
    <p:cSldViewPr snapToGrid="0">
      <p:cViewPr varScale="1">
        <p:scale>
          <a:sx n="113" d="100"/>
          <a:sy n="113" d="100"/>
        </p:scale>
        <p:origin x="200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customschemas.google.com/relationships/presentationmetadata" Target="metadata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presProps" Target="presProps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viewProps" Target="viewProps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e31fb08a5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g3e31fb08a5c_0_4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3e31fb08a5c_0_4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30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3e321a5c58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3" name="Google Shape;1163;g3e321a5c585_0_10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g3e321a5c585_0_10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106</a:t>
            </a:fld>
            <a:endParaRPr sz="130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3e321a5c585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1" name="Google Shape;1171;g3e321a5c585_0_10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g3e321a5c585_0_10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107</a:t>
            </a:fld>
            <a:endParaRPr sz="130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3e321a5c58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9" name="Google Shape;1179;g3e321a5c585_0_11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g3e321a5c585_0_11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108</a:t>
            </a:fld>
            <a:endParaRPr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31fb08a5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g3e31fb08a5c_0_5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3e31fb08a5c_0_5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e31fb08a5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1" name="Google Shape;661;g3e31fb08a5c_0_5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3e31fb08a5c_0_5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e31fb08a5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9" name="Google Shape;669;g3e31fb08a5c_0_6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g3e31fb08a5c_0_6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e31fb08a5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7" name="Google Shape;677;g3e31fb08a5c_0_7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g3e31fb08a5c_0_7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e31fb08a5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5" name="Google Shape;685;g3e31fb08a5c_0_8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g3e31fb08a5c_0_8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e31fb08a5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3" name="Google Shape;693;g3e31fb08a5c_0_8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g3e31fb08a5c_0_8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5" name="Google Shape;6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69a6c7f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69a6c7f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7" name="Google Shape;6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8" name="Google Shape;6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5" name="Google Shape;6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9" name="Google Shape;6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112DADEA-A723-EDC5-A632-DBD9AEFE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1BB8BCB2-45B9-21FC-D4AA-27A76BCF48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0D2E16FD-806B-015A-1FDE-81FB021178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65505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06AA827D-9EC6-BB29-E7CD-44C2C7700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A6FEB7A2-BAA8-0D48-2ECE-95E180899C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760C457C-DF88-708C-366D-0E20F68043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0401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7A38A6CB-E3C3-D834-1C4C-3C399180C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02246B13-6E09-E6C4-3694-D9F7721860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D5F4EE38-CE31-03A3-DCBB-EADEC4A451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0613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449A881B-B51B-C2DE-6FF8-5A3C0F48C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003964DF-0A51-374B-5E7C-FB96399A07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0A91BCF5-D114-5081-3A2A-7863E0402B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08587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9861CBC-2D27-60F6-F0C2-179ADCDC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309E2241-7524-8EEC-378F-CBA882B57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9288E60C-6505-692C-82C2-3AA8654F40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80686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4CBBAB7B-5B96-4C35-0560-05C99A116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2B0CA6C3-C390-30B1-39EA-0B736AAEC9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32896C70-DB32-8A0B-08F6-8480245F22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80112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4" name="Google Shape;70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9" name="Google Shape;7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5" name="Google Shape;71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44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31fb08a5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31fb08a5c_0_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31fb08a5c_0_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FAC50287-0308-A4E4-7218-2BBB8076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428B5279-5216-7646-D82D-D760CC36F2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592F931-E788-11BD-C379-8E40E7C8C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46651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F2D51148-5E31-D406-80FD-1739EC2BF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4E116023-A938-2ACE-6509-3BE05F46DD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AD0C9D8D-2EB1-18DD-499C-F9118F1DDA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81104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B9FF1FC8-B6AB-E6E0-AD6B-C5D1AB272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A2EDCAD0-A228-DEA1-C525-4685528C36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DF1A0EC9-204B-FFEE-6687-516FA4A699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74895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9352D7D7-0B50-FDDF-EFC7-CD679B072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A9B36130-0C15-5F0C-7947-2CC69A0E61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3A6007AB-E155-E393-F598-35DF03B6A6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00591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20383509-F9BF-B28B-BCE4-1720AE0F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E60AB1D-C7B4-8620-5F34-07386F1AB9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0B4A5FA2-43AA-46C2-394E-F6A74ADFFD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048753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02A4F46-D80D-075F-6EB1-920668569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76986971-04DA-2DF0-3491-8EAEFCF3C5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EA730064-B107-94D4-D3AB-F711FD2763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96139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F73562-8450-6463-1390-80C27C29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4CB0D1F2-5EEC-9C7B-6C35-F33BEA6149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EC911757-61EE-B226-29D6-EF6A5740B3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706982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0" name="Google Shape;74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5" name="Google Shape;74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e31fb08a5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g3e31fb08a5c_0_1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g3e31fb08a5c_0_1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>
          <a:extLst>
            <a:ext uri="{FF2B5EF4-FFF2-40B4-BE49-F238E27FC236}">
              <a16:creationId xmlns:a16="http://schemas.microsoft.com/office/drawing/2014/main" id="{724BDE38-6428-0863-389F-7341D753F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>
            <a:extLst>
              <a:ext uri="{FF2B5EF4-FFF2-40B4-BE49-F238E27FC236}">
                <a16:creationId xmlns:a16="http://schemas.microsoft.com/office/drawing/2014/main" id="{FC7EDB23-2A51-7557-3BA7-D89444DB97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5" name="Google Shape;745;p22:notes">
            <a:extLst>
              <a:ext uri="{FF2B5EF4-FFF2-40B4-BE49-F238E27FC236}">
                <a16:creationId xmlns:a16="http://schemas.microsoft.com/office/drawing/2014/main" id="{3FDBFC7A-AC8A-6FF4-7DBE-524693559D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35698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6" name="Google Shape;7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1" name="Google Shape;76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8" name="Google Shape;7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3" name="Google Shape;7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e31fb08a5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3" name="Google Shape;613;g3e31fb08a5c_0_1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g3e31fb08a5c_0_1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9" name="Google Shape;79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4" name="Google Shape;80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7EADAE19-08E4-10CB-5E2D-08BCF62D8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13634B1-BF4A-96EC-051F-DB36DCAC40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D004209-F552-3D7B-519A-3953DE858B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180275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91012961-585A-57B9-2D05-8164BFFF1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06B1832-1D72-AA44-5D7B-1D5E5658EF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6121D73F-49F8-2A1C-BCA7-4E6930E8B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39636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89CE2459-FBA4-F44F-8A27-699B3B3DB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A1F6DCC7-9115-4C01-CEAC-718B1911E5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553F9CD-B57C-3A9A-56EF-3736DA57AE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736040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" name="Google Shape;824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72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3e321a5c58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8" name="Google Shape;948;g3e321a5c585_0_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g3e321a5c585_0_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73</a:t>
            </a:fld>
            <a:endParaRPr sz="130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3e321a5c58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6" name="Google Shape;956;g3e321a5c585_0_1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g3e321a5c585_0_1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30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3e321a5c58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4" name="Google Shape;964;g3e321a5c585_0_1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g3e321a5c585_0_1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</a:t>
            </a:fld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e31fb08a5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1" name="Google Shape;621;g3e31fb08a5c_0_2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e31fb08a5c_0_2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e321a5c58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2" name="Google Shape;972;g3e321a5c585_0_2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g3e321a5c585_0_2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3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3e321a5c58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0" name="Google Shape;980;g3e321a5c585_0_3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g3e321a5c585_0_3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3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e321a5c58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8" name="Google Shape;988;g3e321a5c585_0_3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g3e321a5c585_0_3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3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e321a5c58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6" name="Google Shape;996;g3e321a5c585_0_4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3e321a5c585_0_4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79</a:t>
            </a:fld>
            <a:endParaRPr sz="130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2" name="Google Shape;86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7" name="Google Shape;86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8" name="Google Shape;87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2" name="Google Shape;89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e31fb08a5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g3e31fb08a5c_0_3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3e31fb08a5c_0_3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7" name="Google Shape;8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3" name="Google Shape;90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8" name="Google Shape;9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3" name="Google Shape;91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0" name="Google Shape;9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6" name="Google Shape;9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7" name="Google Shape;93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e31fb08a5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7" name="Google Shape;637;g3e31fb08a5c_0_3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g3e31fb08a5c_0_3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4" name="Google Shape;95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0" name="Google Shape;960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g3e321a5c585_0_6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g3e321a5c58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e321a5c585_0_7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g3e321a5c58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3e321a5c585_0_7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g3e321a5c58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4" name="Google Shape;99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5" name="Google Shape;995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1" name="Google Shape;100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8" name="Google Shape;100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4" name="Google Shape;1014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3e321a5c58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55" name="Google Shape;1155;g3e321a5c585_0_9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g3e321a5c585_0_9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105</a:t>
            </a:fld>
            <a:endParaRPr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4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8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8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9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9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9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9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0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0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0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0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0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0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0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0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0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0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0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0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10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10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7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0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10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10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0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10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0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0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10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0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10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0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8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8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8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8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8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8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8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8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8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8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8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8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8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8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9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9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9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9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9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9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9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9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9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9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9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9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9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9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9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9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9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9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9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6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9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9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0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0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0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0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0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10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0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0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1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1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1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1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1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1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1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1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1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1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1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1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1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1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1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3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1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7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3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1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1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1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1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1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1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1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1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1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1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1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1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1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1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1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1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1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80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1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1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1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1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1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1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1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1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1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1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1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1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1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1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2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1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1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2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1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12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129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1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4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1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1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1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1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1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1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1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1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1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8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8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1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1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1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1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1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1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1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1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8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6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6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6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7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4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0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0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"/>
          <p:cNvSpPr txBox="1"/>
          <p:nvPr/>
        </p:nvSpPr>
        <p:spPr>
          <a:xfrm>
            <a:off x="106363" y="1999929"/>
            <a:ext cx="9037500" cy="232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禮儀年甲年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CN" altLang="en-US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常年期第十五</a:t>
            </a:r>
            <a:r>
              <a:rPr lang="zh-TW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主日彌撒</a:t>
            </a:r>
            <a:endParaRPr sz="5400" b="1" i="0" u="sng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1"/>
          <p:cNvSpPr txBox="1"/>
          <p:nvPr/>
        </p:nvSpPr>
        <p:spPr>
          <a:xfrm>
            <a:off x="683613" y="4642026"/>
            <a:ext cx="8037093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en-US" alt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準備好心靈，彌撒即將開始。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573" name="Google Shape;573;p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0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49" name="Google Shape;649;p100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0" name="Google Shape;650;p100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7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78"/>
          <p:cNvSpPr txBox="1">
            <a:spLocks noGrp="1"/>
          </p:cNvSpPr>
          <p:nvPr>
            <p:ph type="body" idx="1"/>
          </p:nvPr>
        </p:nvSpPr>
        <p:spPr>
          <a:xfrm>
            <a:off x="492125" y="792162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我將祢的話語深藏在我心，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免得我得罪祢，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免得我遠離。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哦！主啊！與我親近，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我愛祢聲音，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作我腳前的燈，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作我路上的光。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5" name="Google Shape;1125;p178"/>
          <p:cNvSpPr txBox="1"/>
          <p:nvPr/>
        </p:nvSpPr>
        <p:spPr>
          <a:xfrm>
            <a:off x="565150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祢的話 3 of 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" name="Google Shape;1126;p178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57"/>
          <p:cNvSpPr txBox="1"/>
          <p:nvPr/>
        </p:nvSpPr>
        <p:spPr>
          <a:xfrm>
            <a:off x="250825" y="1847436"/>
            <a:ext cx="921702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上主，……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以上所求是靠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998" name="Google Shape;998;p57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58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05" name="Google Shape;1005;p58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1F9DB1-9157-45B5-973D-2E0DCB299003}"/>
              </a:ext>
            </a:extLst>
          </p:cNvPr>
          <p:cNvSpPr txBox="1"/>
          <p:nvPr/>
        </p:nvSpPr>
        <p:spPr>
          <a:xfrm>
            <a:off x="375410" y="2538412"/>
            <a:ext cx="8579747" cy="4153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主禮：願全能的天主，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聖父、聖子、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聖神，降福你們。</a:t>
            </a: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全體：阿們。</a:t>
            </a:r>
            <a:endParaRPr lang="zh-TW" altLang="en-US"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9"/>
          <p:cNvSpPr txBox="1"/>
          <p:nvPr/>
        </p:nvSpPr>
        <p:spPr>
          <a:xfrm>
            <a:off x="795338" y="1700213"/>
            <a:ext cx="83058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11" name="Google Shape;1011;p59"/>
          <p:cNvSpPr/>
          <p:nvPr/>
        </p:nvSpPr>
        <p:spPr>
          <a:xfrm>
            <a:off x="795338" y="4141787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aaa5f67095_0_9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/>
              <a:sym typeface="Calibri"/>
            </a:endParaRPr>
          </a:p>
        </p:txBody>
      </p:sp>
      <p:sp>
        <p:nvSpPr>
          <p:cNvPr id="1017" name="Google Shape;1017;g3aaa5f67095_0_96"/>
          <p:cNvSpPr txBox="1">
            <a:spLocks noGrp="1"/>
          </p:cNvSpPr>
          <p:nvPr>
            <p:ph type="title"/>
          </p:nvPr>
        </p:nvSpPr>
        <p:spPr>
          <a:xfrm>
            <a:off x="628662" y="30234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 sz="6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59" name="Google Shape;1159;p183"/>
          <p:cNvSpPr txBox="1">
            <a:spLocks noGrp="1"/>
          </p:cNvSpPr>
          <p:nvPr>
            <p:ph type="body" idx="1"/>
          </p:nvPr>
        </p:nvSpPr>
        <p:spPr>
          <a:xfrm>
            <a:off x="179387" y="981075"/>
            <a:ext cx="88725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1 撒種撒於清晨，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撒種撒於日中，撒種撒於黃昏，勤懇撒善種。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等候不久收割，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等候豐盛收穫，攜回肥美嘉禾，將何等歡樂。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0" name="Google Shape;1160;p183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撒種撒於清晨 1 of 4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84"/>
          <p:cNvSpPr txBox="1">
            <a:spLocks noGrp="1"/>
          </p:cNvSpPr>
          <p:nvPr>
            <p:ph type="title"/>
          </p:nvPr>
        </p:nvSpPr>
        <p:spPr>
          <a:xfrm>
            <a:off x="461962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67" name="Google Shape;1167;p184"/>
          <p:cNvSpPr txBox="1">
            <a:spLocks noGrp="1"/>
          </p:cNvSpPr>
          <p:nvPr>
            <p:ph type="body" idx="1"/>
          </p:nvPr>
        </p:nvSpPr>
        <p:spPr>
          <a:xfrm>
            <a:off x="431800" y="836612"/>
            <a:ext cx="8712300" cy="4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將要何等歡樂，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攜回肥美嘉禾，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將何等歡樂。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撒種不懼烈日，撒種不畏嚴風，撒種不怕暴風，那管陰與晴。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勞苦不久將過，轉眼即是收穫，攜回肥美嘉禾，將何等歡樂。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攜回嘉美禾，攜回嘉美禾，將要何等歡樂，攜回嘉美禾，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將何等歡樂，將何等歡樂，攜回肥美嘉禾，將何等歡樂。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1168" name="Google Shape;1168;p184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撒種撒於清晨 2 of 4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8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撒種撒於清晨</a:t>
            </a:r>
            <a:endParaRPr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5" name="Google Shape;1175;p185"/>
          <p:cNvSpPr txBox="1">
            <a:spLocks noGrp="1"/>
          </p:cNvSpPr>
          <p:nvPr>
            <p:ph type="body" idx="1"/>
          </p:nvPr>
        </p:nvSpPr>
        <p:spPr>
          <a:xfrm>
            <a:off x="179387" y="981075"/>
            <a:ext cx="88725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2 撒種不懼烈日，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撒種不畏嚴風，撒種不怕暴風，那管陰與晴。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勞苦不久將過，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轉眼即是收穫，攜回肥美嘉禾，將何等歡樂。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6" name="Google Shape;1176;p185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撒種撒於清晨 </a:t>
            </a:r>
            <a:r>
              <a:rPr lang="en-US" alt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3</a:t>
            </a: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4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186"/>
          <p:cNvSpPr txBox="1">
            <a:spLocks noGrp="1"/>
          </p:cNvSpPr>
          <p:nvPr>
            <p:ph type="title"/>
          </p:nvPr>
        </p:nvSpPr>
        <p:spPr>
          <a:xfrm>
            <a:off x="461962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撒種撒於清晨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83" name="Google Shape;1183;p186"/>
          <p:cNvSpPr txBox="1">
            <a:spLocks noGrp="1"/>
          </p:cNvSpPr>
          <p:nvPr>
            <p:ph type="body" idx="1"/>
          </p:nvPr>
        </p:nvSpPr>
        <p:spPr>
          <a:xfrm>
            <a:off x="431800" y="836612"/>
            <a:ext cx="8712300" cy="47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將要何等歡樂，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攜回嘉美禾，</a:t>
            </a:r>
            <a:endParaRPr sz="5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攜回肥美嘉禾，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將何等歡樂。</a:t>
            </a:r>
            <a:endParaRPr sz="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撒種不懼烈日，撒種不畏嚴風，撒種不怕暴風，那管陰與晴。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勞苦不久將過，轉眼即是收穫，攜回肥美嘉禾，將何等歡樂。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攜回嘉美禾，攜回嘉美禾，將要何等歡樂，攜回嘉美禾，</a:t>
            </a:r>
            <a:endParaRPr sz="5200" b="0" i="0" u="none" strike="noStrike" cap="none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將何等歡樂，將何等歡樂，攜回肥美嘉禾，將何等歡樂。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Arial"/>
              <a:buNone/>
            </a:pPr>
            <a:br>
              <a:rPr lang="zh-TW" sz="52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1184" name="Google Shape;1184;p186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撒種撒於清晨 </a:t>
            </a:r>
            <a:r>
              <a:rPr lang="en-US" altLang="zh-TW" sz="1600" b="0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r>
              <a:rPr lang="zh-TW" sz="1600" b="0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of 4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57" name="Google Shape;657;p101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4 為要與主同生活，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必先與主同死亡。</a:t>
            </a:r>
            <a:endParaRPr sz="66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死於自私與罪惡，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我們得享永生。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8" name="Google Shape;658;p101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8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6" name="Google Shape;666;p102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9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0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73" name="Google Shape;673;p103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 結合世界為一體，萬民合成一家庭。</a:t>
            </a:r>
            <a:endParaRPr sz="66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慶與聖三相會遇，與祂共享永生。</a:t>
            </a:r>
            <a:endParaRPr dirty="0"/>
          </a:p>
        </p:txBody>
      </p:sp>
      <p:sp>
        <p:nvSpPr>
          <p:cNvPr id="674" name="Google Shape;674;p103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10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81" name="Google Shape;681;p10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2" name="Google Shape;682;p104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11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89" name="Google Shape;689;p105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6 偕同教會同歡慶，吾人恭候主光臨。</a:t>
            </a:r>
            <a:endParaRPr sz="66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今日確是好節日，我們得享永生。</a:t>
            </a:r>
            <a:endParaRPr dirty="0"/>
          </a:p>
        </p:txBody>
      </p:sp>
      <p:sp>
        <p:nvSpPr>
          <p:cNvPr id="690" name="Google Shape;690;p105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12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97" name="Google Shape;697;p10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8" name="Google Shape;698;p106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13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致     候     詞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8" name="Google Shape;618;p2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主禮：因父、及子、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及聖神之名。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19" name="Google Shape;619;p2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"/>
          <p:cNvSpPr txBox="1"/>
          <p:nvPr/>
        </p:nvSpPr>
        <p:spPr>
          <a:xfrm>
            <a:off x="258913" y="628253"/>
            <a:ext cx="8796600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主禮：願天父的慈愛，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基督的聖寵，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聖神的恩賜，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與你們同在。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全體：也與你的心靈同在。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"/>
          <p:cNvSpPr txBox="1"/>
          <p:nvPr/>
        </p:nvSpPr>
        <p:spPr>
          <a:xfrm>
            <a:off x="430362" y="288231"/>
            <a:ext cx="8321040" cy="601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各位教友，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現在我們大家認罪，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虔誠地舉行聖祭。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en-US" alt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6000" b="0" i="0" u="none" strike="noStrike" cap="none" dirty="0">
                <a:solidFill>
                  <a:srgbClr val="001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(靜默片刻)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296520" y="2215187"/>
            <a:ext cx="8785200" cy="37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願我因我的正義</a:t>
            </a:r>
            <a:b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得見祢的慈顏；</a:t>
            </a:r>
            <a:b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願我醒來時，</a:t>
            </a:r>
            <a:b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altLang="en-US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能以仰瞻祢為幸福。</a:t>
            </a:r>
            <a:endParaRPr sz="60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581;p92">
            <a:extLst>
              <a:ext uri="{FF2B5EF4-FFF2-40B4-BE49-F238E27FC236}">
                <a16:creationId xmlns:a16="http://schemas.microsoft.com/office/drawing/2014/main" id="{8F3AD00E-3BBC-7D30-1E26-1CC36AE42B3E}"/>
              </a:ext>
            </a:extLst>
          </p:cNvPr>
          <p:cNvSpPr/>
          <p:nvPr/>
        </p:nvSpPr>
        <p:spPr>
          <a:xfrm>
            <a:off x="503970" y="282013"/>
            <a:ext cx="81360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 dirty="0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buClr>
                <a:srgbClr val="00006C"/>
              </a:buClr>
              <a:buSzPts val="6600"/>
            </a:pP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25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r>
              <a:rPr lang="en-US" alt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</a:t>
            </a:r>
            <a:r>
              <a:rPr 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：</a:t>
            </a:r>
            <a:r>
              <a:rPr lang="en-US" altLang="zh-TW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15</a:t>
            </a: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200" b="1" dirty="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"/>
          <p:cNvSpPr/>
          <p:nvPr/>
        </p:nvSpPr>
        <p:spPr>
          <a:xfrm>
            <a:off x="764381" y="401268"/>
            <a:ext cx="7615238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全體: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我向全能的天主，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和各位教友，承認 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我在思、言、行為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上的過失。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"/>
          <p:cNvSpPr txBox="1"/>
          <p:nvPr/>
        </p:nvSpPr>
        <p:spPr>
          <a:xfrm>
            <a:off x="360979" y="243233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我罪、我罪、我的重罪。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為此，懇請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終身童貞聖母瑪利亞、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天使聖人、和你們各位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教友，為我祈求上主，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我們的天主。    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願全能的天主垂憐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我們，赦免我們的罪，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使我們得到永生。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45" name="Google Shape;645;p7"/>
          <p:cNvSpPr/>
          <p:nvPr/>
        </p:nvSpPr>
        <p:spPr>
          <a:xfrm>
            <a:off x="423243" y="4918213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 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"/>
          <p:cNvSpPr txBox="1"/>
          <p:nvPr/>
        </p:nvSpPr>
        <p:spPr>
          <a:xfrm>
            <a:off x="1646583" y="117475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1" name="Google Shape;651;p8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"/>
          <p:cNvSpPr txBox="1"/>
          <p:nvPr/>
        </p:nvSpPr>
        <p:spPr>
          <a:xfrm>
            <a:off x="7792279" y="6278362"/>
            <a:ext cx="135172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000" b="1" i="0" u="sng" strike="noStrike" cap="none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533377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440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EE3A6-7070-A037-5F25-F24512C3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118F445B-2ACD-70B9-0350-E67A7EFE0FEF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D523EEC-F51D-0C03-8E39-E7EE9E7CB06C}"/>
              </a:ext>
            </a:extLst>
          </p:cNvPr>
          <p:cNvSpPr txBox="1"/>
          <p:nvPr/>
        </p:nvSpPr>
        <p:spPr>
          <a:xfrm>
            <a:off x="381000" y="1533377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lang="zh-TW" altLang="en-US" sz="1050" dirty="0"/>
          </a:p>
        </p:txBody>
      </p:sp>
    </p:spTree>
    <p:extLst>
      <p:ext uri="{BB962C8B-B14F-4D97-AF65-F5344CB8AC3E}">
        <p14:creationId xmlns:p14="http://schemas.microsoft.com/office/powerpoint/2010/main" val="4176972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3DF6-B2C1-7BAD-747A-777B75419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0FFD556-6EA6-16BA-A28F-EFD3FABE741A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EFFA2055-8DEC-9707-5D31-68416C99E2AB}"/>
              </a:ext>
            </a:extLst>
          </p:cNvPr>
          <p:cNvSpPr txBox="1"/>
          <p:nvPr/>
        </p:nvSpPr>
        <p:spPr>
          <a:xfrm>
            <a:off x="381000" y="1533377"/>
            <a:ext cx="8382000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坐在聖父之右者，求祢垂憐我們；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因為只有祢是聖的，只有祢是主，只有祢是至高無上的。</a:t>
            </a:r>
            <a:endParaRPr lang="en-US" altLang="zh-TW" sz="4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231723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7D48E-19F4-C4CA-8E04-ADC09BF59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93123CB-8461-EB4A-0C68-C1AC6FBEEFB1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752F6120-6A9C-765E-79DF-E123E7F63177}"/>
              </a:ext>
            </a:extLst>
          </p:cNvPr>
          <p:cNvSpPr txBox="1"/>
          <p:nvPr/>
        </p:nvSpPr>
        <p:spPr>
          <a:xfrm>
            <a:off x="381000" y="1533377"/>
            <a:ext cx="8382000" cy="334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耶穌基督，祢和聖神，同享天主聖父的光榮。阿們。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707702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"/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8" name="Google Shape;658;p9"/>
          <p:cNvSpPr txBox="1"/>
          <p:nvPr/>
        </p:nvSpPr>
        <p:spPr>
          <a:xfrm>
            <a:off x="288717" y="1850328"/>
            <a:ext cx="8351838" cy="548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………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，祂和祢及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  聖神，永生永王。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58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477081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2548491"/>
            <a:ext cx="8064600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一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依撒意亞先知書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5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5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15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進  堂  曲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582" name="Google Shape;582;p15"/>
          <p:cNvSpPr txBox="1">
            <a:spLocks noGrp="1"/>
          </p:cNvSpPr>
          <p:nvPr>
            <p:ph type="title" idx="4294967295"/>
          </p:nvPr>
        </p:nvSpPr>
        <p:spPr>
          <a:xfrm>
            <a:off x="597774" y="3009702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72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  <p:sp>
        <p:nvSpPr>
          <p:cNvPr id="583" name="Google Shape;583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34108" y="9136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上主這樣說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「就像雨和雪從天降下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不再返回原處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只有灌溉田地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使土地萌芽、結出果實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償還播種者的種子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供給饑餓者食糧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同樣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我口中發出的言語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不能空空地回到我這裡來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反之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它必實行我的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F709C-B49E-F41E-9C2B-637030BF4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4F59-369E-CF6E-4A15-0BA2541F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D13B5-7FAE-4D5C-40FE-09E49017AD9D}"/>
              </a:ext>
            </a:extLst>
          </p:cNvPr>
          <p:cNvSpPr txBox="1"/>
          <p:nvPr/>
        </p:nvSpPr>
        <p:spPr>
          <a:xfrm>
            <a:off x="334108" y="97352"/>
            <a:ext cx="84757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旨意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完成我賦給它的使命。」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111D3D04-1EBC-36D4-B3BA-0606E73D8931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</a:t>
            </a: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804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"/>
          <p:cNvSpPr txBox="1"/>
          <p:nvPr/>
        </p:nvSpPr>
        <p:spPr>
          <a:xfrm>
            <a:off x="467643" y="474365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r>
              <a:rPr lang="zh-TW" sz="600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上主的聖言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4BC55A49-F81B-DF75-7704-86B11EC3FB14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4381136-10E9-F6C1-77D4-66E86254F0AC}"/>
              </a:ext>
            </a:extLst>
          </p:cNvPr>
          <p:cNvSpPr txBox="1"/>
          <p:nvPr/>
        </p:nvSpPr>
        <p:spPr>
          <a:xfrm>
            <a:off x="566555" y="2540622"/>
            <a:ext cx="80108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zh-TW" altLang="en-US" sz="600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答：</a:t>
            </a:r>
            <a:r>
              <a:rPr lang="zh-TW" altLang="zh-CN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種子落在好地裡，結了果實。</a:t>
            </a:r>
            <a:endParaRPr lang="zh-TW" altLang="en-US"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AEB065D3-6547-2815-C03F-7CBB92B9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A5F2CFC5-B2C3-7A52-29C1-02547FB28441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98E451E-A530-728B-A2F5-8DD6155891EC}"/>
              </a:ext>
            </a:extLst>
          </p:cNvPr>
          <p:cNvSpPr txBox="1"/>
          <p:nvPr/>
        </p:nvSpPr>
        <p:spPr>
          <a:xfrm>
            <a:off x="1978150" y="4865934"/>
            <a:ext cx="6002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種子落在好地裡，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結了果實。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B3B644-066D-98E0-8753-47BEEDB2FA46}"/>
              </a:ext>
            </a:extLst>
          </p:cNvPr>
          <p:cNvSpPr txBox="1"/>
          <p:nvPr/>
        </p:nvSpPr>
        <p:spPr>
          <a:xfrm>
            <a:off x="230909" y="1459665"/>
            <a:ext cx="86821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祢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眷顧大地，普降甘霖，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使大地肥沃。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TW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天主的河川洋溢。五穀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CN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豐登，都是出於你的安排。</a:t>
            </a:r>
            <a:endParaRPr lang="zh-TW" altLang="en-US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4212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B03090D4-7FBF-8D86-ACD9-9B3A57D7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F766437E-F736-940F-6762-80B0E41DFB1B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F0A413E-85F0-80BB-C982-73829A92A867}"/>
              </a:ext>
            </a:extLst>
          </p:cNvPr>
          <p:cNvSpPr txBox="1"/>
          <p:nvPr/>
        </p:nvSpPr>
        <p:spPr>
          <a:xfrm>
            <a:off x="1978150" y="4865934"/>
            <a:ext cx="6002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種子落在好地裡，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結了果實。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F0FA56F-84C7-790F-7493-1E2170C74244}"/>
              </a:ext>
            </a:extLst>
          </p:cNvPr>
          <p:cNvSpPr txBox="1"/>
          <p:nvPr/>
        </p:nvSpPr>
        <p:spPr>
          <a:xfrm>
            <a:off x="230909" y="1459665"/>
            <a:ext cx="86821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祢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灌溉田畦，耙平土壤，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降雨鬆軟土地，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TW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賜福幼苗生長。</a:t>
            </a:r>
            <a:endParaRPr lang="zh-TW" altLang="en-US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3206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FA1BA9E3-5556-E709-9432-8ED0F6862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F940F869-5952-D0B3-28C4-2C34A514D99C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36391CA-8B76-0E6B-74DD-E041CA9A60EF}"/>
              </a:ext>
            </a:extLst>
          </p:cNvPr>
          <p:cNvSpPr txBox="1"/>
          <p:nvPr/>
        </p:nvSpPr>
        <p:spPr>
          <a:xfrm>
            <a:off x="1978150" y="4865934"/>
            <a:ext cx="6002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種子落在好地裡，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結了果實。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72F1CB0-5CCE-0A00-2A0F-8BBFBFC91A4B}"/>
              </a:ext>
            </a:extLst>
          </p:cNvPr>
          <p:cNvSpPr txBox="1"/>
          <p:nvPr/>
        </p:nvSpPr>
        <p:spPr>
          <a:xfrm>
            <a:off x="230909" y="1459665"/>
            <a:ext cx="86821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祢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普施慈惠，年年豐收；</a:t>
            </a: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TW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祢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足跡所至，處處富裕。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TW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牧場上牛羊成群；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山林間歡聲載道。</a:t>
            </a:r>
            <a:endParaRPr lang="zh-TW" altLang="en-US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9053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D49287ED-B241-B91D-EA77-14BCCC083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FC3A16E0-400D-2CE9-A097-11A7BDF10E5D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285466A-D40F-C8BB-690A-74796E2349C8}"/>
              </a:ext>
            </a:extLst>
          </p:cNvPr>
          <p:cNvSpPr txBox="1"/>
          <p:nvPr/>
        </p:nvSpPr>
        <p:spPr>
          <a:xfrm>
            <a:off x="1978150" y="4865934"/>
            <a:ext cx="6002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種子落在好地裡，</a:t>
            </a:r>
            <a:endParaRPr lang="en-US" altLang="zh-TW" sz="5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zh-CN" sz="5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結了果實。</a:t>
            </a:r>
            <a:endParaRPr lang="zh-TW" altLang="en-US" sz="5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F3B0A62-F08F-C579-6C00-3330605033F3}"/>
              </a:ext>
            </a:extLst>
          </p:cNvPr>
          <p:cNvSpPr txBox="1"/>
          <p:nvPr/>
        </p:nvSpPr>
        <p:spPr>
          <a:xfrm>
            <a:off x="230909" y="1459665"/>
            <a:ext cx="86821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>
              <a:buSzPts val="7200"/>
            </a:pPr>
            <a:r>
              <a:rPr lang="en-US" altLang="zh-TW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羊群滿山遍野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TW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佳禾滿坑滿谷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5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>
              <a:buSzPts val="7200"/>
            </a:pPr>
            <a:r>
              <a:rPr lang="en-US" altLang="zh-TW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萬象都在歌唱，歌唱歡呼。</a:t>
            </a:r>
            <a:r>
              <a:rPr lang="zh-TW" altLang="en-US" sz="5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823159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41921"/>
            <a:ext cx="8813022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聖保祿宗徒致羅馬人書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弟兄姐妹們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我確信現在受的苦楚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與將來在我們身上要顯示的光榮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是不能比較的。受造之物都熱切渴望天主兒女的顯揚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因為受造之物被屈伏在敗壞的狀態之下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並不是出於自願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而是由於使它屈伏的那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3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2" name="Google Shape;602;p94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1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B7392208-CB01-61D4-0406-6277010F4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83A7A9D-86E9-653E-8150-DA70E78E7554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一位的決意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受造之物仍然懷有希望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脫離敗壞的控制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得享天主兒女光榮的自由。因為我們知道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直到現在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一切受造之物都在痛苦呻吟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好像經歷產痛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不僅萬物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連我們這些最先領受聖神的人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也在心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9D54F3A-8288-5A96-C2D0-EBD4C5F1E63E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043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705E6FD3-2563-B2A4-4389-0CA70461C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8E47D6A5-DCD3-239A-F4C1-36563FD10BAD}"/>
              </a:ext>
            </a:extLst>
          </p:cNvPr>
          <p:cNvSpPr txBox="1"/>
          <p:nvPr/>
        </p:nvSpPr>
        <p:spPr>
          <a:xfrm>
            <a:off x="396150" y="192001"/>
            <a:ext cx="8351700" cy="28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中嘆息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等待着成為義子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恢復我們自由之身。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65674E36-B2DF-8D67-402C-5D60B411DDE9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9719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4"/>
          <p:cNvSpPr txBox="1"/>
          <p:nvPr/>
        </p:nvSpPr>
        <p:spPr>
          <a:xfrm>
            <a:off x="395536" y="332656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—上主的聖言—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6"/>
          <p:cNvSpPr/>
          <p:nvPr/>
        </p:nvSpPr>
        <p:spPr>
          <a:xfrm>
            <a:off x="465655" y="920641"/>
            <a:ext cx="8351837" cy="378561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福  音  前  歡  呼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CN" altLang="en-US" sz="8000" b="0" i="0" u="none" strike="noStrike" cap="none" dirty="0">
                <a:solidFill>
                  <a:srgbClr val="E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CN" altLang="en-US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阿肋路亞</a:t>
            </a:r>
            <a:r>
              <a:rPr lang="zh-CN" altLang="en-US" sz="6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660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7"/>
          <p:cNvSpPr/>
          <p:nvPr/>
        </p:nvSpPr>
        <p:spPr>
          <a:xfrm>
            <a:off x="313614" y="256084"/>
            <a:ext cx="8557126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lvl="0">
              <a:lnSpc>
                <a:spcPct val="125000"/>
              </a:lnSpc>
              <a:buSzPts val="6000"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主禮：恭讀</a:t>
            </a:r>
            <a:r>
              <a:rPr lang="zh-CN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聖瑪竇</a:t>
            </a:r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37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那一天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耶穌從家裡出來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坐在海邊。集合到祂跟前來的人很多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祂只得上船坐下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群眾都站在岸上。祂就用比喻對他們講論了許多事。祂說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「看哪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有一個撒種的出去撒種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撒種的時候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有的落在路旁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飛鳥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來把它吃了。有的落在石頭地裡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那裡沒有多少土壤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因為土壤不深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很快就發了芽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但是太陽一出來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就被曬焦了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又因為沒有根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就枯乾了。有的落在荊棘中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荊棘長起來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便把它們窒息了。有的落在好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A934513-13A0-B8F6-B3D0-E26D53181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B08C4D3F-9034-9703-5803-204720F16E9C}"/>
              </a:ext>
            </a:extLst>
          </p:cNvPr>
          <p:cNvSpPr/>
          <p:nvPr/>
        </p:nvSpPr>
        <p:spPr>
          <a:xfrm>
            <a:off x="326231" y="279480"/>
            <a:ext cx="8491500" cy="7078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地裡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就結了果實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有一百倍的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有六十倍的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有三十倍的。有耳朵能聽的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聽罷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！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門徒們前來問祂說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「祢為什麼用比喻對他們講話呢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？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」耶穌回答他們說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「因為天國的奧秘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只給你們知道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却不給他們知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2B9092F6-0C01-430C-137C-7C9DF69DD41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108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72C2C985-6439-9459-F6F1-9AD9C8040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BFD1DEF-E830-BEC5-FE8E-6034B06E0973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道。因為凡是有的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還要給他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使他富足有餘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凡是沒有的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連他所有的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也要奪去。因此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我用比喻對他們講話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是因為他們看、却看不見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聽也聽不見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也不了解。這樣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依撒意亞的預言正應驗在他們身上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8AF7F4EF-AEDB-0418-67C3-010BEFBB4C5A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85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ABCF05E-14B0-DDDB-8A18-2DA17DC52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62E8D45A-6853-CB52-4A5C-33C55A3E7F56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:『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你們聽是聽見了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却不了解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看是看見了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却不明白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因為這人民的心思遲鈍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他們堵住耳朵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又閉上眼睛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免得眼睛看見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耳朵聽見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心裡了解而回心轉意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就要我治好他們。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』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然而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你們的眼睛是有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DD9F8703-4D5D-1986-4900-0B209D986E72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89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9" name="Google Shape;609;p95"/>
          <p:cNvSpPr txBox="1">
            <a:spLocks noGrp="1"/>
          </p:cNvSpPr>
          <p:nvPr>
            <p:ph type="body" idx="1"/>
          </p:nvPr>
        </p:nvSpPr>
        <p:spPr>
          <a:xfrm>
            <a:off x="601662" y="620712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1 兄弟姐妹為一體，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生命如旭日東昇</a:t>
            </a:r>
            <a:endParaRPr sz="66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聖神內青春永駐，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我們得享永生。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b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610" name="Google Shape;610;p95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2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DF93FE2-4F74-C73E-D936-82E058C84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C820169E-02F1-5420-699D-E65D919B62D4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因為看得見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你們的耳朵是有福的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因為聽得見。我實在告訴你們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曾經有許多先知和義人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渴望看你們所看見</a:t>
            </a: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而沒有看到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渴望聽你們所聽見的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而沒有聽到。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所以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你們聽聽這撒種者的比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47BFC829-8B84-4218-BA4C-A16A732B9AE8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192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5312EF40-247C-03C1-5B92-8A102FEA5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D5B9F425-69F7-6854-C357-B29B8D945A26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喻罷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！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凡是聽了天國的道而不了解的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那邪惡者就來把撒在他心裡的奪去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這是指那撒在路旁的。那撒在石頭地裡的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就是指人聽了道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立刻欣然接受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但是心裡沒有根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不能持久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一旦為這道遭遇艱難和迫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23A21737-3116-9654-5BD2-262017A4F8BC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77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6262E0D-4556-287A-1A79-CF59EEDCA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AD8C9B3C-253D-6C52-0472-DB1B5C650F24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害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就立刻跌倒了。那撒在荊棘中的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就是指人聽了道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可是世俗的焦慮和財富的迷惑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把道蒙蔽住了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結不出果實來。那撒在好地裡的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就是指那聽了道而了解的人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他結出果實來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有結一百倍的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有結六十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90B3742-1B67-45F9-31C2-C4BA42162B15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62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55734FCE-17B8-F1FA-4373-C880C9844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1A8ABE37-DBEF-EC8C-BA21-33F6710E724A}"/>
              </a:ext>
            </a:extLst>
          </p:cNvPr>
          <p:cNvSpPr/>
          <p:nvPr/>
        </p:nvSpPr>
        <p:spPr>
          <a:xfrm>
            <a:off x="326231" y="279480"/>
            <a:ext cx="8491500" cy="190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倍的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有結三十倍的。」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5673A463-5E78-4B8D-60CE-9D307B5D5E7C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9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920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1"/>
          <p:cNvSpPr/>
          <p:nvPr/>
        </p:nvSpPr>
        <p:spPr>
          <a:xfrm>
            <a:off x="184010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—基督的福音—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28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>
          <a:extLst>
            <a:ext uri="{FF2B5EF4-FFF2-40B4-BE49-F238E27FC236}">
              <a16:creationId xmlns:a16="http://schemas.microsoft.com/office/drawing/2014/main" id="{857E2561-1CCC-5941-63B7-AEDA1D1E9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2BDAD4-D661-D8A7-ED7B-F479B176F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26" y="0"/>
            <a:ext cx="5518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77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/>
          <p:nvPr/>
        </p:nvSpPr>
        <p:spPr>
          <a:xfrm>
            <a:off x="539750" y="1773238"/>
            <a:ext cx="842486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我信唯一的天主，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全能的聖父，天地萬物，無論有形無形，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都是祂所創造的。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信    經</a:t>
            </a:r>
            <a:r>
              <a:rPr lang="zh-TW" sz="72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7200" b="1" dirty="0">
                <a:solidFill>
                  <a:srgbClr val="FF0000"/>
                </a:solidFill>
              </a:rPr>
              <a:t>　</a:t>
            </a:r>
            <a:endParaRPr sz="72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4"/>
          <p:cNvSpPr txBox="1"/>
          <p:nvPr/>
        </p:nvSpPr>
        <p:spPr>
          <a:xfrm>
            <a:off x="2049187" y="395800"/>
            <a:ext cx="7295868" cy="60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我信唯一的主、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天主的獨生子。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祂在萬世之前，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由聖父所生。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5"/>
          <p:cNvSpPr txBox="1"/>
          <p:nvPr/>
        </p:nvSpPr>
        <p:spPr>
          <a:xfrm>
            <a:off x="855041" y="1593902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祂是出自天主的天主，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出自光明的光明，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出自真天主的真天主。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17" name="Google Shape;617;p9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8" name="Google Shape;618;p96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3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6"/>
          <p:cNvSpPr/>
          <p:nvPr/>
        </p:nvSpPr>
        <p:spPr>
          <a:xfrm>
            <a:off x="633826" y="1074529"/>
            <a:ext cx="8353425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祂是聖父所生，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而非聖父所造，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與聖父同性同體，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萬物是藉著祂而造成的。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7"/>
          <p:cNvSpPr/>
          <p:nvPr/>
        </p:nvSpPr>
        <p:spPr>
          <a:xfrm>
            <a:off x="538575" y="188925"/>
            <a:ext cx="80967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74" name="Google Shape;774;p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4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鞠 躬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775" name="Google Shape;775;p27"/>
          <p:cNvSpPr/>
          <p:nvPr/>
        </p:nvSpPr>
        <p:spPr>
          <a:xfrm>
            <a:off x="34925" y="4289425"/>
            <a:ext cx="8929688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祂因聖神由童貞瑪利亞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8"/>
          <p:cNvSpPr txBox="1"/>
          <p:nvPr/>
        </p:nvSpPr>
        <p:spPr>
          <a:xfrm>
            <a:off x="591184" y="497448"/>
            <a:ext cx="87432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9"/>
          <p:cNvSpPr txBox="1"/>
          <p:nvPr/>
        </p:nvSpPr>
        <p:spPr>
          <a:xfrm>
            <a:off x="1225343" y="497448"/>
            <a:ext cx="72009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0"/>
          <p:cNvSpPr txBox="1"/>
          <p:nvPr/>
        </p:nvSpPr>
        <p:spPr>
          <a:xfrm>
            <a:off x="894779" y="160822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我信聖神，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祂是主及賦予生命者，由聖父聖子所共發。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祂和聖父聖子，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同受欽崇，同享光榮。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祂曾藉先知們發言。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31"/>
          <p:cNvSpPr txBox="1"/>
          <p:nvPr/>
        </p:nvSpPr>
        <p:spPr>
          <a:xfrm>
            <a:off x="611188" y="668544"/>
            <a:ext cx="892810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至聖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96" name="Google Shape;796;p31"/>
          <p:cNvSpPr/>
          <p:nvPr/>
        </p:nvSpPr>
        <p:spPr>
          <a:xfrm>
            <a:off x="611188" y="3429000"/>
            <a:ext cx="8424862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我承認赦罪的聖洗，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只有一個。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2"/>
          <p:cNvSpPr/>
          <p:nvPr/>
        </p:nvSpPr>
        <p:spPr>
          <a:xfrm>
            <a:off x="1182828" y="1651610"/>
            <a:ext cx="69850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3"/>
          <p:cNvSpPr txBox="1"/>
          <p:nvPr/>
        </p:nvSpPr>
        <p:spPr>
          <a:xfrm>
            <a:off x="539750" y="781602"/>
            <a:ext cx="8064500" cy="457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en-US" alt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信  友  禱  詞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en-US" alt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領：我們同聲祈禱</a:t>
            </a:r>
            <a:endParaRPr sz="6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全體：求主俯聽我們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/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TW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聖方濟，我們的弟兄，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八百年前你以平安的心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迎向「死亡姊妹」，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求你為我們轉求上主。</a:t>
            </a:r>
          </a:p>
        </p:txBody>
      </p:sp>
      <p:sp>
        <p:nvSpPr>
          <p:cNvPr id="4" name="Google Shape;852;p159">
            <a:extLst>
              <a:ext uri="{FF2B5EF4-FFF2-40B4-BE49-F238E27FC236}">
                <a16:creationId xmlns:a16="http://schemas.microsoft.com/office/drawing/2014/main" id="{EA8AC261-61CA-F9A2-8D6F-E70C541FDE50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1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5E19904F-DADB-4716-0439-F96D9B70A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28F4C48-1BA4-B828-BB4A-4015468E0A10}"/>
              </a:ext>
            </a:extLst>
          </p:cNvPr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在十字苦像前，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你認出了真正的平安。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請教導我們在基督內 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找到一切和好的泉源。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F776C18B-82BC-26D9-A517-01EE09128856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2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52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>
            <a:spLocks noGrp="1"/>
          </p:cNvSpPr>
          <p:nvPr>
            <p:ph type="title"/>
          </p:nvPr>
        </p:nvSpPr>
        <p:spPr>
          <a:xfrm>
            <a:off x="615950" y="-171450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25" name="Google Shape;625;p97"/>
          <p:cNvSpPr txBox="1">
            <a:spLocks noGrp="1"/>
          </p:cNvSpPr>
          <p:nvPr>
            <p:ph type="body" idx="1"/>
          </p:nvPr>
        </p:nvSpPr>
        <p:spPr>
          <a:xfrm>
            <a:off x="615950" y="12382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2 大家齊來呼上主，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祂曾許諾賜酬報。</a:t>
            </a:r>
            <a:endParaRPr sz="66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現世得獲百倍福，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來世且享永生。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6" name="Google Shape;626;p97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4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3AE1320-B162-F0E5-9DD1-A11E2D38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D2FD84A-C58D-B4EA-A034-6834FFFE4C77}"/>
              </a:ext>
            </a:extLst>
          </p:cNvPr>
          <p:cNvSpPr/>
          <p:nvPr/>
        </p:nvSpPr>
        <p:spPr>
          <a:xfrm>
            <a:off x="103031" y="103032"/>
            <a:ext cx="8944378" cy="630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你曾手無寸鐵  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跨越戰爭與誤解。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求你賜給我們勇氣，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在世界築起疆界之處建立橋樑。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6868D32F-BA95-48D8-544B-4E5C2D157B45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3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74613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F9384C7-7F94-745B-0716-198563B61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0439406E-7B03-AE45-03F9-B4E20CA7D0FF}"/>
              </a:ext>
            </a:extLst>
          </p:cNvPr>
          <p:cNvSpPr/>
          <p:nvPr/>
        </p:nvSpPr>
        <p:spPr>
          <a:xfrm>
            <a:off x="-122420" y="103032"/>
            <a:ext cx="9388839" cy="58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在充滿衝突與分裂的時代，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願我們成為締造和平的人，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以生命見證  ，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基督所賜的平安。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阿們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E6ADDDAC-7295-B00A-F7E2-32B34417A9BF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1090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b0d598f3c5_0_0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3b0d598f3c5_0_0"/>
          <p:cNvSpPr txBox="1">
            <a:spLocks noGrp="1"/>
          </p:cNvSpPr>
          <p:nvPr>
            <p:ph type="title" idx="4294967295"/>
          </p:nvPr>
        </p:nvSpPr>
        <p:spPr>
          <a:xfrm>
            <a:off x="323850" y="395448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-ExtB"/>
                <a:sym typeface="PMingLiu-ExtB"/>
              </a:rPr>
              <a:t>聖   祭   禮   儀   </a:t>
            </a:r>
            <a:endParaRPr sz="7200" b="1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-ExtB"/>
              <a:sym typeface="PMingLiu-ExtB"/>
            </a:endParaRPr>
          </a:p>
        </p:txBody>
      </p:sp>
      <p:sp>
        <p:nvSpPr>
          <p:cNvPr id="830" name="Google Shape;830;g3b0d598f3c5_0_0"/>
          <p:cNvSpPr/>
          <p:nvPr/>
        </p:nvSpPr>
        <p:spPr>
          <a:xfrm>
            <a:off x="2566050" y="2610600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  獻  曲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31" name="Google Shape;831;g3b0d598f3c5_0_0"/>
          <p:cNvSpPr txBox="1">
            <a:spLocks noGrp="1"/>
          </p:cNvSpPr>
          <p:nvPr>
            <p:ph type="title" idx="4294967295"/>
          </p:nvPr>
        </p:nvSpPr>
        <p:spPr>
          <a:xfrm>
            <a:off x="628650" y="4207605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CN" altLang="en-US" sz="6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lang="zh-TW" altLang="en-US" sz="66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5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52" name="Google Shape;952;p151"/>
          <p:cNvSpPr txBox="1">
            <a:spLocks noGrp="1"/>
          </p:cNvSpPr>
          <p:nvPr>
            <p:ph type="body" idx="1"/>
          </p:nvPr>
        </p:nvSpPr>
        <p:spPr>
          <a:xfrm>
            <a:off x="339725" y="981075"/>
            <a:ext cx="8712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3" name="Google Shape;953;p151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1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5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60" name="Google Shape;960;p152"/>
          <p:cNvSpPr txBox="1">
            <a:spLocks noGrp="1"/>
          </p:cNvSpPr>
          <p:nvPr>
            <p:ph type="body" idx="1"/>
          </p:nvPr>
        </p:nvSpPr>
        <p:spPr>
          <a:xfrm>
            <a:off x="339725" y="981075"/>
            <a:ext cx="8712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0" marR="0" lvl="0" indent="-1143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AutoNum type="arabicPeriod"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在主內安歇，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marR="0" lvl="0" indent="-11430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我靈。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marR="0" lvl="0" indent="-11430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上主是我的希望。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marR="0" lvl="0" indent="-11430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呼喚上主的聖名。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143000" marR="0" lvl="0" indent="-11430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祂是我們的庇蔭。</a:t>
            </a:r>
            <a:br>
              <a:rPr lang="zh-TW" sz="6600" b="0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961" name="Google Shape;961;p152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2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5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68" name="Google Shape;968;p153"/>
          <p:cNvSpPr txBox="1">
            <a:spLocks noGrp="1"/>
          </p:cNvSpPr>
          <p:nvPr>
            <p:ph type="body" idx="1"/>
          </p:nvPr>
        </p:nvSpPr>
        <p:spPr>
          <a:xfrm>
            <a:off x="339725" y="981075"/>
            <a:ext cx="8712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9" name="Google Shape;969;p153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3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15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76" name="Google Shape;976;p154"/>
          <p:cNvSpPr txBox="1">
            <a:spLocks noGrp="1"/>
          </p:cNvSpPr>
          <p:nvPr>
            <p:ph type="body" idx="1"/>
          </p:nvPr>
        </p:nvSpPr>
        <p:spPr>
          <a:xfrm>
            <a:off x="339725" y="1268412"/>
            <a:ext cx="8712300" cy="4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2. 勿信靠財富，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我靈。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尋求上主的榮耀。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上主祂信實可靠。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我們的力量和救主。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7" name="Google Shape;977;p154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4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5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84" name="Google Shape;984;p155"/>
          <p:cNvSpPr txBox="1">
            <a:spLocks noGrp="1"/>
          </p:cNvSpPr>
          <p:nvPr>
            <p:ph type="body" idx="1"/>
          </p:nvPr>
        </p:nvSpPr>
        <p:spPr>
          <a:xfrm>
            <a:off x="339725" y="981075"/>
            <a:ext cx="8712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5" name="Google Shape;985;p155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5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5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92" name="Google Shape;992;p156"/>
          <p:cNvSpPr txBox="1">
            <a:spLocks noGrp="1"/>
          </p:cNvSpPr>
          <p:nvPr>
            <p:ph type="body" idx="1"/>
          </p:nvPr>
        </p:nvSpPr>
        <p:spPr>
          <a:xfrm>
            <a:off x="339725" y="1484312"/>
            <a:ext cx="87123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3. 大家前來朝拜主。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我們是祂的羊群。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聽從上主的教導。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我們心深處的呼聲。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3" name="Google Shape;993;p156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6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57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在主內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00" name="Google Shape;1000;p157"/>
          <p:cNvSpPr txBox="1">
            <a:spLocks noGrp="1"/>
          </p:cNvSpPr>
          <p:nvPr>
            <p:ph type="body" idx="1"/>
          </p:nvPr>
        </p:nvSpPr>
        <p:spPr>
          <a:xfrm>
            <a:off x="339725" y="981075"/>
            <a:ext cx="8712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唯在主內我的靈能安歇。上主我磐石，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我永不動搖。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1" name="Google Shape;1001;p157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在主內 7 of 7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8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33" name="Google Shape;633;p98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弟兄們，前來聽聖言，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聚會在天主的祭桌前，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恭領主聖體聖血，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一同詠唱愛之歌。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阿肋路，阿肋路，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阿肋路阿肋路亞！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4" name="Google Shape;634;p98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5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9"/>
          <p:cNvSpPr txBox="1"/>
          <p:nvPr/>
        </p:nvSpPr>
        <p:spPr>
          <a:xfrm>
            <a:off x="716514" y="335865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各位教友：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請你們祈禱，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望全能的天主聖父，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收納我和你們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共同奉獻的聖祭。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0"/>
          <p:cNvSpPr txBox="1"/>
          <p:nvPr/>
        </p:nvSpPr>
        <p:spPr>
          <a:xfrm>
            <a:off x="574675" y="260350"/>
            <a:ext cx="7958138" cy="6407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也為我們和祂整個聖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1"/>
          <p:cNvSpPr/>
          <p:nvPr/>
        </p:nvSpPr>
        <p:spPr>
          <a:xfrm>
            <a:off x="323850" y="2252179"/>
            <a:ext cx="835183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以上所求是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靠我們的主基督。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 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75" name="Google Shape;875;p41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42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1" name="Google Shape;881;p42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感     恩     經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3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8" name="Google Shape;888;p4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43"/>
          <p:cNvSpPr/>
          <p:nvPr/>
        </p:nvSpPr>
        <p:spPr>
          <a:xfrm>
            <a:off x="315913" y="3797714"/>
            <a:ext cx="86487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44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聖、聖、聖、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上主、萬有的主，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祢的光榮充滿天地。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奉主名而來的當受讚美，歡呼之聲，響徹雲霄。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45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成  聖  體  禮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0" name="Google Shape;900;p45"/>
          <p:cNvSpPr txBox="1"/>
          <p:nvPr/>
        </p:nvSpPr>
        <p:spPr>
          <a:xfrm>
            <a:off x="2735262" y="3798888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【請跪下】</a:t>
            </a:r>
            <a:endParaRPr sz="52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6"/>
          <p:cNvSpPr txBox="1"/>
          <p:nvPr/>
        </p:nvSpPr>
        <p:spPr>
          <a:xfrm>
            <a:off x="430212" y="612864"/>
            <a:ext cx="8713788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我們傳報祢的聖死，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我們歌頌祢的復活，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我們期待祢光榮地來臨。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7"/>
          <p:cNvSpPr/>
          <p:nvPr/>
        </p:nvSpPr>
        <p:spPr>
          <a:xfrm>
            <a:off x="400464" y="633412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全能的天主聖父,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愿一切崇敬和榮耀, 藉著基督, 偕同基督, 在基督內, 並聯合聖神, 都歸於祢, 直到永遠。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8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000" b="1" dirty="0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 聖   體   禮</a:t>
            </a:r>
            <a:endParaRPr sz="7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7" name="Google Shape;917;p48"/>
          <p:cNvSpPr txBox="1"/>
          <p:nvPr/>
        </p:nvSpPr>
        <p:spPr>
          <a:xfrm>
            <a:off x="539750" y="1640579"/>
            <a:ext cx="856932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：……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41" name="Google Shape;641;p99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3 耶穌定了新誡命，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愛人如己勤遵行。</a:t>
            </a:r>
            <a:endParaRPr sz="66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直到福地主所許，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在那裡享永生。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2" name="Google Shape;642;p99"/>
          <p:cNvSpPr txBox="1"/>
          <p:nvPr/>
        </p:nvSpPr>
        <p:spPr>
          <a:xfrm>
            <a:off x="578485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天主的子女 6 of 13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49"/>
          <p:cNvSpPr txBox="1"/>
          <p:nvPr/>
        </p:nvSpPr>
        <p:spPr>
          <a:xfrm>
            <a:off x="523875" y="117475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求祢今天賞給我們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日用的食糧，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求祢寬恕我們的罪過，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如同我們寬恕別人一樣，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不要讓我們陷於誘惑，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但救我們免於凶惡。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23" name="Google Shape;923;p49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0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29" name="Google Shape;929;p50"/>
          <p:cNvSpPr txBox="1"/>
          <p:nvPr/>
        </p:nvSpPr>
        <p:spPr>
          <a:xfrm>
            <a:off x="1329531" y="245097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天下萬國，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普世權威，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  一切榮耀，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永歸於祢。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1"/>
          <p:cNvSpPr/>
          <p:nvPr/>
        </p:nvSpPr>
        <p:spPr>
          <a:xfrm>
            <a:off x="380032" y="9939"/>
            <a:ext cx="8595001" cy="662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祢是天主，永生永王。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52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願主的平安常與你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0" name="Google Shape;940;p52"/>
          <p:cNvSpPr txBox="1"/>
          <p:nvPr/>
        </p:nvSpPr>
        <p:spPr>
          <a:xfrm>
            <a:off x="179388" y="4437063"/>
            <a:ext cx="856932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1" name="Google Shape;941;p52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3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求祢賜給我們平安。 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4"/>
          <p:cNvSpPr txBox="1"/>
          <p:nvPr/>
        </p:nvSpPr>
        <p:spPr>
          <a:xfrm>
            <a:off x="488087" y="227772"/>
            <a:ext cx="8167825" cy="744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主，我當不起祢到我心裡來，只要祢說一句話，我的靈魂就會痊癒。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55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55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 dirty="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請教友依序恭領聖體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aaa50201ad_0_0"/>
          <p:cNvSpPr txBox="1"/>
          <p:nvPr/>
        </p:nvSpPr>
        <p:spPr>
          <a:xfrm>
            <a:off x="468300" y="418410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63" name="Google Shape;963;g3aaa50201ad_0_0"/>
          <p:cNvSpPr txBox="1">
            <a:spLocks noGrp="1"/>
          </p:cNvSpPr>
          <p:nvPr>
            <p:ph type="title" idx="4294967295"/>
          </p:nvPr>
        </p:nvSpPr>
        <p:spPr>
          <a:xfrm>
            <a:off x="468300" y="2942960"/>
            <a:ext cx="82074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72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</a:t>
            </a:r>
            <a:r>
              <a:rPr lang="zh-CN" altLang="en-US" sz="72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的話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76"/>
          <p:cNvSpPr txBox="1">
            <a:spLocks noGrp="1"/>
          </p:cNvSpPr>
          <p:nvPr>
            <p:ph type="body" idx="1"/>
          </p:nvPr>
        </p:nvSpPr>
        <p:spPr>
          <a:xfrm>
            <a:off x="492125" y="792162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我將祢的話語深藏在我心，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免得我得罪祢，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免得我遠離。</a:t>
            </a:r>
            <a:endParaRPr sz="54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哦！主啊！與我親近，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我愛祢聲音，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作我腳前的燈，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作我路上的光。</a:t>
            </a:r>
            <a:endParaRPr sz="5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1" name="Google Shape;1111;p176"/>
          <p:cNvSpPr txBox="1"/>
          <p:nvPr/>
        </p:nvSpPr>
        <p:spPr>
          <a:xfrm>
            <a:off x="565150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祢的話 1 of 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2" name="Google Shape;1112;p176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177"/>
          <p:cNvSpPr txBox="1">
            <a:spLocks noGrp="1"/>
          </p:cNvSpPr>
          <p:nvPr>
            <p:ph type="body" idx="1"/>
          </p:nvPr>
        </p:nvSpPr>
        <p:spPr>
          <a:xfrm>
            <a:off x="503237" y="1412875"/>
            <a:ext cx="8640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天地將要過去，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祢的話卻長存，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天地將毀壞，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祢的話卻長新。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8" name="Google Shape;1118;p177"/>
          <p:cNvSpPr txBox="1"/>
          <p:nvPr/>
        </p:nvSpPr>
        <p:spPr>
          <a:xfrm>
            <a:off x="5651500" y="6308725"/>
            <a:ext cx="32418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16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祢的話 2 of 3</a:t>
            </a:r>
            <a:endParaRPr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9" name="Google Shape;1119;p177"/>
          <p:cNvSpPr txBox="1"/>
          <p:nvPr/>
        </p:nvSpPr>
        <p:spPr>
          <a:xfrm>
            <a:off x="3348037" y="23812"/>
            <a:ext cx="2519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strike="noStrike" cap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祢的話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2828</TotalTime>
  <Words>4201</Words>
  <Application>Microsoft Macintosh PowerPoint</Application>
  <PresentationFormat>On-screen Show (4:3)</PresentationFormat>
  <Paragraphs>596</Paragraphs>
  <Slides>108</Slides>
  <Notes>102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108</vt:i4>
      </vt:variant>
    </vt:vector>
  </HeadingPairs>
  <TitlesOfParts>
    <vt:vector size="123" baseType="lpstr">
      <vt:lpstr>DFKai-SB</vt:lpstr>
      <vt:lpstr>Microsoft YaHei</vt:lpstr>
      <vt:lpstr>Microsoft YaHei</vt:lpstr>
      <vt:lpstr>Microsoft YaHei</vt:lpstr>
      <vt:lpstr>PMingLiu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願我因我的正義 得見祢的慈顏； 願我醒來時，    能以仰瞻祢為幸福。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在主內</vt:lpstr>
      <vt:lpstr>在主內</vt:lpstr>
      <vt:lpstr>在主內</vt:lpstr>
      <vt:lpstr>在主內</vt:lpstr>
      <vt:lpstr>在主內</vt:lpstr>
      <vt:lpstr>在主內</vt:lpstr>
      <vt:lpstr>在主內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祢的話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撒種撒於清晨</vt:lpstr>
      <vt:lpstr>撒種撒於清晨</vt:lpstr>
      <vt:lpstr>撒種撒於清晨</vt:lpstr>
      <vt:lpstr>撒種撒於清晨</vt:lpstr>
      <vt:lpstr>撒種撒於清晨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Josephine</dc:creator>
  <cp:lastModifiedBy>Vivian Jen</cp:lastModifiedBy>
  <cp:revision>289</cp:revision>
  <dcterms:created xsi:type="dcterms:W3CDTF">2011-12-14T12:22:07Z</dcterms:created>
  <dcterms:modified xsi:type="dcterms:W3CDTF">2026-07-10T03:19:55Z</dcterms:modified>
</cp:coreProperties>
</file>