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1" r:id="rId1"/>
    <p:sldMasterId id="2147483732" r:id="rId2"/>
    <p:sldMasterId id="2147483733" r:id="rId3"/>
    <p:sldMasterId id="2147483734" r:id="rId4"/>
    <p:sldMasterId id="2147483735" r:id="rId5"/>
    <p:sldMasterId id="2147483736" r:id="rId6"/>
    <p:sldMasterId id="2147483737" r:id="rId7"/>
  </p:sldMasterIdLst>
  <p:notesMasterIdLst>
    <p:notesMasterId r:id="rId86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334" r:id="rId28"/>
    <p:sldId id="332" r:id="rId29"/>
    <p:sldId id="333" r:id="rId30"/>
    <p:sldId id="276" r:id="rId31"/>
    <p:sldId id="335" r:id="rId32"/>
    <p:sldId id="336" r:id="rId33"/>
    <p:sldId id="279" r:id="rId34"/>
    <p:sldId id="280" r:id="rId35"/>
    <p:sldId id="281" r:id="rId36"/>
    <p:sldId id="337" r:id="rId37"/>
    <p:sldId id="338" r:id="rId38"/>
    <p:sldId id="282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theme" Target="theme/theme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presProps" Target="presProps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2" name="Google Shape;6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8" name="Google Shape;6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b9ccda7c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5" name="Google Shape;645;g3b9ccda7c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b9ccda7c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b9ccda7c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g3b9ccda7c7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b9ccda7c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b9ccda7c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g3b9ccda7c7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7" name="Google Shape;677;p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9" name="Google Shape;6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e311d6a8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g3e311d6a8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4" name="Google Shape;6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>
          <a:extLst>
            <a:ext uri="{FF2B5EF4-FFF2-40B4-BE49-F238E27FC236}">
              <a16:creationId xmlns:a16="http://schemas.microsoft.com/office/drawing/2014/main" id="{9E033607-BC2A-354A-09C7-6E29043C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2:notes">
            <a:extLst>
              <a:ext uri="{FF2B5EF4-FFF2-40B4-BE49-F238E27FC236}">
                <a16:creationId xmlns:a16="http://schemas.microsoft.com/office/drawing/2014/main" id="{F8E9234D-2B17-AFFA-30C4-5793744B27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4" name="Google Shape;694;p12:notes">
            <a:extLst>
              <a:ext uri="{FF2B5EF4-FFF2-40B4-BE49-F238E27FC236}">
                <a16:creationId xmlns:a16="http://schemas.microsoft.com/office/drawing/2014/main" id="{E2FA7846-9E66-2DDA-BECB-2EFD219052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8685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>
          <a:extLst>
            <a:ext uri="{FF2B5EF4-FFF2-40B4-BE49-F238E27FC236}">
              <a16:creationId xmlns:a16="http://schemas.microsoft.com/office/drawing/2014/main" id="{C999C0C2-CBAD-E911-B300-C381A62E0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2:notes">
            <a:extLst>
              <a:ext uri="{FF2B5EF4-FFF2-40B4-BE49-F238E27FC236}">
                <a16:creationId xmlns:a16="http://schemas.microsoft.com/office/drawing/2014/main" id="{A0069A01-FA37-690A-1AC6-DC9D5482D6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4" name="Google Shape;694;p12:notes">
            <a:extLst>
              <a:ext uri="{FF2B5EF4-FFF2-40B4-BE49-F238E27FC236}">
                <a16:creationId xmlns:a16="http://schemas.microsoft.com/office/drawing/2014/main" id="{154147AB-E1C4-9BA7-48D0-EA771049E2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2396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>
          <a:extLst>
            <a:ext uri="{FF2B5EF4-FFF2-40B4-BE49-F238E27FC236}">
              <a16:creationId xmlns:a16="http://schemas.microsoft.com/office/drawing/2014/main" id="{F34CE554-BBF5-D6D2-EA34-9E5E2C5F5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2:notes">
            <a:extLst>
              <a:ext uri="{FF2B5EF4-FFF2-40B4-BE49-F238E27FC236}">
                <a16:creationId xmlns:a16="http://schemas.microsoft.com/office/drawing/2014/main" id="{F2F0F8B6-A8E5-F9A0-D64D-414D567877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4" name="Google Shape;694;p12:notes">
            <a:extLst>
              <a:ext uri="{FF2B5EF4-FFF2-40B4-BE49-F238E27FC236}">
                <a16:creationId xmlns:a16="http://schemas.microsoft.com/office/drawing/2014/main" id="{61419D1F-3186-AC12-1289-4E529D70CC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0806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>
          <a:extLst>
            <a:ext uri="{FF2B5EF4-FFF2-40B4-BE49-F238E27FC236}">
              <a16:creationId xmlns:a16="http://schemas.microsoft.com/office/drawing/2014/main" id="{48580039-2DF9-44FA-3A29-00491EF8E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3:notes">
            <a:extLst>
              <a:ext uri="{FF2B5EF4-FFF2-40B4-BE49-F238E27FC236}">
                <a16:creationId xmlns:a16="http://schemas.microsoft.com/office/drawing/2014/main" id="{5F03665A-5C64-DF11-D9D7-594F797811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13:notes">
            <a:extLst>
              <a:ext uri="{FF2B5EF4-FFF2-40B4-BE49-F238E27FC236}">
                <a16:creationId xmlns:a16="http://schemas.microsoft.com/office/drawing/2014/main" id="{6A6D9963-AAEC-3012-C2A0-BECC6AEE48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4490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>
          <a:extLst>
            <a:ext uri="{FF2B5EF4-FFF2-40B4-BE49-F238E27FC236}">
              <a16:creationId xmlns:a16="http://schemas.microsoft.com/office/drawing/2014/main" id="{1D9BCACB-96C9-F884-4616-B56BCFCB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3:notes">
            <a:extLst>
              <a:ext uri="{FF2B5EF4-FFF2-40B4-BE49-F238E27FC236}">
                <a16:creationId xmlns:a16="http://schemas.microsoft.com/office/drawing/2014/main" id="{6AB4E882-24B9-02E8-4AEA-1D39EF24BB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13:notes">
            <a:extLst>
              <a:ext uri="{FF2B5EF4-FFF2-40B4-BE49-F238E27FC236}">
                <a16:creationId xmlns:a16="http://schemas.microsoft.com/office/drawing/2014/main" id="{200E5ED4-3387-73AC-6B90-E061692648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894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4" name="Google Shape;714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c07532ff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g3c07532ff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5" name="Google Shape;7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7" name="Google Shape;5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>
          <a:extLst>
            <a:ext uri="{FF2B5EF4-FFF2-40B4-BE49-F238E27FC236}">
              <a16:creationId xmlns:a16="http://schemas.microsoft.com/office/drawing/2014/main" id="{FDB4C8C0-367A-5DC5-0EC6-AB9F3B61C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:notes">
            <a:extLst>
              <a:ext uri="{FF2B5EF4-FFF2-40B4-BE49-F238E27FC236}">
                <a16:creationId xmlns:a16="http://schemas.microsoft.com/office/drawing/2014/main" id="{62897808-6B29-FA89-1CB7-647EB8C855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18:notes">
            <a:extLst>
              <a:ext uri="{FF2B5EF4-FFF2-40B4-BE49-F238E27FC236}">
                <a16:creationId xmlns:a16="http://schemas.microsoft.com/office/drawing/2014/main" id="{5A552F4F-F739-43FB-CB57-3C18E58FAB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0848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>
          <a:extLst>
            <a:ext uri="{FF2B5EF4-FFF2-40B4-BE49-F238E27FC236}">
              <a16:creationId xmlns:a16="http://schemas.microsoft.com/office/drawing/2014/main" id="{DDE7E8BD-17E5-B204-430F-881594D9F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:notes">
            <a:extLst>
              <a:ext uri="{FF2B5EF4-FFF2-40B4-BE49-F238E27FC236}">
                <a16:creationId xmlns:a16="http://schemas.microsoft.com/office/drawing/2014/main" id="{46F11092-9023-7552-5DA4-46D01977EA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18:notes">
            <a:extLst>
              <a:ext uri="{FF2B5EF4-FFF2-40B4-BE49-F238E27FC236}">
                <a16:creationId xmlns:a16="http://schemas.microsoft.com/office/drawing/2014/main" id="{E2E119D9-E6B8-27F5-24DE-D3CB537D4F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7141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0" name="Google Shape;7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5" name="Google Shape;7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6" name="Google Shape;7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1" name="Google Shape;7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6" name="Google Shape;7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1" name="Google Shape;7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e31fefd33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7" name="Google Shape;597;g3e31fefd336_0_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3e31fefd336_0_2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8" name="Google Shape;7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3" name="Google Shape;7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8" name="Google Shape;7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3" name="Google Shape;8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4" name="Google Shape;81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e6fc99cc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9" name="Google Shape;819;g3e6fc99cc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e6fc99ccb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5" name="Google Shape;825;g3e6fc99ccb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e6fc99ccb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1" name="Google Shape;831;g3e6fc99ccb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e6fc99ccb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7" name="Google Shape;837;g3e6fc99ccb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b0d598f3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3b0d598f3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4" name="Google Shape;844;g3b0d598f3c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3e31fefd3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2" name="Google Shape;852;g3e31fefd33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g3e31fefd336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e31fefd33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0" name="Google Shape;860;g3e31fefd33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3e31fefd336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3e31fefd33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7" name="Google Shape;867;g3e31fefd33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3e31fefd336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4" name="Google Shape;8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9" name="Google Shape;8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4" name="Google Shape;88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0" name="Google Shape;89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7" name="Google Shape;89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4" name="Google Shape;90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2" name="Google Shape;6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9" name="Google Shape;90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5" name="Google Shape;91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0" name="Google Shape;92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5" name="Google Shape;92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6" name="Google Shape;92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2" name="Google Shape;93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8" name="Google Shape;93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4" name="Google Shape;94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9" name="Google Shape;94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6" name="Google Shape;9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1" name="Google Shape;96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7" name="Google Shape;6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6" name="Google Shape;96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aaa5020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2" name="Google Shape;972;g3aaa5020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3e31fefd33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8" name="Google Shape;978;g3e31fefd336_0_11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g3e31fefd336_0_115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30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6" name="Google Shape;98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7" name="Google Shape;987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3" name="Google Shape;99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0" name="Google Shape;100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aaa5f6709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6" name="Google Shape;1006;g3aaa5f6709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e31fb08a5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2" name="Google Shape;1012;g3e31fb08a5c_0_13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g3e31fb08a5c_0_131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sz="130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e31fb08a5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0" name="Google Shape;1020;g3e31fb08a5c_0_13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g3e31fb08a5c_0_138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7" name="Google Shape;6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3" name="Google Shape;343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49" name="Google Shape;349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50" name="Google Shape;350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6" name="Google Shape;356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7" name="Google Shape;357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66" name="Google Shape;366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3" name="Google Shape;373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9" name="Google Shape;379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5" name="Google Shape;385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0" name="Google Shape;390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6" name="Google Shape;396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3" name="Google Shape;423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29" name="Google Shape;429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5" name="Google Shape;435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6" name="Google Shape;436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2" name="Google Shape;442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3" name="Google Shape;443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4" name="Google Shape;444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5" name="Google Shape;445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0" name="Google Shape;470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6" name="Google Shape;476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7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1" name="Google Shape;481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兩項物件" type="txAndTwoObj">
  <p:cSld name="TEXT_AND_TWO_OBJECTS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7" name="Google Shape;487;p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8" name="Google Shape;488;p78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9" name="Google Shape;489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3" name="Google Shape;523;p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4" name="Google Shape;524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0" name="Google Shape;530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1" name="Google Shape;531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2" name="Google Shape;532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3" name="Google Shape;533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4" name="Google Shape;544;p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5" name="Google Shape;54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8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2" name="Google Shape;55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9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tile tx="0" ty="0" sx="100000" sy="100000" flip="none" algn="tl"/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8" name="Google Shape;408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9" name="Google Shape;409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6" name="Google Shape;496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7" name="Google Shape;497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1"/>
          <p:cNvSpPr txBox="1"/>
          <p:nvPr/>
        </p:nvSpPr>
        <p:spPr>
          <a:xfrm>
            <a:off x="106363" y="1999929"/>
            <a:ext cx="9037500" cy="2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禮儀年甲年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1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常年期第十三</a:t>
            </a:r>
            <a:r>
              <a:rPr lang="zh-TW" sz="5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主日彌撒</a:t>
            </a:r>
            <a:endParaRPr sz="5400" b="1" i="0" u="sng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72" name="Google Shape;572;p91"/>
          <p:cNvSpPr txBox="1"/>
          <p:nvPr/>
        </p:nvSpPr>
        <p:spPr>
          <a:xfrm>
            <a:off x="1143000" y="4652963"/>
            <a:ext cx="7315200" cy="171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請關掉手機或轉至振動位置,</a:t>
            </a:r>
            <a:endParaRPr sz="4400" b="0" i="0" u="none" strike="noStrike" cap="non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 準備好心靈，彌撒即將開始。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91"/>
          <p:cNvSpPr txBox="1"/>
          <p:nvPr/>
        </p:nvSpPr>
        <p:spPr>
          <a:xfrm>
            <a:off x="7527925" y="496888"/>
            <a:ext cx="9302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91"/>
          <p:cNvSpPr txBox="1"/>
          <p:nvPr/>
        </p:nvSpPr>
        <p:spPr>
          <a:xfrm>
            <a:off x="395288" y="333375"/>
            <a:ext cx="8318500" cy="1200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E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今   日   彌   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0"/>
          <p:cNvSpPr txBox="1"/>
          <p:nvPr/>
        </p:nvSpPr>
        <p:spPr>
          <a:xfrm>
            <a:off x="395288" y="333375"/>
            <a:ext cx="8382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願全能的天主垂憐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我們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赦免我們的罪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使我們得到永生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00"/>
          <p:cNvSpPr/>
          <p:nvPr/>
        </p:nvSpPr>
        <p:spPr>
          <a:xfrm>
            <a:off x="552450" y="5753100"/>
            <a:ext cx="6378575" cy="105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 們。 </a:t>
            </a:r>
            <a:endParaRPr sz="6000" b="1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1"/>
          <p:cNvSpPr txBox="1"/>
          <p:nvPr/>
        </p:nvSpPr>
        <p:spPr>
          <a:xfrm>
            <a:off x="1447800" y="115888"/>
            <a:ext cx="7391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01"/>
          <p:cNvSpPr txBox="1"/>
          <p:nvPr/>
        </p:nvSpPr>
        <p:spPr>
          <a:xfrm>
            <a:off x="3492500" y="6354763"/>
            <a:ext cx="1841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01"/>
          <p:cNvSpPr txBox="1"/>
          <p:nvPr/>
        </p:nvSpPr>
        <p:spPr>
          <a:xfrm>
            <a:off x="7792279" y="6278362"/>
            <a:ext cx="135172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2"/>
          <p:cNvSpPr txBox="1"/>
          <p:nvPr/>
        </p:nvSpPr>
        <p:spPr>
          <a:xfrm>
            <a:off x="1447800" y="115888"/>
            <a:ext cx="7391400" cy="6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02"/>
          <p:cNvSpPr txBox="1"/>
          <p:nvPr/>
        </p:nvSpPr>
        <p:spPr>
          <a:xfrm>
            <a:off x="3492500" y="6354763"/>
            <a:ext cx="18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02"/>
          <p:cNvSpPr txBox="1"/>
          <p:nvPr/>
        </p:nvSpPr>
        <p:spPr>
          <a:xfrm>
            <a:off x="7792279" y="6278362"/>
            <a:ext cx="135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5"/>
          <p:cNvSpPr txBox="1"/>
          <p:nvPr/>
        </p:nvSpPr>
        <p:spPr>
          <a:xfrm>
            <a:off x="179388" y="28575"/>
            <a:ext cx="8496300" cy="113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集     禱     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05"/>
          <p:cNvSpPr txBox="1"/>
          <p:nvPr/>
        </p:nvSpPr>
        <p:spPr>
          <a:xfrm>
            <a:off x="323850" y="1104901"/>
            <a:ext cx="8351838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………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祂和祢及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永生永王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06"/>
          <p:cNvSpPr txBox="1">
            <a:spLocks noGrp="1"/>
          </p:cNvSpPr>
          <p:nvPr>
            <p:ph type="title" idx="4294967295"/>
          </p:nvPr>
        </p:nvSpPr>
        <p:spPr>
          <a:xfrm>
            <a:off x="457201" y="188640"/>
            <a:ext cx="8169275" cy="135917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聖   道   禮   儀</a:t>
            </a:r>
            <a:endParaRPr sz="7200" b="1">
              <a:solidFill>
                <a:srgbClr val="E80000"/>
              </a:solidFill>
            </a:endParaRPr>
          </a:p>
        </p:txBody>
      </p:sp>
      <p:sp>
        <p:nvSpPr>
          <p:cNvPr id="674" name="Google Shape;674;p106"/>
          <p:cNvSpPr txBox="1"/>
          <p:nvPr/>
        </p:nvSpPr>
        <p:spPr>
          <a:xfrm>
            <a:off x="539700" y="2020942"/>
            <a:ext cx="8064600" cy="28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讀 經 </a:t>
            </a:r>
            <a:r>
              <a:rPr lang="zh-TW" sz="66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一</a:t>
            </a:r>
            <a:endParaRPr sz="66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algn="ctr">
              <a:buClr>
                <a:srgbClr val="002060"/>
              </a:buClr>
              <a:buSzPts val="6600"/>
            </a:pPr>
            <a:r>
              <a:rPr lang="zh-TW" altLang="en-US" sz="6600" dirty="0">
                <a:latin typeface="DFKai-SB"/>
                <a:ea typeface="DFKai-SB"/>
                <a:cs typeface="DFKai-SB"/>
                <a:sym typeface="DFKai-SB"/>
              </a:rPr>
              <a:t>恭讀列王紀下</a:t>
            </a:r>
            <a:endParaRPr sz="66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</a:pPr>
            <a:br>
              <a:rPr lang="zh-TW" b="1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</a:br>
            <a:br>
              <a:rPr lang="zh-TW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680" name="Google Shape;680;p107"/>
          <p:cNvSpPr txBox="1"/>
          <p:nvPr/>
        </p:nvSpPr>
        <p:spPr>
          <a:xfrm>
            <a:off x="340226" y="365709"/>
            <a:ext cx="8475900" cy="6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讀 經 </a:t>
            </a:r>
            <a:r>
              <a:rPr lang="zh-TW" sz="4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一</a:t>
            </a:r>
            <a:endParaRPr sz="4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endParaRPr sz="28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lvl="0" algn="just">
              <a:buSzPts val="3800"/>
            </a:pP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有一天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厄里叟路過叔能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曾有一位富貴婦人挽留他吃飯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;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因此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厄里叟每次路</a:t>
            </a:r>
          </a:p>
          <a:p>
            <a:pPr lvl="0" algn="just">
              <a:buSzPts val="3800"/>
            </a:pP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過那裡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總到她家裡吃飯。婦人對丈夫說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「現在我看出來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這時常路過我們這裡的天主的人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是一位聖者。我們可以在房頂上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給他蓋一間小房子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裡面放一張床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一張桌子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一把椅子和一盞燈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;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這樣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他來到了我們這裡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就可以在那裡休息。」</a:t>
            </a:r>
            <a:endParaRPr sz="38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8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7965831" cy="589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zh-TW"/>
            </a:br>
            <a:br>
              <a:rPr lang="zh-TW"/>
            </a:br>
            <a:endParaRPr/>
          </a:p>
        </p:txBody>
      </p:sp>
      <p:sp>
        <p:nvSpPr>
          <p:cNvPr id="686" name="Google Shape;686;p108"/>
          <p:cNvSpPr txBox="1"/>
          <p:nvPr/>
        </p:nvSpPr>
        <p:spPr>
          <a:xfrm>
            <a:off x="293590" y="363741"/>
            <a:ext cx="8563800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讀 經 </a:t>
            </a:r>
            <a:r>
              <a:rPr lang="zh-TW" sz="4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一</a:t>
            </a:r>
            <a:r>
              <a:rPr lang="zh-TW" sz="4800" b="1" i="0" u="none" strike="noStrike" cap="none" dirty="0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(continue)</a:t>
            </a:r>
            <a:endParaRPr lang="en-US" altLang="zh-TW" sz="48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buSzPts val="3800"/>
            </a:pP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有一天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厄里叟又到了那裡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就進了那小房間休息。厄里叟就問革哈齊說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「我們究竟能</a:t>
            </a:r>
          </a:p>
          <a:p>
            <a:pPr lvl="0" algn="just">
              <a:buSzPts val="3800"/>
            </a:pP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為她作些什麼呢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?</a:t>
            </a: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」革哈齊說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「可憐她沒有兒子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丈夫又年老了。」厄里叟說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</a:p>
          <a:p>
            <a:pPr lvl="0" algn="just">
              <a:buSzPts val="3800"/>
            </a:pP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「快去叫她來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!</a:t>
            </a: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」僕人便把婦人叫來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她站在門口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厄里叟對她說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「明年這時候</a:t>
            </a:r>
            <a:r>
              <a:rPr lang="en-US" altLang="zh-TW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</a:p>
          <a:p>
            <a:pPr lvl="0" algn="just">
              <a:buSzPts val="3800"/>
            </a:pPr>
            <a:r>
              <a:rPr lang="zh-TW" altLang="en-US" sz="32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你將懷抱着一個兒子。」</a:t>
            </a:r>
            <a:endParaRPr lang="zh-TW" altLang="en-US" sz="32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1" i="0" u="none" strike="noStrike" cap="none" dirty="0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endParaRPr sz="32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9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2"/>
          <p:cNvSpPr/>
          <p:nvPr/>
        </p:nvSpPr>
        <p:spPr>
          <a:xfrm>
            <a:off x="1368530" y="2215187"/>
            <a:ext cx="6172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92"/>
          <p:cNvSpPr txBox="1"/>
          <p:nvPr/>
        </p:nvSpPr>
        <p:spPr>
          <a:xfrm>
            <a:off x="7482775" y="6310075"/>
            <a:ext cx="11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1" name="Google Shape;581;p92"/>
          <p:cNvSpPr/>
          <p:nvPr/>
        </p:nvSpPr>
        <p:spPr>
          <a:xfrm>
            <a:off x="503975" y="213823"/>
            <a:ext cx="813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52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進  堂  </a:t>
            </a:r>
            <a:r>
              <a:rPr lang="zh-TW" sz="5200" b="1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詠</a:t>
            </a:r>
            <a:endParaRPr sz="5200" b="1">
              <a:solidFill>
                <a:srgbClr val="00006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3200" b="1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（</a:t>
            </a:r>
            <a:r>
              <a:rPr lang="zh-TW" sz="3000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詠47：2、7~8，72：7~8</a:t>
            </a:r>
            <a:r>
              <a:rPr lang="zh-TW" sz="3000">
                <a:solidFill>
                  <a:schemeClr val="dk1"/>
                </a:solidFill>
              </a:rPr>
              <a:t> </a:t>
            </a:r>
            <a:r>
              <a:rPr lang="zh-TW" sz="3000" b="1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）</a:t>
            </a:r>
            <a:endParaRPr sz="3000" b="1">
              <a:solidFill>
                <a:srgbClr val="00006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2" name="Google Shape;582;p92"/>
          <p:cNvSpPr txBox="1">
            <a:spLocks noGrp="1"/>
          </p:cNvSpPr>
          <p:nvPr>
            <p:ph type="title" idx="4294967295"/>
          </p:nvPr>
        </p:nvSpPr>
        <p:spPr>
          <a:xfrm>
            <a:off x="480600" y="4511301"/>
            <a:ext cx="8182800" cy="12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6600">
                <a:solidFill>
                  <a:srgbClr val="E8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萬民，</a:t>
            </a:r>
            <a:endParaRPr sz="6600">
              <a:solidFill>
                <a:srgbClr val="E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6600">
                <a:solidFill>
                  <a:srgbClr val="E8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你們要鼓掌，</a:t>
            </a:r>
            <a:endParaRPr sz="6600">
              <a:solidFill>
                <a:srgbClr val="E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6600">
                <a:solidFill>
                  <a:srgbClr val="E8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以歡呼的歌聲</a:t>
            </a:r>
            <a:endParaRPr sz="6600">
              <a:solidFill>
                <a:srgbClr val="E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6600">
                <a:solidFill>
                  <a:srgbClr val="E8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頌揚上主。</a:t>
            </a:r>
            <a:endParaRPr sz="6600">
              <a:solidFill>
                <a:srgbClr val="E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600">
              <a:solidFill>
                <a:srgbClr val="E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6600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600" b="1">
              <a:solidFill>
                <a:srgbClr val="E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92"/>
          <p:cNvSpPr/>
          <p:nvPr/>
        </p:nvSpPr>
        <p:spPr>
          <a:xfrm>
            <a:off x="4454820" y="327511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4" name="Google Shape;584;p92"/>
          <p:cNvSpPr/>
          <p:nvPr/>
        </p:nvSpPr>
        <p:spPr>
          <a:xfrm>
            <a:off x="4454820" y="327511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0"/>
          <p:cNvSpPr txBox="1"/>
          <p:nvPr/>
        </p:nvSpPr>
        <p:spPr>
          <a:xfrm>
            <a:off x="220819" y="217715"/>
            <a:ext cx="8496300" cy="616131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7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sz="77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7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12900" marR="0" lvl="0" indent="-161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6500" b="1" i="0" u="none" strike="noStrike" cap="none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答：</a:t>
            </a:r>
            <a:r>
              <a:rPr lang="zh-TW" sz="65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我要永遠歌頌上主的仁慈。</a:t>
            </a:r>
            <a:endParaRPr sz="6500" b="1" i="0" u="none" strike="noStrike" cap="none" dirty="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>
          <a:extLst>
            <a:ext uri="{FF2B5EF4-FFF2-40B4-BE49-F238E27FC236}">
              <a16:creationId xmlns:a16="http://schemas.microsoft.com/office/drawing/2014/main" id="{3BAEA9DC-E5F2-233D-202F-F70C5A013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0">
            <a:extLst>
              <a:ext uri="{FF2B5EF4-FFF2-40B4-BE49-F238E27FC236}">
                <a16:creationId xmlns:a16="http://schemas.microsoft.com/office/drawing/2014/main" id="{11E20188-8263-64F4-9FC4-F132396A561E}"/>
              </a:ext>
            </a:extLst>
          </p:cNvPr>
          <p:cNvSpPr txBox="1"/>
          <p:nvPr/>
        </p:nvSpPr>
        <p:spPr>
          <a:xfrm>
            <a:off x="402771" y="620488"/>
            <a:ext cx="8314348" cy="78377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7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sz="77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7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6561B-9569-1640-A165-8FEA03F79915}"/>
              </a:ext>
            </a:extLst>
          </p:cNvPr>
          <p:cNvSpPr txBox="1"/>
          <p:nvPr/>
        </p:nvSpPr>
        <p:spPr>
          <a:xfrm>
            <a:off x="609599" y="2184738"/>
            <a:ext cx="8436429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/>
              <a:t>一、我要永遠歌頌上主的仁慈</a:t>
            </a:r>
            <a:r>
              <a:rPr lang="en-US" altLang="zh-TW" sz="4400" dirty="0"/>
              <a:t>,</a:t>
            </a:r>
            <a:r>
              <a:rPr lang="zh-TW" altLang="en-US" sz="4400" dirty="0"/>
              <a:t>我要萬代傳述祢的真實。我已確知</a:t>
            </a:r>
            <a:r>
              <a:rPr lang="en-US" altLang="zh-TW" sz="4400" dirty="0"/>
              <a:t>:</a:t>
            </a:r>
            <a:r>
              <a:rPr lang="zh-TW" altLang="en-US" sz="4400" dirty="0"/>
              <a:t>祢的仁慈永遠常存</a:t>
            </a:r>
            <a:r>
              <a:rPr lang="en-US" altLang="zh-TW" sz="4400" dirty="0"/>
              <a:t>,</a:t>
            </a:r>
            <a:r>
              <a:rPr lang="zh-TW" altLang="en-US" sz="4400" dirty="0"/>
              <a:t>祢的信實如日之恆。</a:t>
            </a:r>
            <a:endParaRPr lang="en-US" altLang="zh-TW" sz="4400" dirty="0"/>
          </a:p>
          <a:p>
            <a:r>
              <a:rPr lang="zh-TW" altLang="en-US" sz="44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答：我要永遠歌頌上主的仁慈。</a:t>
            </a:r>
          </a:p>
          <a:p>
            <a:endParaRPr lang="zh-TW" altLang="en-US" sz="4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9076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>
          <a:extLst>
            <a:ext uri="{FF2B5EF4-FFF2-40B4-BE49-F238E27FC236}">
              <a16:creationId xmlns:a16="http://schemas.microsoft.com/office/drawing/2014/main" id="{F7B500B8-11A7-0128-42AE-3ABFA22C3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0">
            <a:extLst>
              <a:ext uri="{FF2B5EF4-FFF2-40B4-BE49-F238E27FC236}">
                <a16:creationId xmlns:a16="http://schemas.microsoft.com/office/drawing/2014/main" id="{18C6A467-A302-2507-24BC-50719CEC4577}"/>
              </a:ext>
            </a:extLst>
          </p:cNvPr>
          <p:cNvSpPr txBox="1"/>
          <p:nvPr/>
        </p:nvSpPr>
        <p:spPr>
          <a:xfrm>
            <a:off x="402771" y="620488"/>
            <a:ext cx="8314348" cy="78377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7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sz="77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7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02CF5-2D37-B184-C2FA-55C8CAB77EB7}"/>
              </a:ext>
            </a:extLst>
          </p:cNvPr>
          <p:cNvSpPr txBox="1"/>
          <p:nvPr/>
        </p:nvSpPr>
        <p:spPr>
          <a:xfrm>
            <a:off x="609599" y="2184738"/>
            <a:ext cx="8436429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/>
              <a:t>二、上主</a:t>
            </a:r>
            <a:r>
              <a:rPr lang="en-US" altLang="zh-TW" sz="4400" dirty="0"/>
              <a:t>,</a:t>
            </a:r>
            <a:r>
              <a:rPr lang="zh-TW" altLang="en-US" sz="4400" dirty="0"/>
              <a:t>向祢歡唱的百姓</a:t>
            </a:r>
            <a:r>
              <a:rPr lang="en-US" altLang="zh-TW" sz="4400" dirty="0"/>
              <a:t>,</a:t>
            </a:r>
            <a:r>
              <a:rPr lang="zh-TW" altLang="en-US" sz="4400" dirty="0"/>
              <a:t>真有福氣</a:t>
            </a:r>
            <a:r>
              <a:rPr lang="en-US" altLang="zh-TW" sz="4400" dirty="0"/>
              <a:t>,</a:t>
            </a:r>
            <a:r>
              <a:rPr lang="zh-TW" altLang="en-US" sz="4400" dirty="0"/>
              <a:t>因為他們將生活在祢慈愛的春暉裡。他們因祢的名整日歡天喜地</a:t>
            </a:r>
            <a:r>
              <a:rPr lang="en-US" altLang="zh-TW" sz="4400" dirty="0"/>
              <a:t>,</a:t>
            </a:r>
            <a:r>
              <a:rPr lang="zh-TW" altLang="en-US" sz="4400" dirty="0"/>
              <a:t>祢的正義使他們揚眉吐氣。答</a:t>
            </a:r>
          </a:p>
          <a:p>
            <a:r>
              <a:rPr lang="zh-TW" altLang="en-US" sz="4400" dirty="0"/>
              <a:t>是我們的君王。</a:t>
            </a:r>
            <a:endParaRPr lang="en-US" altLang="zh-TW" sz="4400" dirty="0"/>
          </a:p>
          <a:p>
            <a:r>
              <a:rPr lang="zh-TW" altLang="en-US" sz="44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答：我要永遠歌頌上主的仁慈。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879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>
          <a:extLst>
            <a:ext uri="{FF2B5EF4-FFF2-40B4-BE49-F238E27FC236}">
              <a16:creationId xmlns:a16="http://schemas.microsoft.com/office/drawing/2014/main" id="{15D92BE2-4E21-5FD6-7960-FFC5006B7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0">
            <a:extLst>
              <a:ext uri="{FF2B5EF4-FFF2-40B4-BE49-F238E27FC236}">
                <a16:creationId xmlns:a16="http://schemas.microsoft.com/office/drawing/2014/main" id="{F6E68D30-8EAE-DE48-4D73-56380BCF8DF0}"/>
              </a:ext>
            </a:extLst>
          </p:cNvPr>
          <p:cNvSpPr txBox="1"/>
          <p:nvPr/>
        </p:nvSpPr>
        <p:spPr>
          <a:xfrm>
            <a:off x="402771" y="620488"/>
            <a:ext cx="8314348" cy="78377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7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sz="77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7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D01AC-AA6C-AD03-A5E8-8FB7513F7737}"/>
              </a:ext>
            </a:extLst>
          </p:cNvPr>
          <p:cNvSpPr txBox="1"/>
          <p:nvPr/>
        </p:nvSpPr>
        <p:spPr>
          <a:xfrm>
            <a:off x="609599" y="2184738"/>
            <a:ext cx="8436429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/>
              <a:t>三、因為祢是他們賴以誇耀的神力</a:t>
            </a:r>
            <a:r>
              <a:rPr lang="en-US" altLang="zh-TW" sz="4400" dirty="0"/>
              <a:t>,</a:t>
            </a:r>
            <a:r>
              <a:rPr lang="zh-TW" altLang="en-US" sz="4400" dirty="0"/>
              <a:t>祢厚愛我們</a:t>
            </a:r>
            <a:r>
              <a:rPr lang="en-US" altLang="zh-TW" sz="4400" dirty="0"/>
              <a:t>,</a:t>
            </a:r>
            <a:r>
              <a:rPr lang="zh-TW" altLang="en-US" sz="4400" dirty="0"/>
              <a:t>我們才能嶄露頭角。上主是我們的保障</a:t>
            </a:r>
            <a:r>
              <a:rPr lang="en-US" altLang="zh-TW" sz="4400" dirty="0"/>
              <a:t>,</a:t>
            </a:r>
            <a:r>
              <a:rPr lang="zh-TW" altLang="en-US" sz="4400" dirty="0"/>
              <a:t>以色列的聖者是我們的君王。</a:t>
            </a:r>
            <a:endParaRPr lang="en-US" altLang="zh-TW" sz="4400" dirty="0"/>
          </a:p>
          <a:p>
            <a:r>
              <a:rPr lang="zh-TW" altLang="en-US" sz="44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答：我要永遠歌頌上主的仁慈。</a:t>
            </a:r>
          </a:p>
          <a:p>
            <a:endParaRPr lang="en-US" altLang="zh-TW" sz="4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8340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1"/>
          <p:cNvSpPr txBox="1"/>
          <p:nvPr/>
        </p:nvSpPr>
        <p:spPr>
          <a:xfrm>
            <a:off x="539700" y="377199"/>
            <a:ext cx="8064600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讀 經 </a:t>
            </a:r>
            <a:r>
              <a:rPr lang="zh-TW" sz="4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二</a:t>
            </a:r>
            <a:endParaRPr sz="4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buClr>
                <a:srgbClr val="002060"/>
              </a:buClr>
              <a:buSzPts val="6600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弟兄姐妹們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難道你們不知道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我們受過洗歸於基督耶穌祂</a:t>
            </a:r>
          </a:p>
          <a:p>
            <a:pPr lvl="0">
              <a:buClr>
                <a:srgbClr val="002060"/>
              </a:buClr>
              <a:buSzPts val="6600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的死亡嗎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?</a:t>
            </a:r>
          </a:p>
          <a:p>
            <a:pPr lvl="0">
              <a:buClr>
                <a:srgbClr val="002060"/>
              </a:buClr>
              <a:buSzPts val="6600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我們藉洗禮已歸於死亡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與祂同葬了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為使我們度新生活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000" dirty="0">
                <a:latin typeface="DFKai-SB"/>
                <a:ea typeface="DFKai-SB"/>
                <a:cs typeface="DFKai-SB"/>
                <a:sym typeface="DFKai-SB"/>
              </a:rPr>
              <a:t>如同基督藉父的光榮</a:t>
            </a:r>
            <a:r>
              <a:rPr lang="en-US" altLang="zh-TW" sz="40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000" dirty="0">
                <a:latin typeface="DFKai-SB"/>
                <a:ea typeface="DFKai-SB"/>
                <a:cs typeface="DFKai-SB"/>
                <a:sym typeface="DFKai-SB"/>
              </a:rPr>
              <a:t>從死者中復活一樣。</a:t>
            </a:r>
            <a:endParaRPr sz="40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>
          <a:extLst>
            <a:ext uri="{FF2B5EF4-FFF2-40B4-BE49-F238E27FC236}">
              <a16:creationId xmlns:a16="http://schemas.microsoft.com/office/drawing/2014/main" id="{28A8B178-7AC3-C154-24C0-A0C7BA477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1">
            <a:extLst>
              <a:ext uri="{FF2B5EF4-FFF2-40B4-BE49-F238E27FC236}">
                <a16:creationId xmlns:a16="http://schemas.microsoft.com/office/drawing/2014/main" id="{8DE3DAA6-7523-86D1-B476-62A716FA1105}"/>
              </a:ext>
            </a:extLst>
          </p:cNvPr>
          <p:cNvSpPr txBox="1"/>
          <p:nvPr/>
        </p:nvSpPr>
        <p:spPr>
          <a:xfrm>
            <a:off x="539700" y="431628"/>
            <a:ext cx="80646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讀 經 </a:t>
            </a:r>
            <a:r>
              <a:rPr lang="zh-TW" sz="4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二</a:t>
            </a:r>
            <a:endParaRPr sz="4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buClr>
                <a:srgbClr val="002060"/>
              </a:buClr>
              <a:buSzPts val="6600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如果我們與基督同死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我們相信也要與祂同生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因為我們知道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基督既從死者中復活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就不再死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;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死亡也不能再統治祂了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因為祂死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是為罪人而死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endParaRPr lang="zh-TW" altLang="en-US" sz="40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2804082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>
          <a:extLst>
            <a:ext uri="{FF2B5EF4-FFF2-40B4-BE49-F238E27FC236}">
              <a16:creationId xmlns:a16="http://schemas.microsoft.com/office/drawing/2014/main" id="{607E2C6E-F62A-12EA-B459-135585A80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1">
            <a:extLst>
              <a:ext uri="{FF2B5EF4-FFF2-40B4-BE49-F238E27FC236}">
                <a16:creationId xmlns:a16="http://schemas.microsoft.com/office/drawing/2014/main" id="{34256D9C-2ED3-FE95-4C36-A1C8A87FB164}"/>
              </a:ext>
            </a:extLst>
          </p:cNvPr>
          <p:cNvSpPr txBox="1"/>
          <p:nvPr/>
        </p:nvSpPr>
        <p:spPr>
          <a:xfrm>
            <a:off x="724757" y="573142"/>
            <a:ext cx="80646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讀 經 </a:t>
            </a:r>
            <a:r>
              <a:rPr lang="zh-TW" sz="4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二</a:t>
            </a:r>
            <a:endParaRPr sz="4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buClr>
                <a:srgbClr val="002060"/>
              </a:buClr>
              <a:buSzPts val="6600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僅有一次而永遠有效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;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祂活着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是為了天主而活着。你們也要這樣看自己</a:t>
            </a:r>
          </a:p>
          <a:p>
            <a:pPr lvl="0">
              <a:buClr>
                <a:srgbClr val="002060"/>
              </a:buClr>
              <a:buSzPts val="6600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對於罪是已死的人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但在基督耶穌內是為天主而生活的人。</a:t>
            </a:r>
            <a:endParaRPr lang="zh-TW" altLang="en-US" sz="40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1713651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4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15"/>
          <p:cNvSpPr/>
          <p:nvPr/>
        </p:nvSpPr>
        <p:spPr>
          <a:xfrm>
            <a:off x="393739" y="908720"/>
            <a:ext cx="8351700" cy="3786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福  音  前  歡  呼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8000"/>
              <a:buFont typeface="DFKai-SB"/>
              <a:buNone/>
            </a:pPr>
            <a:r>
              <a:rPr lang="zh-TW" sz="8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阿肋路亞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16"/>
          <p:cNvSpPr/>
          <p:nvPr/>
        </p:nvSpPr>
        <p:spPr>
          <a:xfrm>
            <a:off x="313614" y="256084"/>
            <a:ext cx="8491500" cy="597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6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福     音</a:t>
            </a:r>
            <a:endParaRPr sz="6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主禮：恭讀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全體：主願光榮歸於祢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3"/>
          <p:cNvSpPr/>
          <p:nvPr/>
        </p:nvSpPr>
        <p:spPr>
          <a:xfrm>
            <a:off x="1368530" y="2215187"/>
            <a:ext cx="6172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93"/>
          <p:cNvSpPr txBox="1"/>
          <p:nvPr/>
        </p:nvSpPr>
        <p:spPr>
          <a:xfrm>
            <a:off x="7482775" y="6310075"/>
            <a:ext cx="11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91" name="Google Shape;591;p93"/>
          <p:cNvSpPr/>
          <p:nvPr/>
        </p:nvSpPr>
        <p:spPr>
          <a:xfrm>
            <a:off x="504000" y="690573"/>
            <a:ext cx="813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進  堂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92" name="Google Shape;592;p93"/>
          <p:cNvSpPr txBox="1">
            <a:spLocks noGrp="1"/>
          </p:cNvSpPr>
          <p:nvPr>
            <p:ph type="title" idx="4294967295"/>
          </p:nvPr>
        </p:nvSpPr>
        <p:spPr>
          <a:xfrm>
            <a:off x="457200" y="2480137"/>
            <a:ext cx="8182812" cy="146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獻上讚美的祭</a:t>
            </a:r>
            <a:endParaRPr sz="7200" b="1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3" name="Google Shape;593;p9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4" name="Google Shape;594;p9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>
          <a:extLst>
            <a:ext uri="{FF2B5EF4-FFF2-40B4-BE49-F238E27FC236}">
              <a16:creationId xmlns:a16="http://schemas.microsoft.com/office/drawing/2014/main" id="{C6282866-CC47-07D5-1CEB-51F6560C4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7">
            <a:extLst>
              <a:ext uri="{FF2B5EF4-FFF2-40B4-BE49-F238E27FC236}">
                <a16:creationId xmlns:a16="http://schemas.microsoft.com/office/drawing/2014/main" id="{90065A7C-0020-835F-CABD-8AC8E5560220}"/>
              </a:ext>
            </a:extLst>
          </p:cNvPr>
          <p:cNvSpPr/>
          <p:nvPr/>
        </p:nvSpPr>
        <p:spPr>
          <a:xfrm>
            <a:off x="326231" y="279480"/>
            <a:ext cx="849150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福     音</a:t>
            </a:r>
            <a:endParaRPr sz="4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25000"/>
              </a:lnSpc>
              <a:buSzPts val="3800"/>
            </a:pP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那時候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耶穌對宗徒們說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「誰愛父母勝過愛我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不配作屬於我的人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;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誰愛兒女</a:t>
            </a:r>
          </a:p>
          <a:p>
            <a:pPr lvl="0">
              <a:lnSpc>
                <a:spcPct val="125000"/>
              </a:lnSpc>
              <a:buSzPts val="3800"/>
            </a:pP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勝過愛我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不配作屬於我的人。誰不背起自己的十字架跟隨我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不配作屬於我的人。</a:t>
            </a:r>
          </a:p>
        </p:txBody>
      </p:sp>
    </p:spTree>
    <p:extLst>
      <p:ext uri="{BB962C8B-B14F-4D97-AF65-F5344CB8AC3E}">
        <p14:creationId xmlns:p14="http://schemas.microsoft.com/office/powerpoint/2010/main" val="493888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>
          <a:extLst>
            <a:ext uri="{FF2B5EF4-FFF2-40B4-BE49-F238E27FC236}">
              <a16:creationId xmlns:a16="http://schemas.microsoft.com/office/drawing/2014/main" id="{83FFF196-26AE-DA4D-A2C1-899371544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7">
            <a:extLst>
              <a:ext uri="{FF2B5EF4-FFF2-40B4-BE49-F238E27FC236}">
                <a16:creationId xmlns:a16="http://schemas.microsoft.com/office/drawing/2014/main" id="{A6F30A75-7508-AD1C-0795-2B85E8A27189}"/>
              </a:ext>
            </a:extLst>
          </p:cNvPr>
          <p:cNvSpPr/>
          <p:nvPr/>
        </p:nvSpPr>
        <p:spPr>
          <a:xfrm>
            <a:off x="326231" y="279480"/>
            <a:ext cx="849150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福     音</a:t>
            </a:r>
            <a:endParaRPr sz="4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25000"/>
              </a:lnSpc>
              <a:buSzPts val="3800"/>
            </a:pP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誰想保存自己的性命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反而要喪失性命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;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誰為我的緣故喪失了性命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必要獲得性</a:t>
            </a:r>
          </a:p>
          <a:p>
            <a:pPr lvl="0">
              <a:lnSpc>
                <a:spcPct val="125000"/>
              </a:lnSpc>
              <a:buSzPts val="3800"/>
            </a:pP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命。誰接納你們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就是接納我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;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誰接納我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就是接納那位派遣我來的。誰接納一位先知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因為他是先知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必將領受先知的賞報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;</a:t>
            </a:r>
            <a:endParaRPr sz="14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2612462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7"/>
          <p:cNvSpPr/>
          <p:nvPr/>
        </p:nvSpPr>
        <p:spPr>
          <a:xfrm>
            <a:off x="326231" y="279480"/>
            <a:ext cx="849150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福     音</a:t>
            </a:r>
            <a:endParaRPr sz="4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25000"/>
              </a:lnSpc>
              <a:buSzPts val="3800"/>
            </a:pP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誰接納一位義人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因為他是義人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必將領</a:t>
            </a:r>
          </a:p>
          <a:p>
            <a:pPr lvl="0">
              <a:lnSpc>
                <a:spcPct val="125000"/>
              </a:lnSpc>
              <a:buSzPts val="3800"/>
            </a:pP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受義人的賞報。誰若只給這些弱小中的一個一杯涼水喝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因為他是門徒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我實在告訴你們</a:t>
            </a:r>
            <a:r>
              <a:rPr lang="en-US" altLang="zh-TW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他決不會得不到他的賞報。」</a:t>
            </a:r>
            <a:endParaRPr sz="14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1"/>
          <p:cNvSpPr/>
          <p:nvPr/>
        </p:nvSpPr>
        <p:spPr>
          <a:xfrm>
            <a:off x="34925" y="1412875"/>
            <a:ext cx="9039501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—基督的福音—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我們讚美祢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22"/>
          <p:cNvSpPr txBox="1"/>
          <p:nvPr/>
        </p:nvSpPr>
        <p:spPr>
          <a:xfrm>
            <a:off x="1476375" y="2060575"/>
            <a:ext cx="6048375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MingLiu"/>
              <a:buNone/>
            </a:pPr>
            <a:r>
              <a:rPr lang="zh-TW" sz="8800" b="1" i="0" u="none" strike="noStrike" cap="none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講   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3"/>
          <p:cNvSpPr txBox="1"/>
          <p:nvPr/>
        </p:nvSpPr>
        <p:spPr>
          <a:xfrm>
            <a:off x="468313" y="1773238"/>
            <a:ext cx="8424862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天地萬物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無論有形無形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都是祂所創造的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23"/>
          <p:cNvSpPr txBox="1">
            <a:spLocks noGrp="1"/>
          </p:cNvSpPr>
          <p:nvPr>
            <p:ph type="title" idx="4294967295"/>
          </p:nvPr>
        </p:nvSpPr>
        <p:spPr>
          <a:xfrm>
            <a:off x="539750" y="274638"/>
            <a:ext cx="8135938" cy="12096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信    經</a:t>
            </a:r>
            <a:r>
              <a:rPr lang="zh-TW" sz="6600" b="1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            </a:t>
            </a:r>
            <a:r>
              <a:rPr lang="zh-TW" sz="5400" b="1">
                <a:solidFill>
                  <a:srgbClr val="FF0000"/>
                </a:solidFill>
              </a:rPr>
              <a:t>　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24"/>
          <p:cNvSpPr txBox="1"/>
          <p:nvPr/>
        </p:nvSpPr>
        <p:spPr>
          <a:xfrm>
            <a:off x="1025456" y="476250"/>
            <a:ext cx="5688012" cy="605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我信唯一的主、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耶穌基督，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天主的獨生子。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祂在萬世之前，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由聖父所生。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5"/>
          <p:cNvSpPr txBox="1"/>
          <p:nvPr/>
        </p:nvSpPr>
        <p:spPr>
          <a:xfrm>
            <a:off x="755650" y="1274763"/>
            <a:ext cx="8064500" cy="36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祂是出自天主的天主，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出自光明的光明，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出自真天主的真天主。</a:t>
            </a:r>
            <a:endParaRPr sz="62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26"/>
          <p:cNvSpPr/>
          <p:nvPr/>
        </p:nvSpPr>
        <p:spPr>
          <a:xfrm>
            <a:off x="539750" y="920750"/>
            <a:ext cx="8353425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祂是聖父所生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而非聖父所造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與聖父同性同體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萬物是藉著祂而造成的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27"/>
          <p:cNvSpPr/>
          <p:nvPr/>
        </p:nvSpPr>
        <p:spPr>
          <a:xfrm>
            <a:off x="538575" y="188925"/>
            <a:ext cx="80967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祂為了我們人類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並為了我們的得救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從天降下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84" name="Google Shape;784;p127"/>
          <p:cNvSpPr/>
          <p:nvPr/>
        </p:nvSpPr>
        <p:spPr>
          <a:xfrm>
            <a:off x="2751138" y="3606800"/>
            <a:ext cx="34766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DFKai-SB"/>
              <a:buNone/>
            </a:pP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鞠 躬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5" name="Google Shape;785;p127"/>
          <p:cNvSpPr/>
          <p:nvPr/>
        </p:nvSpPr>
        <p:spPr>
          <a:xfrm>
            <a:off x="34925" y="4289425"/>
            <a:ext cx="8929688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祂因聖神由童貞瑪利亞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取得肉軀，而成為人</a:t>
            </a: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endParaRPr sz="6000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4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獻上讚美的祭</a:t>
            </a:r>
            <a:endParaRPr/>
          </a:p>
        </p:txBody>
      </p:sp>
      <p:sp>
        <p:nvSpPr>
          <p:cNvPr id="601" name="Google Shape;601;p94"/>
          <p:cNvSpPr txBox="1">
            <a:spLocks noGrp="1"/>
          </p:cNvSpPr>
          <p:nvPr>
            <p:ph type="body" idx="1"/>
          </p:nvPr>
        </p:nvSpPr>
        <p:spPr>
          <a:xfrm>
            <a:off x="407987" y="908050"/>
            <a:ext cx="82803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我們獻上讚美的祭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來進入神的殿中。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我們獻上讚美的祭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來進入神的殿中。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我們以感恩的心，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來向你獻上感謝的祭。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我們以喜樂的心，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來獻上讚美的祭。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b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b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602" name="Google Shape;602;p94"/>
          <p:cNvSpPr txBox="1"/>
          <p:nvPr/>
        </p:nvSpPr>
        <p:spPr>
          <a:xfrm>
            <a:off x="5795962" y="6430962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獻上讚美的祭 1 of 1  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28"/>
          <p:cNvSpPr txBox="1"/>
          <p:nvPr/>
        </p:nvSpPr>
        <p:spPr>
          <a:xfrm>
            <a:off x="233375" y="404825"/>
            <a:ext cx="87432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祂在般雀比拉多執政時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為我們被釘在十字架上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受難而被埋葬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祂正如聖經所載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第三日復活了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9"/>
          <p:cNvSpPr txBox="1"/>
          <p:nvPr/>
        </p:nvSpPr>
        <p:spPr>
          <a:xfrm>
            <a:off x="410334" y="436493"/>
            <a:ext cx="7200900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祂升了天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坐在聖父的右邊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祂還要光榮地降來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審判生者死者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祂的神國萬世無疆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30"/>
          <p:cNvSpPr txBox="1"/>
          <p:nvPr/>
        </p:nvSpPr>
        <p:spPr>
          <a:xfrm>
            <a:off x="556849" y="98309"/>
            <a:ext cx="7989000" cy="66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我信聖神，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祂是主及賦予生命者，由聖父聖子所共發。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祂和聖父聖子，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同受欽崇，同享光榮。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祂曾藉先知們發言。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31"/>
          <p:cNvSpPr txBox="1"/>
          <p:nvPr/>
        </p:nvSpPr>
        <p:spPr>
          <a:xfrm>
            <a:off x="539750" y="549275"/>
            <a:ext cx="89281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至聖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從宗徒傳下來的教會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06" name="Google Shape;806;p131"/>
          <p:cNvSpPr/>
          <p:nvPr/>
        </p:nvSpPr>
        <p:spPr>
          <a:xfrm>
            <a:off x="611188" y="3281363"/>
            <a:ext cx="842486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我承認赦罪的聖洗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只有一個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32"/>
          <p:cNvSpPr/>
          <p:nvPr/>
        </p:nvSpPr>
        <p:spPr>
          <a:xfrm>
            <a:off x="675931" y="1027181"/>
            <a:ext cx="6985000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我期待死人的復活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及來世的生命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3"/>
          <p:cNvSpPr txBox="1"/>
          <p:nvPr/>
        </p:nvSpPr>
        <p:spPr>
          <a:xfrm>
            <a:off x="468313" y="692150"/>
            <a:ext cx="8064500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</a:t>
            </a:r>
            <a:r>
              <a:rPr lang="zh-TW" sz="85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信  友  禱  詞</a:t>
            </a:r>
            <a:endParaRPr sz="85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imes New Roman"/>
              <a:buNone/>
            </a:pPr>
            <a:endParaRPr sz="85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領：我們同聲祈禱</a:t>
            </a:r>
            <a:endParaRPr sz="6600" b="1" i="0" u="none" strike="noStrike" cap="none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全體：求主俯聽我們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34"/>
          <p:cNvSpPr/>
          <p:nvPr/>
        </p:nvSpPr>
        <p:spPr>
          <a:xfrm>
            <a:off x="103031" y="103032"/>
            <a:ext cx="89445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聖方濟，我們的弟兄，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八百年前你以平安的心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迎向「死亡姊妹」，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求你為我們轉求上主。</a:t>
            </a:r>
            <a:endParaRPr/>
          </a:p>
        </p:txBody>
      </p:sp>
      <p:sp>
        <p:nvSpPr>
          <p:cNvPr id="822" name="Google Shape;822;p134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35"/>
          <p:cNvSpPr/>
          <p:nvPr/>
        </p:nvSpPr>
        <p:spPr>
          <a:xfrm>
            <a:off x="103031" y="103032"/>
            <a:ext cx="89445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在十字苦像前，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你認出了真正的平安。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請教導我們在基督內 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找到一切和好的泉源。</a:t>
            </a:r>
            <a:endParaRPr/>
          </a:p>
        </p:txBody>
      </p:sp>
      <p:sp>
        <p:nvSpPr>
          <p:cNvPr id="828" name="Google Shape;828;p135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36"/>
          <p:cNvSpPr/>
          <p:nvPr/>
        </p:nvSpPr>
        <p:spPr>
          <a:xfrm>
            <a:off x="103031" y="103032"/>
            <a:ext cx="8944500" cy="6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你曾手無寸鐵  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跨越戰爭與誤解。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求你賜給我們勇氣，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在世界築起疆界之處</a:t>
            </a:r>
            <a:endParaRPr sz="5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建立橋樑。</a:t>
            </a:r>
            <a:endParaRPr/>
          </a:p>
        </p:txBody>
      </p:sp>
      <p:sp>
        <p:nvSpPr>
          <p:cNvPr id="834" name="Google Shape;834;p136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37"/>
          <p:cNvSpPr/>
          <p:nvPr/>
        </p:nvSpPr>
        <p:spPr>
          <a:xfrm>
            <a:off x="-122420" y="103032"/>
            <a:ext cx="9388800" cy="5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在充滿衝突與分裂的時代，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願我們成為締造和平的人，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以生命見證  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基督所賜的平安。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阿們</a:t>
            </a:r>
            <a:endParaRPr/>
          </a:p>
        </p:txBody>
      </p:sp>
      <p:sp>
        <p:nvSpPr>
          <p:cNvPr id="840" name="Google Shape;840;p137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5"/>
          <p:cNvSpPr txBox="1">
            <a:spLocks noGrp="1"/>
          </p:cNvSpPr>
          <p:nvPr>
            <p:ph type="title" idx="4294967295"/>
          </p:nvPr>
        </p:nvSpPr>
        <p:spPr>
          <a:xfrm>
            <a:off x="498475" y="265113"/>
            <a:ext cx="8105775" cy="11477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致     候     詞</a:t>
            </a:r>
            <a:endParaRPr/>
          </a:p>
        </p:txBody>
      </p:sp>
      <p:sp>
        <p:nvSpPr>
          <p:cNvPr id="608" name="Google Shape;608;p95"/>
          <p:cNvSpPr txBox="1"/>
          <p:nvPr/>
        </p:nvSpPr>
        <p:spPr>
          <a:xfrm>
            <a:off x="1116013" y="1954213"/>
            <a:ext cx="69850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因父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及聖神之名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95"/>
          <p:cNvSpPr txBox="1"/>
          <p:nvPr/>
        </p:nvSpPr>
        <p:spPr>
          <a:xfrm>
            <a:off x="1111250" y="4724400"/>
            <a:ext cx="5548313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38"/>
          <p:cNvSpPr txBox="1"/>
          <p:nvPr/>
        </p:nvSpPr>
        <p:spPr>
          <a:xfrm>
            <a:off x="858631" y="4207605"/>
            <a:ext cx="7454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38"/>
          <p:cNvSpPr txBox="1">
            <a:spLocks noGrp="1"/>
          </p:cNvSpPr>
          <p:nvPr>
            <p:ph type="title" idx="4294967295"/>
          </p:nvPr>
        </p:nvSpPr>
        <p:spPr>
          <a:xfrm>
            <a:off x="413475" y="345752"/>
            <a:ext cx="84963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C"/>
                </a:solidFill>
                <a:latin typeface="PMingLiu-ExtB"/>
                <a:ea typeface="PMingLiu-ExtB"/>
                <a:cs typeface="PMingLiu-ExtB"/>
                <a:sym typeface="PMingLiu-ExtB"/>
              </a:rPr>
              <a:t>聖   祭   禮   儀   </a:t>
            </a:r>
            <a:endParaRPr sz="7200" b="1">
              <a:solidFill>
                <a:srgbClr val="E80000"/>
              </a:solidFill>
              <a:latin typeface="PMingLiu-ExtB"/>
              <a:ea typeface="PMingLiu-ExtB"/>
              <a:cs typeface="PMingLiu-ExtB"/>
              <a:sym typeface="PMingLiu-ExtB"/>
            </a:endParaRPr>
          </a:p>
        </p:txBody>
      </p:sp>
      <p:sp>
        <p:nvSpPr>
          <p:cNvPr id="848" name="Google Shape;848;p138"/>
          <p:cNvSpPr/>
          <p:nvPr/>
        </p:nvSpPr>
        <p:spPr>
          <a:xfrm>
            <a:off x="2566050" y="2090806"/>
            <a:ext cx="40119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奉  獻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49" name="Google Shape;849;p138"/>
          <p:cNvSpPr txBox="1">
            <a:spLocks noGrp="1"/>
          </p:cNvSpPr>
          <p:nvPr>
            <p:ph type="title" idx="4294967295"/>
          </p:nvPr>
        </p:nvSpPr>
        <p:spPr>
          <a:xfrm>
            <a:off x="628662" y="3918538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我的生命、吾主、獻給祢</a:t>
            </a:r>
            <a:endParaRPr sz="7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39"/>
          <p:cNvSpPr txBox="1"/>
          <p:nvPr/>
        </p:nvSpPr>
        <p:spPr>
          <a:xfrm>
            <a:off x="100700" y="692150"/>
            <a:ext cx="8972400" cy="6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50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我的生命吾主獻給祢，</a:t>
            </a:r>
            <a:endParaRPr sz="15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50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我的生命獻給祢。</a:t>
            </a:r>
            <a:endParaRPr sz="15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50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因為一切全是祢所賜，</a:t>
            </a:r>
            <a:endParaRPr sz="15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50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我的生命獻給祢。</a:t>
            </a:r>
            <a:endParaRPr sz="15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i="0" u="none" strike="noStrike" cap="none">
                <a:solidFill>
                  <a:srgbClr val="1D1D1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我主必將引導我當我徬徨於岐路，祢曾慈聲召喚</a:t>
            </a:r>
            <a:endParaRPr sz="5400" i="0" u="none" strike="noStrike" cap="none">
              <a:solidFill>
                <a:srgbClr val="1D1D1D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i="0" u="none" strike="noStrike" cap="none">
                <a:solidFill>
                  <a:srgbClr val="1D1D1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「跟隨我」我卻不顧。</a:t>
            </a:r>
            <a:endParaRPr sz="540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6" name="Google Shape;856;p139"/>
          <p:cNvSpPr txBox="1"/>
          <p:nvPr/>
        </p:nvSpPr>
        <p:spPr>
          <a:xfrm>
            <a:off x="1042988" y="33338"/>
            <a:ext cx="745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i="0" u="none" strike="noStrike" cap="none">
                <a:solidFill>
                  <a:srgbClr val="E8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我的生命、吾主、獻給祢</a:t>
            </a:r>
            <a:endParaRPr sz="3600">
              <a:solidFill>
                <a:srgbClr val="E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7" name="Google Shape;857;p139"/>
          <p:cNvSpPr txBox="1"/>
          <p:nvPr/>
        </p:nvSpPr>
        <p:spPr>
          <a:xfrm>
            <a:off x="6454775" y="6381750"/>
            <a:ext cx="268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我的生命、吾主、獻給祢-1 of 3</a:t>
            </a:r>
            <a:endParaRPr sz="1200" i="0" u="none" strike="noStrike" cap="non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40"/>
          <p:cNvSpPr txBox="1"/>
          <p:nvPr/>
        </p:nvSpPr>
        <p:spPr>
          <a:xfrm>
            <a:off x="684213" y="44450"/>
            <a:ext cx="8050200" cy="6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我的生命吾主獻給祢，</a:t>
            </a:r>
            <a:endParaRPr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我的生命獻給祢。</a:t>
            </a:r>
            <a:endParaRPr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因為一切全是祢所賜，</a:t>
            </a:r>
            <a:endParaRPr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我的生命獻給祢。</a:t>
            </a:r>
            <a:endParaRPr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i="0" u="none" strike="noStrike" cap="none">
                <a:solidFill>
                  <a:srgbClr val="1D1D1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祢不辭千辛萬苦為了與人類同住，啊！願能讚美祢直到石爛海枯。</a:t>
            </a:r>
            <a:endParaRPr sz="600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64" name="Google Shape;864;p140"/>
          <p:cNvSpPr txBox="1"/>
          <p:nvPr/>
        </p:nvSpPr>
        <p:spPr>
          <a:xfrm>
            <a:off x="6732588" y="6453188"/>
            <a:ext cx="268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1D1D1D"/>
                </a:solidFill>
                <a:latin typeface="DFKai-SB"/>
                <a:ea typeface="DFKai-SB"/>
                <a:cs typeface="DFKai-SB"/>
                <a:sym typeface="DFKai-SB"/>
              </a:rPr>
              <a:t>我的生命、吾主、獻給祢-2 of 3</a:t>
            </a:r>
            <a:endParaRPr sz="1200" b="0" i="0" u="none" strike="noStrike" cap="none">
              <a:solidFill>
                <a:srgbClr val="1D1D1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41"/>
          <p:cNvSpPr txBox="1"/>
          <p:nvPr/>
        </p:nvSpPr>
        <p:spPr>
          <a:xfrm>
            <a:off x="683460" y="1052670"/>
            <a:ext cx="80502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i="0" u="none" strike="noStrike" cap="none">
                <a:solidFill>
                  <a:srgbClr val="E8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我的生命吾主獻給祢，</a:t>
            </a:r>
            <a:endParaRPr sz="6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i="0" u="none" strike="noStrike" cap="none">
                <a:solidFill>
                  <a:srgbClr val="E8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我的生命獻給祢。</a:t>
            </a:r>
            <a:endParaRPr sz="6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i="0" u="none" strike="noStrike" cap="none">
                <a:solidFill>
                  <a:srgbClr val="E8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因為一切全是祢所賜，</a:t>
            </a:r>
            <a:endParaRPr sz="6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i="0" u="none" strike="noStrike" cap="none">
                <a:solidFill>
                  <a:srgbClr val="E8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我的生命獻給祢。</a:t>
            </a:r>
            <a:endParaRPr sz="6000" i="0" u="none" strike="noStrike" cap="none">
              <a:solidFill>
                <a:srgbClr val="E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71" name="Google Shape;871;p141"/>
          <p:cNvSpPr txBox="1"/>
          <p:nvPr/>
        </p:nvSpPr>
        <p:spPr>
          <a:xfrm>
            <a:off x="6732588" y="6453188"/>
            <a:ext cx="268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1D1D1D"/>
                </a:solidFill>
                <a:latin typeface="DFKai-SB"/>
                <a:ea typeface="DFKai-SB"/>
                <a:cs typeface="DFKai-SB"/>
                <a:sym typeface="DFKai-SB"/>
              </a:rPr>
              <a:t>我的生命、吾主、獻給祢-3 of 3</a:t>
            </a:r>
            <a:endParaRPr sz="1200" b="0" i="0" u="none" strike="noStrike" cap="none">
              <a:solidFill>
                <a:srgbClr val="1D1D1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42"/>
          <p:cNvSpPr txBox="1"/>
          <p:nvPr/>
        </p:nvSpPr>
        <p:spPr>
          <a:xfrm>
            <a:off x="398462" y="379210"/>
            <a:ext cx="8347075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各位教友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請你們祈禱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望全能的天主聖父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收納我和你們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共同奉獻的聖祭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43"/>
          <p:cNvSpPr txBox="1"/>
          <p:nvPr/>
        </p:nvSpPr>
        <p:spPr>
          <a:xfrm>
            <a:off x="574675" y="260350"/>
            <a:ext cx="7958138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望上主從祢的手中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收納這個聖祭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為讚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美並光榮祂的聖名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也為我們和祂整個聖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教會的益處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4"/>
          <p:cNvSpPr/>
          <p:nvPr/>
        </p:nvSpPr>
        <p:spPr>
          <a:xfrm>
            <a:off x="323850" y="1844675"/>
            <a:ext cx="835183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主禮：……….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以上所求是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靠我們的主基督。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87" name="Google Shape;887;p144"/>
          <p:cNvSpPr txBox="1"/>
          <p:nvPr/>
        </p:nvSpPr>
        <p:spPr>
          <a:xfrm>
            <a:off x="468313" y="404813"/>
            <a:ext cx="8207375" cy="1152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獻     禮     經</a:t>
            </a:r>
            <a:endParaRPr sz="7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5"/>
          <p:cNvSpPr txBox="1"/>
          <p:nvPr/>
        </p:nvSpPr>
        <p:spPr>
          <a:xfrm>
            <a:off x="250825" y="1700213"/>
            <a:ext cx="8569325" cy="44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請舉心向上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我們全心歸向上主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45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45"/>
          <p:cNvSpPr txBox="1">
            <a:spLocks noGrp="1"/>
          </p:cNvSpPr>
          <p:nvPr>
            <p:ph type="title" idx="4294967295"/>
          </p:nvPr>
        </p:nvSpPr>
        <p:spPr>
          <a:xfrm>
            <a:off x="468313" y="404813"/>
            <a:ext cx="8207375" cy="107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感     恩     經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46"/>
          <p:cNvSpPr txBox="1"/>
          <p:nvPr/>
        </p:nvSpPr>
        <p:spPr>
          <a:xfrm>
            <a:off x="387350" y="692150"/>
            <a:ext cx="842486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請大家感謝上主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我們的天主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46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46"/>
          <p:cNvSpPr/>
          <p:nvPr/>
        </p:nvSpPr>
        <p:spPr>
          <a:xfrm>
            <a:off x="315913" y="3797714"/>
            <a:ext cx="8648700" cy="110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這是理所當然的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47"/>
          <p:cNvSpPr/>
          <p:nvPr/>
        </p:nvSpPr>
        <p:spPr>
          <a:xfrm>
            <a:off x="539750" y="260350"/>
            <a:ext cx="8296275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萬有的主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祢的光榮充滿天地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奉主名而來的當受讚美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6"/>
          <p:cNvSpPr txBox="1"/>
          <p:nvPr/>
        </p:nvSpPr>
        <p:spPr>
          <a:xfrm>
            <a:off x="179400" y="661362"/>
            <a:ext cx="8796600" cy="54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主禮：願天父的慈愛，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基督的聖寵，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聖神的恩賜，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與你們同在。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全體：也與你的心靈同在。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48"/>
          <p:cNvSpPr txBox="1">
            <a:spLocks noGrp="1"/>
          </p:cNvSpPr>
          <p:nvPr>
            <p:ph type="title"/>
          </p:nvPr>
        </p:nvSpPr>
        <p:spPr>
          <a:xfrm>
            <a:off x="539750" y="1628775"/>
            <a:ext cx="8064500" cy="143033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8800" b="1">
                <a:solidFill>
                  <a:srgbClr val="212163"/>
                </a:solidFill>
                <a:latin typeface="Arial"/>
                <a:ea typeface="Arial"/>
                <a:cs typeface="Arial"/>
                <a:sym typeface="Arial"/>
              </a:rPr>
              <a:t>成  聖  體  禮</a:t>
            </a:r>
            <a:endParaRPr/>
          </a:p>
        </p:txBody>
      </p:sp>
      <p:sp>
        <p:nvSpPr>
          <p:cNvPr id="912" name="Google Shape;912;p148"/>
          <p:cNvSpPr txBox="1"/>
          <p:nvPr/>
        </p:nvSpPr>
        <p:spPr>
          <a:xfrm>
            <a:off x="2627313" y="3644900"/>
            <a:ext cx="36734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【請跪下】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49"/>
          <p:cNvSpPr txBox="1"/>
          <p:nvPr/>
        </p:nvSpPr>
        <p:spPr>
          <a:xfrm>
            <a:off x="323850" y="814178"/>
            <a:ext cx="8713788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3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我們傳報祢的聖死，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我們歌頌祢的復活，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我們期待祢光榮地來臨。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50"/>
          <p:cNvSpPr/>
          <p:nvPr/>
        </p:nvSpPr>
        <p:spPr>
          <a:xfrm>
            <a:off x="363606" y="484325"/>
            <a:ext cx="8343072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全能的天主聖父,愿一切崇敬和榮耀, 藉著基督, 偕同基督, 在基督內, 並聯合聖神, 都歸於祢, 直到永遠。</a:t>
            </a:r>
            <a:r>
              <a:rPr lang="zh-TW" sz="62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62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62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51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7991475" cy="1223963"/>
          </a:xfrm>
          <a:prstGeom prst="rect">
            <a:avLst/>
          </a:prstGeom>
          <a:noFill/>
          <a:ln w="9525" cap="flat" cmpd="sng">
            <a:solidFill>
              <a:srgbClr val="EF190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領   聖   體   禮</a:t>
            </a:r>
            <a:endParaRPr/>
          </a:p>
        </p:txBody>
      </p:sp>
      <p:sp>
        <p:nvSpPr>
          <p:cNvPr id="929" name="Google Shape;929;p151"/>
          <p:cNvSpPr txBox="1"/>
          <p:nvPr/>
        </p:nvSpPr>
        <p:spPr>
          <a:xfrm>
            <a:off x="395288" y="1700213"/>
            <a:ext cx="8569325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：…… 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我們的天父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願祢的名受顯揚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願祢的國來臨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願祢的旨意奉行在人間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如同在天上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52"/>
          <p:cNvSpPr txBox="1"/>
          <p:nvPr/>
        </p:nvSpPr>
        <p:spPr>
          <a:xfrm>
            <a:off x="468313" y="115888"/>
            <a:ext cx="8280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求祢今天賞給我們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日用的食糧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求祢寬恕我們的罪過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如同我們寬恕別人一樣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不要讓我們陷於誘惑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但救我們免於凶惡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4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52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3"/>
          <p:cNvSpPr txBox="1"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</a:t>
            </a:r>
            <a:endParaRPr/>
          </a:p>
        </p:txBody>
      </p:sp>
      <p:sp>
        <p:nvSpPr>
          <p:cNvPr id="941" name="Google Shape;941;p153"/>
          <p:cNvSpPr txBox="1"/>
          <p:nvPr/>
        </p:nvSpPr>
        <p:spPr>
          <a:xfrm>
            <a:off x="755650" y="115888"/>
            <a:ext cx="6484938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天下萬國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普世權威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  一切榮耀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永歸於祢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54"/>
          <p:cNvSpPr/>
          <p:nvPr/>
        </p:nvSpPr>
        <p:spPr>
          <a:xfrm>
            <a:off x="250824" y="0"/>
            <a:ext cx="8595001" cy="6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祢是天主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永生永王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55"/>
          <p:cNvSpPr txBox="1"/>
          <p:nvPr/>
        </p:nvSpPr>
        <p:spPr>
          <a:xfrm>
            <a:off x="179388" y="625475"/>
            <a:ext cx="856932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願主的平安常與你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55"/>
          <p:cNvSpPr txBox="1"/>
          <p:nvPr/>
        </p:nvSpPr>
        <p:spPr>
          <a:xfrm>
            <a:off x="179388" y="4437063"/>
            <a:ext cx="856932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請大家互祝平安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55"/>
          <p:cNvSpPr txBox="1"/>
          <p:nvPr/>
        </p:nvSpPr>
        <p:spPr>
          <a:xfrm>
            <a:off x="179388" y="2917825"/>
            <a:ext cx="8569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56"/>
          <p:cNvSpPr txBox="1"/>
          <p:nvPr/>
        </p:nvSpPr>
        <p:spPr>
          <a:xfrm>
            <a:off x="739327" y="39757"/>
            <a:ext cx="7728809" cy="69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求祢賜給我們平安。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57"/>
          <p:cNvSpPr txBox="1"/>
          <p:nvPr/>
        </p:nvSpPr>
        <p:spPr>
          <a:xfrm>
            <a:off x="827088" y="476250"/>
            <a:ext cx="7632700" cy="69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 ,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蒙召來赴聖宴的人是有福的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主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我當不起祢到我心裡來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只要祢說一句話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我的靈魂就會痊癒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7"/>
          <p:cNvSpPr txBox="1"/>
          <p:nvPr/>
        </p:nvSpPr>
        <p:spPr>
          <a:xfrm>
            <a:off x="251460" y="0"/>
            <a:ext cx="8321040" cy="720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各位教友，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現在我們大家認罪，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虔誠地舉行聖祭。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4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(靜默片刻)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" name="Google Shape;968;p158" descr="C:\Users\Josephine\Desktop\imagesCAINE33Q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3" y="549275"/>
            <a:ext cx="5132387" cy="37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158"/>
          <p:cNvSpPr txBox="1"/>
          <p:nvPr/>
        </p:nvSpPr>
        <p:spPr>
          <a:xfrm flipH="1">
            <a:off x="717550" y="4576763"/>
            <a:ext cx="7921625" cy="1016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6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請教友依序恭領聖體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59"/>
          <p:cNvSpPr txBox="1"/>
          <p:nvPr/>
        </p:nvSpPr>
        <p:spPr>
          <a:xfrm>
            <a:off x="539688" y="358775"/>
            <a:ext cx="8207400" cy="831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領      主      曲 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159"/>
          <p:cNvSpPr txBox="1">
            <a:spLocks noGrp="1"/>
          </p:cNvSpPr>
          <p:nvPr>
            <p:ph type="title" idx="4294967295"/>
          </p:nvPr>
        </p:nvSpPr>
        <p:spPr>
          <a:xfrm>
            <a:off x="700062" y="2575213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主我願單屬祢</a:t>
            </a:r>
            <a:endParaRPr sz="7200" b="1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0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主我願單屬祢</a:t>
            </a:r>
            <a:endParaRPr/>
          </a:p>
        </p:txBody>
      </p:sp>
      <p:sp>
        <p:nvSpPr>
          <p:cNvPr id="982" name="Google Shape;982;p160"/>
          <p:cNvSpPr txBox="1">
            <a:spLocks noGrp="1"/>
          </p:cNvSpPr>
          <p:nvPr>
            <p:ph type="body" idx="1"/>
          </p:nvPr>
        </p:nvSpPr>
        <p:spPr>
          <a:xfrm>
            <a:off x="684212" y="765175"/>
            <a:ext cx="82821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我的主我心愛祢；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我的主我渴慕祢；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願祢愛來吸引我，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使我心單單愛祢。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哦！耶穌我需要祢，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煉淨我完全屬祢；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願祢愛來摸著我，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使我心全然屬祢。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b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983" name="Google Shape;983;p160"/>
          <p:cNvSpPr txBox="1"/>
          <p:nvPr/>
        </p:nvSpPr>
        <p:spPr>
          <a:xfrm>
            <a:off x="5795962" y="6430962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主我願單屬祢 1 of 1 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61"/>
          <p:cNvSpPr txBox="1"/>
          <p:nvPr/>
        </p:nvSpPr>
        <p:spPr>
          <a:xfrm>
            <a:off x="323850" y="1857375"/>
            <a:ext cx="9217025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，……</a:t>
            </a: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以上所求是靠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我們的主基督</a:t>
            </a:r>
            <a:r>
              <a:rPr lang="zh-TW" sz="4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90" name="Google Shape;990;p161"/>
          <p:cNvSpPr txBox="1"/>
          <p:nvPr/>
        </p:nvSpPr>
        <p:spPr>
          <a:xfrm>
            <a:off x="250825" y="404813"/>
            <a:ext cx="8642350" cy="13684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領  聖  體  後  經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62"/>
          <p:cNvSpPr txBox="1"/>
          <p:nvPr/>
        </p:nvSpPr>
        <p:spPr>
          <a:xfrm>
            <a:off x="392113" y="2628900"/>
            <a:ext cx="8439150" cy="422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降福你們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全體：阿們。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162"/>
          <p:cNvSpPr/>
          <p:nvPr/>
        </p:nvSpPr>
        <p:spPr>
          <a:xfrm>
            <a:off x="395288" y="404813"/>
            <a:ext cx="9223375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162"/>
          <p:cNvSpPr/>
          <p:nvPr/>
        </p:nvSpPr>
        <p:spPr>
          <a:xfrm>
            <a:off x="395288" y="1412875"/>
            <a:ext cx="8748712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也與你心靈同在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63"/>
          <p:cNvSpPr txBox="1"/>
          <p:nvPr/>
        </p:nvSpPr>
        <p:spPr>
          <a:xfrm>
            <a:off x="795338" y="1700213"/>
            <a:ext cx="83058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彌撒禮成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去傳報福音吧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163"/>
          <p:cNvSpPr/>
          <p:nvPr/>
        </p:nvSpPr>
        <p:spPr>
          <a:xfrm>
            <a:off x="624754" y="4903354"/>
            <a:ext cx="82089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64"/>
          <p:cNvSpPr txBox="1"/>
          <p:nvPr/>
        </p:nvSpPr>
        <p:spPr>
          <a:xfrm>
            <a:off x="683425" y="1379960"/>
            <a:ext cx="7777200" cy="84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禮      成      曲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164"/>
          <p:cNvSpPr txBox="1">
            <a:spLocks noGrp="1"/>
          </p:cNvSpPr>
          <p:nvPr>
            <p:ph type="title"/>
          </p:nvPr>
        </p:nvSpPr>
        <p:spPr>
          <a:xfrm>
            <a:off x="374650" y="3023438"/>
            <a:ext cx="841375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</a:t>
            </a:r>
            <a:endParaRPr sz="72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65"/>
          <p:cNvSpPr txBox="1">
            <a:spLocks noGrp="1"/>
          </p:cNvSpPr>
          <p:nvPr>
            <p:ph type="title"/>
          </p:nvPr>
        </p:nvSpPr>
        <p:spPr>
          <a:xfrm>
            <a:off x="60483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</a:t>
            </a:r>
            <a:endParaRPr/>
          </a:p>
        </p:txBody>
      </p:sp>
      <p:sp>
        <p:nvSpPr>
          <p:cNvPr id="1016" name="Google Shape;1016;p165"/>
          <p:cNvSpPr txBox="1">
            <a:spLocks noGrp="1"/>
          </p:cNvSpPr>
          <p:nvPr>
            <p:ph type="body" idx="1"/>
          </p:nvPr>
        </p:nvSpPr>
        <p:spPr>
          <a:xfrm>
            <a:off x="604837" y="692150"/>
            <a:ext cx="82803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我聽復活主慈聲說：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跟隨我、跟隨我、跟隨我。</a:t>
            </a:r>
            <a:endParaRPr sz="5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懇切招呼整日不輟，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跟隨我、跟隨我、跟隨我。</a:t>
            </a:r>
            <a:endParaRPr sz="5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為你飽受痛苦憂傷，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為你捨命十字架上，</a:t>
            </a:r>
            <a:endParaRPr sz="5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苦杯親嚐罪債代償，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跟隨我、跟隨我、跟隨我。</a:t>
            </a:r>
            <a:endParaRPr/>
          </a:p>
        </p:txBody>
      </p:sp>
      <p:sp>
        <p:nvSpPr>
          <p:cNvPr id="1017" name="Google Shape;1017;p165"/>
          <p:cNvSpPr txBox="1"/>
          <p:nvPr/>
        </p:nvSpPr>
        <p:spPr>
          <a:xfrm>
            <a:off x="5795962" y="6430962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Microsoft YaHei"/>
              <a:buNone/>
            </a:pPr>
            <a:r>
              <a:rPr lang="zh-TW" sz="20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 </a:t>
            </a:r>
            <a:r>
              <a:rPr lang="zh-TW" sz="2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of 2  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66"/>
          <p:cNvSpPr txBox="1">
            <a:spLocks noGrp="1"/>
          </p:cNvSpPr>
          <p:nvPr>
            <p:ph type="title"/>
          </p:nvPr>
        </p:nvSpPr>
        <p:spPr>
          <a:xfrm>
            <a:off x="60483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</a:t>
            </a:r>
            <a:endParaRPr/>
          </a:p>
        </p:txBody>
      </p:sp>
      <p:sp>
        <p:nvSpPr>
          <p:cNvPr id="1024" name="Google Shape;1024;p166"/>
          <p:cNvSpPr txBox="1">
            <a:spLocks noGrp="1"/>
          </p:cNvSpPr>
          <p:nvPr>
            <p:ph type="body" idx="1"/>
          </p:nvPr>
        </p:nvSpPr>
        <p:spPr>
          <a:xfrm>
            <a:off x="604837" y="692150"/>
            <a:ext cx="82803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你罪雖多我赦免你，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跟隨我、跟隨我、跟隨我。</a:t>
            </a:r>
            <a:endParaRPr sz="5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各樣罪惡赦免到底，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跟隨我、跟隨我、跟隨我。</a:t>
            </a:r>
            <a:endParaRPr sz="5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一生一世我必同在，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領你經過陸地海洋，</a:t>
            </a:r>
            <a:endParaRPr sz="5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賜你天福直到萬代，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跟隨我、跟隨我、跟隨我。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br>
              <a:rPr lang="zh-TW" sz="5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1025" name="Google Shape;1025;p166"/>
          <p:cNvSpPr txBox="1"/>
          <p:nvPr/>
        </p:nvSpPr>
        <p:spPr>
          <a:xfrm>
            <a:off x="5795962" y="6430962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Microsoft YaHei"/>
              <a:buNone/>
            </a:pPr>
            <a:r>
              <a:rPr lang="zh-TW" sz="20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跟隨我 </a:t>
            </a:r>
            <a:r>
              <a:rPr lang="zh-TW" sz="2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of 2  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8"/>
          <p:cNvSpPr/>
          <p:nvPr/>
        </p:nvSpPr>
        <p:spPr>
          <a:xfrm>
            <a:off x="917575" y="476250"/>
            <a:ext cx="7615238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全體: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我向全能的天主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和各位教友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承認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我在思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言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行為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上的過失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9"/>
          <p:cNvSpPr txBox="1"/>
          <p:nvPr/>
        </p:nvSpPr>
        <p:spPr>
          <a:xfrm>
            <a:off x="341100" y="44450"/>
            <a:ext cx="870720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我的重罪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為此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懇請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終身童貞聖母瑪利亞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天使聖人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和你們各位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為我祈求上主，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我們的天主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3568</Words>
  <Application>Microsoft Office PowerPoint</Application>
  <PresentationFormat>On-screen Show (4:3)</PresentationFormat>
  <Paragraphs>393</Paragraphs>
  <Slides>78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DFKai-SB</vt:lpstr>
      <vt:lpstr>Microsoft Yahei</vt:lpstr>
      <vt:lpstr>Microsoft Yahei</vt:lpstr>
      <vt:lpstr>PMingLiu</vt:lpstr>
      <vt:lpstr>PMingLiu-ExtB</vt:lpstr>
      <vt:lpstr>Arial</vt:lpstr>
      <vt:lpstr>Calibri</vt:lpstr>
      <vt:lpstr>Times New Roman</vt:lpstr>
      <vt:lpstr>22_預設簡報設計</vt:lpstr>
      <vt:lpstr>3_預設簡報設計</vt:lpstr>
      <vt:lpstr>7_預設簡報設計</vt:lpstr>
      <vt:lpstr>12_預設簡報設計</vt:lpstr>
      <vt:lpstr>11_預設簡報設計</vt:lpstr>
      <vt:lpstr>21_預設簡報設計</vt:lpstr>
      <vt:lpstr>Office 佈景主題</vt:lpstr>
      <vt:lpstr>PowerPoint Presentation</vt:lpstr>
      <vt:lpstr>萬民， 你們要鼓掌， 以歡呼的歌聲 頌揚上主。   </vt:lpstr>
      <vt:lpstr>獻上讚美的祭</vt:lpstr>
      <vt:lpstr>獻上讚美的祭</vt:lpstr>
      <vt:lpstr>致     候     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道   禮   儀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信    經              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祭   禮   儀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感     恩     經</vt:lpstr>
      <vt:lpstr>PowerPoint Presentation</vt:lpstr>
      <vt:lpstr>PowerPoint Presentation</vt:lpstr>
      <vt:lpstr>成  聖  體  禮</vt:lpstr>
      <vt:lpstr>PowerPoint Presentation</vt:lpstr>
      <vt:lpstr>PowerPoint Presentation</vt:lpstr>
      <vt:lpstr>領   聖   體   禮</vt:lpstr>
      <vt:lpstr>PowerPoint Presentation</vt:lpstr>
      <vt:lpstr>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主我願單屬祢</vt:lpstr>
      <vt:lpstr>主我願單屬祢</vt:lpstr>
      <vt:lpstr>PowerPoint Presentation</vt:lpstr>
      <vt:lpstr>PowerPoint Presentation</vt:lpstr>
      <vt:lpstr>PowerPoint Presentation</vt:lpstr>
      <vt:lpstr>跟隨我</vt:lpstr>
      <vt:lpstr>跟隨我</vt:lpstr>
      <vt:lpstr>跟隨我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Scurffy Gau</cp:lastModifiedBy>
  <cp:revision>2</cp:revision>
  <dcterms:modified xsi:type="dcterms:W3CDTF">2026-06-28T20:07:12Z</dcterms:modified>
</cp:coreProperties>
</file>