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5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6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731" r:id="rId1"/>
    <p:sldMasterId id="2147483732" r:id="rId2"/>
    <p:sldMasterId id="2147483733" r:id="rId3"/>
    <p:sldMasterId id="2147483734" r:id="rId4"/>
    <p:sldMasterId id="2147483735" r:id="rId5"/>
    <p:sldMasterId id="2147483736" r:id="rId6"/>
    <p:sldMasterId id="2147483737" r:id="rId7"/>
  </p:sldMasterIdLst>
  <p:notesMasterIdLst>
    <p:notesMasterId r:id="rId86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334" r:id="rId28"/>
    <p:sldId id="332" r:id="rId29"/>
    <p:sldId id="333" r:id="rId30"/>
    <p:sldId id="276" r:id="rId31"/>
    <p:sldId id="335" r:id="rId32"/>
    <p:sldId id="336" r:id="rId33"/>
    <p:sldId id="279" r:id="rId34"/>
    <p:sldId id="280" r:id="rId35"/>
    <p:sldId id="281" r:id="rId36"/>
    <p:sldId id="337" r:id="rId37"/>
    <p:sldId id="338" r:id="rId38"/>
    <p:sldId id="282" r:id="rId39"/>
    <p:sldId id="286" r:id="rId40"/>
    <p:sldId id="287" r:id="rId41"/>
    <p:sldId id="288" r:id="rId42"/>
    <p:sldId id="289" r:id="rId43"/>
    <p:sldId id="290" r:id="rId44"/>
    <p:sldId id="291" r:id="rId45"/>
    <p:sldId id="292" r:id="rId46"/>
    <p:sldId id="293" r:id="rId47"/>
    <p:sldId id="294" r:id="rId48"/>
    <p:sldId id="295" r:id="rId49"/>
    <p:sldId id="296" r:id="rId50"/>
    <p:sldId id="297" r:id="rId51"/>
    <p:sldId id="298" r:id="rId52"/>
    <p:sldId id="299" r:id="rId53"/>
    <p:sldId id="300" r:id="rId54"/>
    <p:sldId id="301" r:id="rId55"/>
    <p:sldId id="302" r:id="rId56"/>
    <p:sldId id="303" r:id="rId57"/>
    <p:sldId id="304" r:id="rId58"/>
    <p:sldId id="305" r:id="rId59"/>
    <p:sldId id="306" r:id="rId60"/>
    <p:sldId id="307" r:id="rId61"/>
    <p:sldId id="308" r:id="rId62"/>
    <p:sldId id="309" r:id="rId63"/>
    <p:sldId id="310" r:id="rId64"/>
    <p:sldId id="311" r:id="rId65"/>
    <p:sldId id="312" r:id="rId66"/>
    <p:sldId id="313" r:id="rId67"/>
    <p:sldId id="314" r:id="rId68"/>
    <p:sldId id="315" r:id="rId69"/>
    <p:sldId id="316" r:id="rId70"/>
    <p:sldId id="317" r:id="rId71"/>
    <p:sldId id="318" r:id="rId72"/>
    <p:sldId id="319" r:id="rId73"/>
    <p:sldId id="320" r:id="rId74"/>
    <p:sldId id="321" r:id="rId75"/>
    <p:sldId id="322" r:id="rId76"/>
    <p:sldId id="323" r:id="rId77"/>
    <p:sldId id="324" r:id="rId78"/>
    <p:sldId id="325" r:id="rId79"/>
    <p:sldId id="326" r:id="rId80"/>
    <p:sldId id="327" r:id="rId81"/>
    <p:sldId id="328" r:id="rId82"/>
    <p:sldId id="329" r:id="rId83"/>
    <p:sldId id="330" r:id="rId84"/>
    <p:sldId id="331" r:id="rId85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8" d="100"/>
          <a:sy n="88" d="100"/>
        </p:scale>
        <p:origin x="96" y="2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9.xml"/><Relationship Id="rId21" Type="http://schemas.openxmlformats.org/officeDocument/2006/relationships/slide" Target="slides/slide14.xml"/><Relationship Id="rId42" Type="http://schemas.openxmlformats.org/officeDocument/2006/relationships/slide" Target="slides/slide35.xml"/><Relationship Id="rId47" Type="http://schemas.openxmlformats.org/officeDocument/2006/relationships/slide" Target="slides/slide40.xml"/><Relationship Id="rId63" Type="http://schemas.openxmlformats.org/officeDocument/2006/relationships/slide" Target="slides/slide56.xml"/><Relationship Id="rId68" Type="http://schemas.openxmlformats.org/officeDocument/2006/relationships/slide" Target="slides/slide61.xml"/><Relationship Id="rId84" Type="http://schemas.openxmlformats.org/officeDocument/2006/relationships/slide" Target="slides/slide77.xml"/><Relationship Id="rId89" Type="http://schemas.openxmlformats.org/officeDocument/2006/relationships/theme" Target="theme/theme1.xml"/><Relationship Id="rId16" Type="http://schemas.openxmlformats.org/officeDocument/2006/relationships/slide" Target="slides/slide9.xml"/><Relationship Id="rId11" Type="http://schemas.openxmlformats.org/officeDocument/2006/relationships/slide" Target="slides/slide4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53" Type="http://schemas.openxmlformats.org/officeDocument/2006/relationships/slide" Target="slides/slide46.xml"/><Relationship Id="rId58" Type="http://schemas.openxmlformats.org/officeDocument/2006/relationships/slide" Target="slides/slide51.xml"/><Relationship Id="rId74" Type="http://schemas.openxmlformats.org/officeDocument/2006/relationships/slide" Target="slides/slide67.xml"/><Relationship Id="rId79" Type="http://schemas.openxmlformats.org/officeDocument/2006/relationships/slide" Target="slides/slide72.xml"/><Relationship Id="rId5" Type="http://schemas.openxmlformats.org/officeDocument/2006/relationships/slideMaster" Target="slideMasters/slideMaster5.xml"/><Relationship Id="rId90" Type="http://schemas.openxmlformats.org/officeDocument/2006/relationships/tableStyles" Target="tableStyles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slide" Target="slides/slide36.xml"/><Relationship Id="rId48" Type="http://schemas.openxmlformats.org/officeDocument/2006/relationships/slide" Target="slides/slide41.xml"/><Relationship Id="rId56" Type="http://schemas.openxmlformats.org/officeDocument/2006/relationships/slide" Target="slides/slide49.xml"/><Relationship Id="rId64" Type="http://schemas.openxmlformats.org/officeDocument/2006/relationships/slide" Target="slides/slide57.xml"/><Relationship Id="rId69" Type="http://schemas.openxmlformats.org/officeDocument/2006/relationships/slide" Target="slides/slide62.xml"/><Relationship Id="rId77" Type="http://schemas.openxmlformats.org/officeDocument/2006/relationships/slide" Target="slides/slide70.xml"/><Relationship Id="rId8" Type="http://schemas.openxmlformats.org/officeDocument/2006/relationships/slide" Target="slides/slide1.xml"/><Relationship Id="rId51" Type="http://schemas.openxmlformats.org/officeDocument/2006/relationships/slide" Target="slides/slide44.xml"/><Relationship Id="rId72" Type="http://schemas.openxmlformats.org/officeDocument/2006/relationships/slide" Target="slides/slide65.xml"/><Relationship Id="rId80" Type="http://schemas.openxmlformats.org/officeDocument/2006/relationships/slide" Target="slides/slide73.xml"/><Relationship Id="rId85" Type="http://schemas.openxmlformats.org/officeDocument/2006/relationships/slide" Target="slides/slide7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slide" Target="slides/slide39.xml"/><Relationship Id="rId59" Type="http://schemas.openxmlformats.org/officeDocument/2006/relationships/slide" Target="slides/slide52.xml"/><Relationship Id="rId67" Type="http://schemas.openxmlformats.org/officeDocument/2006/relationships/slide" Target="slides/slide60.xml"/><Relationship Id="rId20" Type="http://schemas.openxmlformats.org/officeDocument/2006/relationships/slide" Target="slides/slide13.xml"/><Relationship Id="rId41" Type="http://schemas.openxmlformats.org/officeDocument/2006/relationships/slide" Target="slides/slide34.xml"/><Relationship Id="rId54" Type="http://schemas.openxmlformats.org/officeDocument/2006/relationships/slide" Target="slides/slide47.xml"/><Relationship Id="rId62" Type="http://schemas.openxmlformats.org/officeDocument/2006/relationships/slide" Target="slides/slide55.xml"/><Relationship Id="rId70" Type="http://schemas.openxmlformats.org/officeDocument/2006/relationships/slide" Target="slides/slide63.xml"/><Relationship Id="rId75" Type="http://schemas.openxmlformats.org/officeDocument/2006/relationships/slide" Target="slides/slide68.xml"/><Relationship Id="rId83" Type="http://schemas.openxmlformats.org/officeDocument/2006/relationships/slide" Target="slides/slide76.xml"/><Relationship Id="rId88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49" Type="http://schemas.openxmlformats.org/officeDocument/2006/relationships/slide" Target="slides/slide42.xml"/><Relationship Id="rId57" Type="http://schemas.openxmlformats.org/officeDocument/2006/relationships/slide" Target="slides/slide50.xml"/><Relationship Id="rId10" Type="http://schemas.openxmlformats.org/officeDocument/2006/relationships/slide" Target="slides/slide3.xml"/><Relationship Id="rId31" Type="http://schemas.openxmlformats.org/officeDocument/2006/relationships/slide" Target="slides/slide24.xml"/><Relationship Id="rId44" Type="http://schemas.openxmlformats.org/officeDocument/2006/relationships/slide" Target="slides/slide37.xml"/><Relationship Id="rId52" Type="http://schemas.openxmlformats.org/officeDocument/2006/relationships/slide" Target="slides/slide45.xml"/><Relationship Id="rId60" Type="http://schemas.openxmlformats.org/officeDocument/2006/relationships/slide" Target="slides/slide53.xml"/><Relationship Id="rId65" Type="http://schemas.openxmlformats.org/officeDocument/2006/relationships/slide" Target="slides/slide58.xml"/><Relationship Id="rId73" Type="http://schemas.openxmlformats.org/officeDocument/2006/relationships/slide" Target="slides/slide66.xml"/><Relationship Id="rId78" Type="http://schemas.openxmlformats.org/officeDocument/2006/relationships/slide" Target="slides/slide71.xml"/><Relationship Id="rId81" Type="http://schemas.openxmlformats.org/officeDocument/2006/relationships/slide" Target="slides/slide74.xml"/><Relationship Id="rId86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39" Type="http://schemas.openxmlformats.org/officeDocument/2006/relationships/slide" Target="slides/slide32.xml"/><Relationship Id="rId34" Type="http://schemas.openxmlformats.org/officeDocument/2006/relationships/slide" Target="slides/slide27.xml"/><Relationship Id="rId50" Type="http://schemas.openxmlformats.org/officeDocument/2006/relationships/slide" Target="slides/slide43.xml"/><Relationship Id="rId55" Type="http://schemas.openxmlformats.org/officeDocument/2006/relationships/slide" Target="slides/slide48.xml"/><Relationship Id="rId76" Type="http://schemas.openxmlformats.org/officeDocument/2006/relationships/slide" Target="slides/slide69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64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2.xml"/><Relationship Id="rId24" Type="http://schemas.openxmlformats.org/officeDocument/2006/relationships/slide" Target="slides/slide17.xml"/><Relationship Id="rId40" Type="http://schemas.openxmlformats.org/officeDocument/2006/relationships/slide" Target="slides/slide33.xml"/><Relationship Id="rId45" Type="http://schemas.openxmlformats.org/officeDocument/2006/relationships/slide" Target="slides/slide38.xml"/><Relationship Id="rId66" Type="http://schemas.openxmlformats.org/officeDocument/2006/relationships/slide" Target="slides/slide59.xml"/><Relationship Id="rId87" Type="http://schemas.openxmlformats.org/officeDocument/2006/relationships/presProps" Target="presProps.xml"/><Relationship Id="rId61" Type="http://schemas.openxmlformats.org/officeDocument/2006/relationships/slide" Target="slides/slide54.xml"/><Relationship Id="rId82" Type="http://schemas.openxmlformats.org/officeDocument/2006/relationships/slide" Target="slides/slide75.xml"/><Relationship Id="rId19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zh-TW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Google Shape;56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69" name="Google Shape;56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" name="Google Shape;631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32" name="Google Shape;632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" name="Google Shape;637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38" name="Google Shape;638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g3b9ccda7c7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45" name="Google Shape;645;g3b9ccda7c7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" name="Google Shape;652;g3b9ccda7c73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3" name="Google Shape;653;g3b9ccda7c73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4" name="Google Shape;654;g3b9ccda7c73_0_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13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8" name="Google Shape;658;g3b9ccda7c73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9" name="Google Shape;659;g3b9ccda7c73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0" name="Google Shape;660;g3b9ccda7c73_0_1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14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4" name="Google Shape;664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65" name="Google Shape;665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0" name="Google Shape;670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71" name="Google Shape;671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" name="Google Shape;676;p1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77" name="Google Shape;677;p1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p1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83" name="Google Shape;683;p1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8" name="Google Shape;688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89" name="Google Shape;689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" name="Google Shape;576;g3e311d6a86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77" name="Google Shape;577;g3e311d6a86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94" name="Google Shape;694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2">
          <a:extLst>
            <a:ext uri="{FF2B5EF4-FFF2-40B4-BE49-F238E27FC236}">
              <a16:creationId xmlns:a16="http://schemas.microsoft.com/office/drawing/2014/main" id="{9E033607-BC2A-354A-09C7-6E29043C92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12:notes">
            <a:extLst>
              <a:ext uri="{FF2B5EF4-FFF2-40B4-BE49-F238E27FC236}">
                <a16:creationId xmlns:a16="http://schemas.microsoft.com/office/drawing/2014/main" id="{F8E9234D-2B17-AFFA-30C4-5793744B271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94" name="Google Shape;694;p12:notes">
            <a:extLst>
              <a:ext uri="{FF2B5EF4-FFF2-40B4-BE49-F238E27FC236}">
                <a16:creationId xmlns:a16="http://schemas.microsoft.com/office/drawing/2014/main" id="{E2FA7846-9E66-2DDA-BECB-2EFD2190520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98868500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2">
          <a:extLst>
            <a:ext uri="{FF2B5EF4-FFF2-40B4-BE49-F238E27FC236}">
              <a16:creationId xmlns:a16="http://schemas.microsoft.com/office/drawing/2014/main" id="{C999C0C2-CBAD-E911-B300-C381A62E0C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12:notes">
            <a:extLst>
              <a:ext uri="{FF2B5EF4-FFF2-40B4-BE49-F238E27FC236}">
                <a16:creationId xmlns:a16="http://schemas.microsoft.com/office/drawing/2014/main" id="{A0069A01-FA37-690A-1AC6-DC9D5482D6A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94" name="Google Shape;694;p12:notes">
            <a:extLst>
              <a:ext uri="{FF2B5EF4-FFF2-40B4-BE49-F238E27FC236}">
                <a16:creationId xmlns:a16="http://schemas.microsoft.com/office/drawing/2014/main" id="{154147AB-E1C4-9BA7-48D0-EA771049E28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73239612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2">
          <a:extLst>
            <a:ext uri="{FF2B5EF4-FFF2-40B4-BE49-F238E27FC236}">
              <a16:creationId xmlns:a16="http://schemas.microsoft.com/office/drawing/2014/main" id="{F34CE554-BBF5-D6D2-EA34-9E5E2C5F54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12:notes">
            <a:extLst>
              <a:ext uri="{FF2B5EF4-FFF2-40B4-BE49-F238E27FC236}">
                <a16:creationId xmlns:a16="http://schemas.microsoft.com/office/drawing/2014/main" id="{F2F0F8B6-A8E5-F9A0-D64D-414D567877E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94" name="Google Shape;694;p12:notes">
            <a:extLst>
              <a:ext uri="{FF2B5EF4-FFF2-40B4-BE49-F238E27FC236}">
                <a16:creationId xmlns:a16="http://schemas.microsoft.com/office/drawing/2014/main" id="{61419D1F-3186-AC12-1289-4E529D70CCC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25080623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8" name="Google Shape;698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99" name="Google Shape;699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7">
          <a:extLst>
            <a:ext uri="{FF2B5EF4-FFF2-40B4-BE49-F238E27FC236}">
              <a16:creationId xmlns:a16="http://schemas.microsoft.com/office/drawing/2014/main" id="{48580039-2DF9-44FA-3A29-00491EF8E6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8" name="Google Shape;698;p13:notes">
            <a:extLst>
              <a:ext uri="{FF2B5EF4-FFF2-40B4-BE49-F238E27FC236}">
                <a16:creationId xmlns:a16="http://schemas.microsoft.com/office/drawing/2014/main" id="{5F03665A-5C64-DF11-D9D7-594F7978115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99" name="Google Shape;699;p13:notes">
            <a:extLst>
              <a:ext uri="{FF2B5EF4-FFF2-40B4-BE49-F238E27FC236}">
                <a16:creationId xmlns:a16="http://schemas.microsoft.com/office/drawing/2014/main" id="{6A6D9963-AAEC-3012-C2A0-BECC6AEE487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21449057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7">
          <a:extLst>
            <a:ext uri="{FF2B5EF4-FFF2-40B4-BE49-F238E27FC236}">
              <a16:creationId xmlns:a16="http://schemas.microsoft.com/office/drawing/2014/main" id="{1D9BCACB-96C9-F884-4616-B56BCFCB8B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8" name="Google Shape;698;p13:notes">
            <a:extLst>
              <a:ext uri="{FF2B5EF4-FFF2-40B4-BE49-F238E27FC236}">
                <a16:creationId xmlns:a16="http://schemas.microsoft.com/office/drawing/2014/main" id="{6AB4E882-24B9-02E8-4AEA-1D39EF24BBF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99" name="Google Shape;699;p13:notes">
            <a:extLst>
              <a:ext uri="{FF2B5EF4-FFF2-40B4-BE49-F238E27FC236}">
                <a16:creationId xmlns:a16="http://schemas.microsoft.com/office/drawing/2014/main" id="{200E5ED4-3387-73AC-6B90-E0616926487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2389458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3" name="Google Shape;713;p1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14" name="Google Shape;714;p1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8" name="Google Shape;718;g3c07532ff59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19" name="Google Shape;719;g3c07532ff5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24" name="Google Shape;724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25" name="Google Shape;725;p1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 altLang="zh-TW"/>
              <a:t>29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Google Shape;586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87" name="Google Shape;587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8">
          <a:extLst>
            <a:ext uri="{FF2B5EF4-FFF2-40B4-BE49-F238E27FC236}">
              <a16:creationId xmlns:a16="http://schemas.microsoft.com/office/drawing/2014/main" id="{FDB4C8C0-367A-5DC5-0EC6-AB9F3B61CF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9" name="Google Shape;729;p18:notes">
            <a:extLst>
              <a:ext uri="{FF2B5EF4-FFF2-40B4-BE49-F238E27FC236}">
                <a16:creationId xmlns:a16="http://schemas.microsoft.com/office/drawing/2014/main" id="{62897808-6B29-FA89-1CB7-647EB8C8556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30" name="Google Shape;730;p18:notes">
            <a:extLst>
              <a:ext uri="{FF2B5EF4-FFF2-40B4-BE49-F238E27FC236}">
                <a16:creationId xmlns:a16="http://schemas.microsoft.com/office/drawing/2014/main" id="{5A552F4F-F739-43FB-CB57-3C18E58FABA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58084881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8">
          <a:extLst>
            <a:ext uri="{FF2B5EF4-FFF2-40B4-BE49-F238E27FC236}">
              <a16:creationId xmlns:a16="http://schemas.microsoft.com/office/drawing/2014/main" id="{DDE7E8BD-17E5-B204-430F-881594D9FC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9" name="Google Shape;729;p18:notes">
            <a:extLst>
              <a:ext uri="{FF2B5EF4-FFF2-40B4-BE49-F238E27FC236}">
                <a16:creationId xmlns:a16="http://schemas.microsoft.com/office/drawing/2014/main" id="{46F11092-9023-7552-5DA4-46D01977EAC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30" name="Google Shape;730;p18:notes">
            <a:extLst>
              <a:ext uri="{FF2B5EF4-FFF2-40B4-BE49-F238E27FC236}">
                <a16:creationId xmlns:a16="http://schemas.microsoft.com/office/drawing/2014/main" id="{E2E119D9-E6B8-27F5-24DE-D3CB537D4F4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25714137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9" name="Google Shape;729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30" name="Google Shape;730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9" name="Google Shape;749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50" name="Google Shape;750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4" name="Google Shape;754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55" name="Google Shape;755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60" name="Google Shape;760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5" name="Google Shape;765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66" name="Google Shape;766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0" name="Google Shape;770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71" name="Google Shape;771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5" name="Google Shape;775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76" name="Google Shape;776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0" name="Google Shape;780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81" name="Google Shape;781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Google Shape;596;g3e31fefd336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78719" y="686405"/>
            <a:ext cx="45006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97" name="Google Shape;597;g3e31fefd336_0_2:notes"/>
          <p:cNvSpPr txBox="1">
            <a:spLocks noGrp="1"/>
          </p:cNvSpPr>
          <p:nvPr>
            <p:ph type="body" idx="1"/>
          </p:nvPr>
        </p:nvSpPr>
        <p:spPr>
          <a:xfrm>
            <a:off x="686097" y="4343702"/>
            <a:ext cx="5485800" cy="41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8" name="Google Shape;598;g3e31fefd336_0_2:notes"/>
          <p:cNvSpPr txBox="1"/>
          <p:nvPr/>
        </p:nvSpPr>
        <p:spPr>
          <a:xfrm>
            <a:off x="3884414" y="8685892"/>
            <a:ext cx="2972100" cy="4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</a:t>
            </a:fld>
            <a:endParaRPr sz="130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7" name="Google Shape;787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88" name="Google Shape;788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2" name="Google Shape;792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93" name="Google Shape;793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7" name="Google Shape;797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98" name="Google Shape;798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2" name="Google Shape;802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03" name="Google Shape;803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" name="Google Shape;808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09" name="Google Shape;809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3" name="Google Shape;813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14" name="Google Shape;814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8" name="Google Shape;818;g3e6fc99ccbe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19" name="Google Shape;819;g3e6fc99ccb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4" name="Google Shape;824;g3e6fc99ccbe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25" name="Google Shape;825;g3e6fc99ccbe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0" name="Google Shape;830;g3e6fc99ccbe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31" name="Google Shape;831;g3e6fc99ccbe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6" name="Google Shape;836;g3e6fc99ccbe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37" name="Google Shape;837;g3e6fc99ccbe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Google Shape;60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05" name="Google Shape;60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2" name="Google Shape;842;g3b0d598f3c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43" name="Google Shape;843;g3b0d598f3c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44" name="Google Shape;844;g3b0d598f3c5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 altLang="zh-TW"/>
              <a:t>50</a:t>
            </a:fld>
            <a:endParaRPr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1" name="Google Shape;851;g3e31fefd336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52" name="Google Shape;852;g3e31fefd336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3" name="Google Shape;853;g3e31fefd336_0_2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-US" altLang="zh-TW"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51</a:t>
            </a:fld>
            <a:endParaRPr sz="13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9" name="Google Shape;859;g3e31fefd336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60" name="Google Shape;860;g3e31fefd336_0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1" name="Google Shape;861;g3e31fefd336_0_2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-US" altLang="zh-TW"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52</a:t>
            </a:fld>
            <a:endParaRPr sz="13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6" name="Google Shape;866;g3e31fefd336_0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67" name="Google Shape;867;g3e31fefd336_0_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8" name="Google Shape;868;g3e31fefd336_0_3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-US" altLang="zh-TW"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53</a:t>
            </a:fld>
            <a:endParaRPr sz="13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3" name="Google Shape;873;p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74" name="Google Shape;874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8" name="Google Shape;878;p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79" name="Google Shape;879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3" name="Google Shape;883;p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84" name="Google Shape;884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9" name="Google Shape;889;p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90" name="Google Shape;890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p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97" name="Google Shape;897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3" name="Google Shape;903;p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04" name="Google Shape;904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" name="Google Shape;61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12" name="Google Shape;61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Google Shape;908;p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09" name="Google Shape;909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4" name="Google Shape;914;p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15" name="Google Shape;915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9" name="Google Shape;919;p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20" name="Google Shape;920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Google Shape;924;p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925" name="Google Shape;925;p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26" name="Google Shape;926;p4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 alt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63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" name="Google Shape;931;p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32" name="Google Shape;932;p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Google Shape;937;p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38" name="Google Shape;938;p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p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44" name="Google Shape;944;p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8" name="Google Shape;948;p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49" name="Google Shape;949;p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5" name="Google Shape;955;p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56" name="Google Shape;956;p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0" name="Google Shape;960;p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61" name="Google Shape;961;p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17" name="Google Shape;61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p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66" name="Google Shape;966;p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Google Shape;971;g3aaa50201ad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72" name="Google Shape;972;g3aaa50201a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Google Shape;977;g3e31fefd336_0_1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78719" y="686405"/>
            <a:ext cx="45006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78" name="Google Shape;978;g3e31fefd336_0_115:notes"/>
          <p:cNvSpPr txBox="1">
            <a:spLocks noGrp="1"/>
          </p:cNvSpPr>
          <p:nvPr>
            <p:ph type="body" idx="1"/>
          </p:nvPr>
        </p:nvSpPr>
        <p:spPr>
          <a:xfrm>
            <a:off x="686097" y="4343702"/>
            <a:ext cx="5485800" cy="41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9" name="Google Shape;979;g3e31fefd336_0_115:notes"/>
          <p:cNvSpPr txBox="1"/>
          <p:nvPr/>
        </p:nvSpPr>
        <p:spPr>
          <a:xfrm>
            <a:off x="3884414" y="8685892"/>
            <a:ext cx="2972100" cy="4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72</a:t>
            </a:fld>
            <a:endParaRPr sz="1300"/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" name="Google Shape;985;p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986" name="Google Shape;986;p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87" name="Google Shape;987;p5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 alt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73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2" name="Google Shape;992;p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93" name="Google Shape;993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9" name="Google Shape;999;p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00" name="Google Shape;1000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5" name="Google Shape;1005;g3aaa5f67095_0_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06" name="Google Shape;1006;g3aaa5f67095_0_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1" name="Google Shape;1011;g3e31fb08a5c_0_1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78719" y="686405"/>
            <a:ext cx="45006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012" name="Google Shape;1012;g3e31fb08a5c_0_131:notes"/>
          <p:cNvSpPr txBox="1">
            <a:spLocks noGrp="1"/>
          </p:cNvSpPr>
          <p:nvPr>
            <p:ph type="body" idx="1"/>
          </p:nvPr>
        </p:nvSpPr>
        <p:spPr>
          <a:xfrm>
            <a:off x="686097" y="4343702"/>
            <a:ext cx="5485800" cy="41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3" name="Google Shape;1013;g3e31fb08a5c_0_131:notes"/>
          <p:cNvSpPr txBox="1"/>
          <p:nvPr/>
        </p:nvSpPr>
        <p:spPr>
          <a:xfrm>
            <a:off x="3884414" y="8685892"/>
            <a:ext cx="2972100" cy="4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77</a:t>
            </a:fld>
            <a:endParaRPr sz="1300"/>
          </a:p>
        </p:txBody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9" name="Google Shape;1019;g3e31fb08a5c_0_1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78719" y="686405"/>
            <a:ext cx="45006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020" name="Google Shape;1020;g3e31fb08a5c_0_138:notes"/>
          <p:cNvSpPr txBox="1">
            <a:spLocks noGrp="1"/>
          </p:cNvSpPr>
          <p:nvPr>
            <p:ph type="body" idx="1"/>
          </p:nvPr>
        </p:nvSpPr>
        <p:spPr>
          <a:xfrm>
            <a:off x="686097" y="4343702"/>
            <a:ext cx="5485800" cy="41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1" name="Google Shape;1021;g3e31fb08a5c_0_138:notes"/>
          <p:cNvSpPr txBox="1"/>
          <p:nvPr/>
        </p:nvSpPr>
        <p:spPr>
          <a:xfrm>
            <a:off x="3884414" y="8685892"/>
            <a:ext cx="2972100" cy="4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78</a:t>
            </a:fld>
            <a:endParaRPr sz="130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" name="Google Shape;621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22" name="Google Shape;62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6" name="Google Shape;626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27" name="Google Shape;62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直排文字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body" idx="1"/>
          </p:nvPr>
        </p:nvSpPr>
        <p:spPr>
          <a:xfrm rot="5400000">
            <a:off x="2514600" y="152400"/>
            <a:ext cx="4114800" cy="777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直排標題及文字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>
            <a:spLocks noGrp="1"/>
          </p:cNvSpPr>
          <p:nvPr>
            <p:ph type="title"/>
          </p:nvPr>
        </p:nvSpPr>
        <p:spPr>
          <a:xfrm rot="5400000">
            <a:off x="4743450" y="2381250"/>
            <a:ext cx="5486400" cy="19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2"/>
          <p:cNvSpPr txBox="1">
            <a:spLocks noGrp="1"/>
          </p:cNvSpPr>
          <p:nvPr>
            <p:ph type="body" idx="1"/>
          </p:nvPr>
        </p:nvSpPr>
        <p:spPr>
          <a:xfrm rot="5400000">
            <a:off x="781050" y="514350"/>
            <a:ext cx="5486400" cy="56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4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14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14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投影片" type="title">
  <p:cSld name="TITLE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5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5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/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/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/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15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15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15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物件" type="obj">
  <p:cSld name="OBJECT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1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03" name="Google Shape;103;p16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16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16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章節標題" type="secHead">
  <p:cSld name="SECTION_HEADER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7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17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/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/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9pPr>
          </a:lstStyle>
          <a:p>
            <a:endParaRPr/>
          </a:p>
        </p:txBody>
      </p:sp>
      <p:sp>
        <p:nvSpPr>
          <p:cNvPr id="109" name="Google Shape;109;p17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17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17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兩項物件" type="twoObj">
  <p:cSld name="TWO_OBJECTS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1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115" name="Google Shape;115;p18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116" name="Google Shape;116;p1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18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18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對" type="twoTxTwoObj">
  <p:cSld name="TWO_OBJECTS_WITH_TEXT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19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122" name="Google Shape;122;p19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123" name="Google Shape;123;p19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124" name="Google Shape;124;p19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125" name="Google Shape;125;p19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1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19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只有標題" type="titleOnly">
  <p:cSld name="TITLE_ONLY"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20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20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2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內容" type="objTx">
  <p:cSld name="OBJECT_WITH_CAPTION_TEXT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1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21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9pPr>
          </a:lstStyle>
          <a:p>
            <a:endParaRPr/>
          </a:p>
        </p:txBody>
      </p:sp>
      <p:sp>
        <p:nvSpPr>
          <p:cNvPr id="136" name="Google Shape;136;p21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137" name="Google Shape;137;p21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p21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21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物件" type="obj">
  <p:cSld name="OBJEC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body"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圖片" type="picTx">
  <p:cSld name="PICTURE_WITH_CAPTION_TEXT"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2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22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143" name="Google Shape;143;p22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144" name="Google Shape;144;p22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" name="Google Shape;145;p22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6" name="Google Shape;146;p22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直排文字" type="vertTx">
  <p:cSld name="VERTICAL_TEXT"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9" name="Google Shape;149;p23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50" name="Google Shape;150;p23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1" name="Google Shape;151;p2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2" name="Google Shape;152;p2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直排標題及文字" type="vertTitleAndTx">
  <p:cSld name="VERTICAL_TITLE_AND_VERTICAL_TEXT"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4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" name="Google Shape;155;p24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56" name="Google Shape;156;p24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7" name="Google Shape;157;p24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8" name="Google Shape;158;p24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物件" type="objOnly">
  <p:cSld name="OBJECT_ONLY"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5"/>
          <p:cNvSpPr txBox="1">
            <a:spLocks noGrp="1"/>
          </p:cNvSpPr>
          <p:nvPr>
            <p:ph type="body" idx="1"/>
          </p:nvPr>
        </p:nvSpPr>
        <p:spPr>
          <a:xfrm>
            <a:off x="457200" y="274638"/>
            <a:ext cx="8229600" cy="5851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61" name="Google Shape;161;p25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2" name="Google Shape;162;p25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3" name="Google Shape;163;p25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7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2" name="Google Shape;172;p27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3" name="Google Shape;173;p27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投影片" type="title">
  <p:cSld name="TITLE"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8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6" name="Google Shape;176;p28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/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/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/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177" name="Google Shape;177;p2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8" name="Google Shape;178;p28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9" name="Google Shape;179;p28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物件" type="obj">
  <p:cSld name="OBJECT"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2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2" name="Google Shape;182;p2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83" name="Google Shape;183;p29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4" name="Google Shape;184;p2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5" name="Google Shape;185;p29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章節標題" type="secHead">
  <p:cSld name="SECTION_HEADER"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30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8" name="Google Shape;188;p30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/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/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9pPr>
          </a:lstStyle>
          <a:p>
            <a:endParaRPr/>
          </a:p>
        </p:txBody>
      </p:sp>
      <p:sp>
        <p:nvSpPr>
          <p:cNvPr id="189" name="Google Shape;189;p30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0" name="Google Shape;190;p30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1" name="Google Shape;191;p3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兩項物件" type="twoObj">
  <p:cSld name="TWO_OBJECTS"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3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4" name="Google Shape;194;p3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195" name="Google Shape;195;p31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196" name="Google Shape;196;p31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7" name="Google Shape;197;p31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8" name="Google Shape;198;p31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對" type="twoTxTwoObj">
  <p:cSld name="TWO_OBJECTS_WITH_TEXT"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3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1" name="Google Shape;201;p3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202" name="Google Shape;202;p32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203" name="Google Shape;203;p32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204" name="Google Shape;204;p32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205" name="Google Shape;205;p32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6" name="Google Shape;206;p32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7" name="Google Shape;207;p32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只有標題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只有標題" type="titleOnly">
  <p:cSld name="TITLE_ONLY"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3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0" name="Google Shape;210;p33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1" name="Google Shape;211;p3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2" name="Google Shape;212;p3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內容" type="objTx">
  <p:cSld name="OBJECT_WITH_CAPTION_TEXT"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34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5" name="Google Shape;215;p34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9pPr>
          </a:lstStyle>
          <a:p>
            <a:endParaRPr/>
          </a:p>
        </p:txBody>
      </p:sp>
      <p:sp>
        <p:nvSpPr>
          <p:cNvPr id="216" name="Google Shape;216;p34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217" name="Google Shape;217;p34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8" name="Google Shape;218;p34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9" name="Google Shape;219;p34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圖片" type="picTx">
  <p:cSld name="PICTURE_WITH_CAPTION_TEXT"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35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35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223" name="Google Shape;223;p35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224" name="Google Shape;224;p35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5" name="Google Shape;225;p35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6" name="Google Shape;226;p35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直排文字" type="vertTx">
  <p:cSld name="VERTICAL_TEXT"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3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9" name="Google Shape;229;p36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230" name="Google Shape;230;p36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1" name="Google Shape;231;p36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2" name="Google Shape;232;p36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直排標題及文字" type="vertTitleAndTx">
  <p:cSld name="VERTICAL_TITLE_AND_VERTICAL_TEXT"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37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5" name="Google Shape;235;p37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236" name="Google Shape;236;p37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7" name="Google Shape;237;p37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8" name="Google Shape;238;p37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物件" type="objOnly">
  <p:cSld name="OBJECT_ONLY"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38"/>
          <p:cNvSpPr txBox="1">
            <a:spLocks noGrp="1"/>
          </p:cNvSpPr>
          <p:nvPr>
            <p:ph type="body" idx="1"/>
          </p:nvPr>
        </p:nvSpPr>
        <p:spPr>
          <a:xfrm>
            <a:off x="457200" y="274638"/>
            <a:ext cx="8229600" cy="5851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241" name="Google Shape;241;p3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2" name="Google Shape;242;p38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3" name="Google Shape;243;p38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40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2" name="Google Shape;252;p40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3" name="Google Shape;253;p4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物件" type="obj">
  <p:cSld name="OBJECT"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4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6" name="Google Shape;256;p4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257" name="Google Shape;257;p41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8" name="Google Shape;258;p41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9" name="Google Shape;259;p41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投影片" type="title">
  <p:cSld name="TITLE"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42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2" name="Google Shape;262;p4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/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/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/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263" name="Google Shape;263;p42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4" name="Google Shape;264;p42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5" name="Google Shape;265;p42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章節標題" type="secHead">
  <p:cSld name="SECTION_HEADER"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43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8" name="Google Shape;268;p43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/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/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9pPr>
          </a:lstStyle>
          <a:p>
            <a:endParaRPr/>
          </a:p>
        </p:txBody>
      </p:sp>
      <p:sp>
        <p:nvSpPr>
          <p:cNvPr id="269" name="Google Shape;269;p43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0" name="Google Shape;270;p4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1" name="Google Shape;271;p4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投影片" type="title">
  <p:cSld name="TITLE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5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None/>
              <a:defRPr/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  <a:defRPr/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  <a:defRPr/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兩項物件" type="twoObj">
  <p:cSld name="TWO_OBJECTS"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4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4" name="Google Shape;274;p4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275" name="Google Shape;275;p44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276" name="Google Shape;276;p44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7" name="Google Shape;277;p44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8" name="Google Shape;278;p44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對" type="twoTxTwoObj">
  <p:cSld name="TWO_OBJECTS_WITH_TEXT"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4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1" name="Google Shape;281;p45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282" name="Google Shape;282;p45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283" name="Google Shape;283;p45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284" name="Google Shape;284;p45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285" name="Google Shape;285;p45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6" name="Google Shape;286;p45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7" name="Google Shape;287;p45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只有標題" type="titleOnly">
  <p:cSld name="TITLE_ONLY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4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0" name="Google Shape;290;p46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1" name="Google Shape;291;p46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2" name="Google Shape;292;p46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內容" type="objTx">
  <p:cSld name="OBJECT_WITH_CAPTION_TEXT"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47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5" name="Google Shape;295;p47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9pPr>
          </a:lstStyle>
          <a:p>
            <a:endParaRPr/>
          </a:p>
        </p:txBody>
      </p:sp>
      <p:sp>
        <p:nvSpPr>
          <p:cNvPr id="296" name="Google Shape;296;p47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297" name="Google Shape;297;p47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8" name="Google Shape;298;p47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9" name="Google Shape;299;p47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圖片" type="picTx">
  <p:cSld name="PICTURE_WITH_CAPTION_TEXT"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48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2" name="Google Shape;302;p48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303" name="Google Shape;303;p48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304" name="Google Shape;304;p4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5" name="Google Shape;305;p48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6" name="Google Shape;306;p48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直排文字" type="vertTx">
  <p:cSld name="VERTICAL_TEXT"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4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9" name="Google Shape;309;p49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310" name="Google Shape;310;p49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1" name="Google Shape;311;p4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2" name="Google Shape;312;p49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直排標題及文字" type="vertTitleAndTx">
  <p:cSld name="VERTICAL_TITLE_AND_VERTICAL_TEXT"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50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5" name="Google Shape;315;p50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316" name="Google Shape;316;p50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7" name="Google Shape;317;p50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8" name="Google Shape;318;p5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物件" type="objOnly">
  <p:cSld name="OBJECT_ONLY"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51"/>
          <p:cNvSpPr txBox="1">
            <a:spLocks noGrp="1"/>
          </p:cNvSpPr>
          <p:nvPr>
            <p:ph type="body" idx="1"/>
          </p:nvPr>
        </p:nvSpPr>
        <p:spPr>
          <a:xfrm>
            <a:off x="457200" y="274638"/>
            <a:ext cx="8229600" cy="5851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321" name="Google Shape;321;p51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2" name="Google Shape;322;p51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3" name="Google Shape;323;p51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53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2" name="Google Shape;332;p5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3" name="Google Shape;333;p5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投影片" type="title">
  <p:cSld name="TITLE"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54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6" name="Google Shape;336;p54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/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/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/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337" name="Google Shape;337;p54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8" name="Google Shape;338;p54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9" name="Google Shape;339;p54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章節標題" type="secHead">
  <p:cSld name="SECTION_HEAD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sz="2000"/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sz="1800"/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/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章節標題" type="secHead">
  <p:cSld name="SECTION_HEADER"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55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2" name="Google Shape;342;p55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/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/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9pPr>
          </a:lstStyle>
          <a:p>
            <a:endParaRPr/>
          </a:p>
        </p:txBody>
      </p:sp>
      <p:sp>
        <p:nvSpPr>
          <p:cNvPr id="343" name="Google Shape;343;p55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4" name="Google Shape;344;p55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5" name="Google Shape;345;p55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兩項物件" type="twoObj">
  <p:cSld name="TWO_OBJECTS"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5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8" name="Google Shape;348;p5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349" name="Google Shape;349;p5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350" name="Google Shape;350;p56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1" name="Google Shape;351;p56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2" name="Google Shape;352;p56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對" type="twoTxTwoObj">
  <p:cSld name="TWO_OBJECTS_WITH_TEXT"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5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5" name="Google Shape;355;p57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356" name="Google Shape;356;p57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357" name="Google Shape;357;p57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358" name="Google Shape;358;p57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359" name="Google Shape;359;p57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0" name="Google Shape;360;p57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1" name="Google Shape;361;p57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內容" type="objTx">
  <p:cSld name="OBJECT_WITH_CAPTION_TEXT"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58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4" name="Google Shape;364;p58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9pPr>
          </a:lstStyle>
          <a:p>
            <a:endParaRPr/>
          </a:p>
        </p:txBody>
      </p:sp>
      <p:sp>
        <p:nvSpPr>
          <p:cNvPr id="365" name="Google Shape;365;p58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366" name="Google Shape;366;p5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7" name="Google Shape;367;p58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8" name="Google Shape;368;p58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圖片" type="picTx">
  <p:cSld name="PICTURE_WITH_CAPTION_TEXT"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59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1" name="Google Shape;371;p59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372" name="Google Shape;372;p59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373" name="Google Shape;373;p59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4" name="Google Shape;374;p5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5" name="Google Shape;375;p59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直排文字" type="vertTx">
  <p:cSld name="VERTICAL_TEXT"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6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8" name="Google Shape;378;p60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379" name="Google Shape;379;p60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0" name="Google Shape;380;p60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1" name="Google Shape;381;p6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直排標題及文字" type="vertTitleAndTx">
  <p:cSld name="VERTICAL_TITLE_AND_VERTICAL_TEXT"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61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4" name="Google Shape;384;p61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385" name="Google Shape;385;p61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6" name="Google Shape;386;p61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7" name="Google Shape;387;p61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物件" type="objOnly">
  <p:cSld name="OBJECT_ONLY"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62"/>
          <p:cNvSpPr txBox="1">
            <a:spLocks noGrp="1"/>
          </p:cNvSpPr>
          <p:nvPr>
            <p:ph type="body" idx="1"/>
          </p:nvPr>
        </p:nvSpPr>
        <p:spPr>
          <a:xfrm>
            <a:off x="457200" y="274638"/>
            <a:ext cx="8229600" cy="5851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390" name="Google Shape;390;p62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1" name="Google Shape;391;p62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2" name="Google Shape;392;p62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物件" type="obj">
  <p:cSld name="OBJECT"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6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5" name="Google Shape;395;p6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396" name="Google Shape;396;p63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7" name="Google Shape;397;p6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8" name="Google Shape;398;p6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只有標題" type="titleOnly">
  <p:cSld name="TITLE_ONLY"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6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1" name="Google Shape;401;p64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2" name="Google Shape;402;p64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3" name="Google Shape;403;p64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兩項物件" type="twoObj">
  <p:cSld name="TWO_OBJECTS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7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1"/>
          </p:nvPr>
        </p:nvSpPr>
        <p:spPr>
          <a:xfrm>
            <a:off x="685800" y="1981200"/>
            <a:ext cx="38100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2"/>
          </p:nvPr>
        </p:nvSpPr>
        <p:spPr>
          <a:xfrm>
            <a:off x="4648200" y="1981200"/>
            <a:ext cx="38100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66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2" name="Google Shape;412;p66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3" name="Google Shape;413;p66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投影片" type="title">
  <p:cSld name="TITLE"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67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6" name="Google Shape;416;p67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/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/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/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417" name="Google Shape;417;p67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8" name="Google Shape;418;p67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9" name="Google Shape;419;p67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物件" type="obj">
  <p:cSld name="OBJECT"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p6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2" name="Google Shape;422;p6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423" name="Google Shape;423;p6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4" name="Google Shape;424;p68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5" name="Google Shape;425;p68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章節標題" type="secHead">
  <p:cSld name="SECTION_HEADER"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69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8" name="Google Shape;428;p69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/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/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9pPr>
          </a:lstStyle>
          <a:p>
            <a:endParaRPr/>
          </a:p>
        </p:txBody>
      </p:sp>
      <p:sp>
        <p:nvSpPr>
          <p:cNvPr id="429" name="Google Shape;429;p69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0" name="Google Shape;430;p6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1" name="Google Shape;431;p69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兩項物件" type="twoObj">
  <p:cSld name="TWO_OBJECTS"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7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4" name="Google Shape;434;p7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435" name="Google Shape;435;p70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436" name="Google Shape;436;p70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7" name="Google Shape;437;p70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8" name="Google Shape;438;p7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對" type="twoTxTwoObj">
  <p:cSld name="TWO_OBJECTS_WITH_TEXT"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7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1" name="Google Shape;441;p71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442" name="Google Shape;442;p71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443" name="Google Shape;443;p71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444" name="Google Shape;444;p71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445" name="Google Shape;445;p71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6" name="Google Shape;446;p71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7" name="Google Shape;447;p71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只有標題" type="titleOnly">
  <p:cSld name="TITLE_ONLY">
    <p:spTree>
      <p:nvGrpSpPr>
        <p:cNvPr id="1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p7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0" name="Google Shape;450;p72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1" name="Google Shape;451;p72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2" name="Google Shape;452;p72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內容" type="objTx">
  <p:cSld name="OBJECT_WITH_CAPTION_TEXT"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73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5" name="Google Shape;455;p73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9pPr>
          </a:lstStyle>
          <a:p>
            <a:endParaRPr/>
          </a:p>
        </p:txBody>
      </p:sp>
      <p:sp>
        <p:nvSpPr>
          <p:cNvPr id="456" name="Google Shape;456;p73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457" name="Google Shape;457;p73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8" name="Google Shape;458;p7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9" name="Google Shape;459;p7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圖片" type="picTx">
  <p:cSld name="PICTURE_WITH_CAPTION_TEXT"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p74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2" name="Google Shape;462;p74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463" name="Google Shape;463;p74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464" name="Google Shape;464;p74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5" name="Google Shape;465;p74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6" name="Google Shape;466;p74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直排文字" type="vertTx">
  <p:cSld name="VERTICAL_TEXT"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7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9" name="Google Shape;469;p75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470" name="Google Shape;470;p75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1" name="Google Shape;471;p75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2" name="Google Shape;472;p75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對" type="twoTxTwoObj">
  <p:cSld name="TWO_OBJECTS_WITH_TEX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9pPr>
          </a:lstStyle>
          <a:p>
            <a:endParaRPr/>
          </a:p>
        </p:txBody>
      </p:sp>
      <p:sp>
        <p:nvSpPr>
          <p:cNvPr id="54" name="Google Shape;54;p8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9pPr>
          </a:lstStyle>
          <a:p>
            <a:endParaRPr/>
          </a:p>
        </p:txBody>
      </p:sp>
      <p:sp>
        <p:nvSpPr>
          <p:cNvPr id="55" name="Google Shape;55;p8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8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直排標題及文字" type="vertTitleAndTx">
  <p:cSld name="VERTICAL_TITLE_AND_VERTICAL_TEXT">
    <p:spTree>
      <p:nvGrpSpPr>
        <p:cNvPr id="1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p76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5" name="Google Shape;475;p76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476" name="Google Shape;476;p76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7" name="Google Shape;477;p76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8" name="Google Shape;478;p76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物件" type="objOnly">
  <p:cSld name="OBJECT_ONLY"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77"/>
          <p:cNvSpPr txBox="1">
            <a:spLocks noGrp="1"/>
          </p:cNvSpPr>
          <p:nvPr>
            <p:ph type="body" idx="1"/>
          </p:nvPr>
        </p:nvSpPr>
        <p:spPr>
          <a:xfrm>
            <a:off x="457200" y="274638"/>
            <a:ext cx="8229600" cy="5851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481" name="Google Shape;481;p77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2" name="Google Shape;482;p77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3" name="Google Shape;483;p77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，文字及兩項物件" type="txAndTwoObj">
  <p:cSld name="TEXT_AND_TWO_OBJECTS">
    <p:spTree>
      <p:nvGrpSpPr>
        <p:cNvPr id="1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p7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6" name="Google Shape;486;p7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487" name="Google Shape;487;p78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2185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488" name="Google Shape;488;p78"/>
          <p:cNvSpPr txBox="1">
            <a:spLocks noGrp="1"/>
          </p:cNvSpPr>
          <p:nvPr>
            <p:ph type="body" idx="3"/>
          </p:nvPr>
        </p:nvSpPr>
        <p:spPr>
          <a:xfrm>
            <a:off x="4648200" y="3938588"/>
            <a:ext cx="4038600" cy="2187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489" name="Google Shape;489;p7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0" name="Google Shape;490;p78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1" name="Google Shape;491;p78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物件" type="obj">
  <p:cSld name="OBJECT">
    <p:spTree>
      <p:nvGrpSpPr>
        <p:cNvPr id="1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p8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0" name="Google Shape;500;p8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1" name="Google Shape;501;p8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2" name="Google Shape;502;p8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3" name="Google Shape;503;p8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Google Shape;505;p8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6" name="Google Shape;506;p8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7" name="Google Shape;507;p8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投影片" type="title">
  <p:cSld name="TITLE">
    <p:spTree>
      <p:nvGrpSpPr>
        <p:cNvPr id="1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p82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0" name="Google Shape;510;p8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511" name="Google Shape;511;p8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2" name="Google Shape;512;p8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3" name="Google Shape;513;p8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區段標題" type="secHead">
  <p:cSld name="SECTION_HEADER">
    <p:spTree>
      <p:nvGrpSpPr>
        <p:cNvPr id="1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p83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6" name="Google Shape;516;p83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517" name="Google Shape;517;p8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8" name="Google Shape;518;p8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9" name="Google Shape;519;p8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兩項物件" type="twoObj">
  <p:cSld name="TWO_OBJECTS">
    <p:spTree>
      <p:nvGrpSpPr>
        <p:cNvPr id="1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p8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2" name="Google Shape;522;p8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523" name="Google Shape;523;p84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524" name="Google Shape;524;p8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5" name="Google Shape;525;p8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6" name="Google Shape;526;p8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對" type="twoTxTwoObj">
  <p:cSld name="TWO_OBJECTS_WITH_TEXT">
    <p:spTree>
      <p:nvGrpSpPr>
        <p:cNvPr id="1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8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9" name="Google Shape;529;p85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30" name="Google Shape;530;p85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531" name="Google Shape;531;p85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32" name="Google Shape;532;p85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533" name="Google Shape;533;p8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4" name="Google Shape;534;p8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5" name="Google Shape;535;p8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只有標題" type="titleOnly">
  <p:cSld name="TITLE_ONLY"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8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8" name="Google Shape;538;p8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9" name="Google Shape;539;p8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0" name="Google Shape;540;p8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內容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Char char="•"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–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Times New Roman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內容" type="objTx">
  <p:cSld name="OBJECT_WITH_CAPTION_TEXT"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p87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3" name="Google Shape;543;p87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44" name="Google Shape;544;p87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45" name="Google Shape;545;p8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6" name="Google Shape;546;p8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7" name="Google Shape;547;p8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圖片" type="picTx">
  <p:cSld name="PICTURE_WITH_CAPTION_TEXT">
    <p:spTree>
      <p:nvGrpSpPr>
        <p:cNvPr id="1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88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0" name="Google Shape;550;p88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551" name="Google Shape;551;p88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52" name="Google Shape;552;p8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3" name="Google Shape;553;p8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4" name="Google Shape;554;p8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直排文字" type="vertTx">
  <p:cSld name="VERTICAL_TEXT">
    <p:spTree>
      <p:nvGrpSpPr>
        <p:cNvPr id="1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Google Shape;556;p8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7" name="Google Shape;557;p89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58" name="Google Shape;558;p8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9" name="Google Shape;559;p8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0" name="Google Shape;560;p8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直排標題及文字" type="vertTitleAndTx">
  <p:cSld name="VERTICAL_TITLE_AND_VERTICAL_TEXT">
    <p:spTree>
      <p:nvGrpSpPr>
        <p:cNvPr id="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90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3" name="Google Shape;563;p90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64" name="Google Shape;564;p9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5" name="Google Shape;565;p9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6" name="Google Shape;566;p9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圖片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Times New Roman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jp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1.jp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image" Target="../media/image1.jp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slideLayout" Target="../slideLayouts/slideLayout59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Relationship Id="rId14" Type="http://schemas.openxmlformats.org/officeDocument/2006/relationships/image" Target="../media/image1.jp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13" Type="http://schemas.openxmlformats.org/officeDocument/2006/relationships/slideLayout" Target="../slideLayouts/slideLayout72.xml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slideLayout" Target="../slideLayouts/slideLayout71.xml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Relationship Id="rId1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4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82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3">
            <a:alphaModFix/>
          </a:blip>
          <a:tile tx="0" ty="0" sx="100000" sy="100000" flip="none" algn="tl"/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Char char="•"/>
              <a:defRPr sz="3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–"/>
              <a:defRPr sz="2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4">
            <a:alphaModFix/>
          </a:blip>
          <a:tile tx="0" ty="0" sx="100000" sy="100000" flip="none" algn="tl"/>
        </a:blip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6" name="Google Shape;86;p1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7" name="Google Shape;87;p13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88" name="Google Shape;88;p1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89" name="Google Shape;89;p1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4">
            <a:alphaModFix/>
          </a:blip>
          <a:tile tx="0" ty="0" sx="100000" sy="100000" flip="none" algn="tl"/>
        </a:blipFill>
        <a:effectLst/>
      </p:bgPr>
    </p:bg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6" name="Google Shape;166;p2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7" name="Google Shape;167;p26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68" name="Google Shape;168;p26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69" name="Google Shape;169;p26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4">
            <a:alphaModFix/>
          </a:blip>
          <a:tile tx="0" ty="0" sx="100000" sy="100000" flip="none" algn="tl"/>
        </a:blipFill>
        <a:effectLst/>
      </p:bgPr>
    </p:bg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3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6" name="Google Shape;246;p3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7" name="Google Shape;247;p39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248" name="Google Shape;248;p3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249" name="Google Shape;249;p39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  <p:sldLayoutId id="2147483694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4">
            <a:alphaModFix/>
          </a:blip>
          <a:tile tx="0" ty="0" sx="100000" sy="100000" flip="none" algn="tl"/>
        </a:blipFill>
        <a:effectLst/>
      </p:bgPr>
    </p:bg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5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26" name="Google Shape;326;p5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27" name="Google Shape;327;p52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328" name="Google Shape;328;p52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329" name="Google Shape;329;p52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5">
            <a:alphaModFix/>
          </a:blip>
          <a:tile tx="0" ty="0" sx="100000" sy="100000" flip="none" algn="tl"/>
        </a:blipFill>
        <a:effectLst/>
      </p:bgPr>
    </p:bg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6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06" name="Google Shape;406;p6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07" name="Google Shape;407;p65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408" name="Google Shape;408;p65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409" name="Google Shape;409;p65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  <p:sldLayoutId id="2147483719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3">
            <a:alphaModFix/>
          </a:blip>
          <a:tile tx="0" ty="0" sx="100000" sy="100000" flip="none" algn="tl"/>
        </a:blipFill>
        <a:effectLst/>
      </p:bgPr>
    </p:bg>
    <p:spTree>
      <p:nvGrpSpPr>
        <p:cNvPr id="1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p7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4" name="Google Shape;494;p7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5" name="Google Shape;495;p7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496" name="Google Shape;496;p7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497" name="Google Shape;497;p7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4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4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3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3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36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36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3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3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36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36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36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36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3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48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60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60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73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73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7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p91"/>
          <p:cNvSpPr txBox="1"/>
          <p:nvPr/>
        </p:nvSpPr>
        <p:spPr>
          <a:xfrm>
            <a:off x="106363" y="1999929"/>
            <a:ext cx="9037500" cy="232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200"/>
              <a:buFont typeface="Times New Roman"/>
              <a:buNone/>
            </a:pPr>
            <a:r>
              <a:rPr lang="zh-TW" sz="54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禮儀年甲年</a:t>
            </a:r>
            <a:endParaRPr sz="5400" b="0" i="0" u="none" strike="noStrike" cap="none">
              <a:solidFill>
                <a:srgbClr val="FF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200"/>
              <a:buFont typeface="Times New Roman"/>
              <a:buNone/>
            </a:pPr>
            <a:r>
              <a:rPr lang="zh-TW" sz="5400" b="1" u="sng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常年期第十三</a:t>
            </a:r>
            <a:r>
              <a:rPr lang="zh-TW" sz="5400" b="1" i="0" u="sng" strike="noStrike" cap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主日彌撒</a:t>
            </a:r>
            <a:endParaRPr sz="5400" b="1" i="0" u="sng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zh-TW" sz="3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 </a:t>
            </a:r>
            <a:endParaRPr sz="80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572" name="Google Shape;572;p91"/>
          <p:cNvSpPr txBox="1"/>
          <p:nvPr/>
        </p:nvSpPr>
        <p:spPr>
          <a:xfrm>
            <a:off x="1143000" y="4652963"/>
            <a:ext cx="7315200" cy="17173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4400"/>
              <a:buFont typeface="DFKai-SB"/>
              <a:buNone/>
            </a:pPr>
            <a:r>
              <a:rPr lang="zh-TW" sz="4400" b="0" i="0" u="none" strike="noStrike" cap="none">
                <a:solidFill>
                  <a:srgbClr val="002060"/>
                </a:solidFill>
                <a:latin typeface="DFKai-SB"/>
                <a:ea typeface="DFKai-SB"/>
                <a:cs typeface="DFKai-SB"/>
                <a:sym typeface="DFKai-SB"/>
              </a:rPr>
              <a:t>請關掉手機或轉至振動位置,</a:t>
            </a:r>
            <a:endParaRPr sz="4400" b="0" i="0" u="none" strike="noStrike" cap="none">
              <a:solidFill>
                <a:srgbClr val="00206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4400"/>
              <a:buFont typeface="DFKai-SB"/>
              <a:buNone/>
            </a:pPr>
            <a:r>
              <a:rPr lang="zh-TW" sz="4400" b="0" i="0" u="none" strike="noStrike" cap="none">
                <a:solidFill>
                  <a:srgbClr val="002060"/>
                </a:solidFill>
                <a:latin typeface="DFKai-SB"/>
                <a:ea typeface="DFKai-SB"/>
                <a:cs typeface="DFKai-SB"/>
                <a:sym typeface="DFKai-SB"/>
              </a:rPr>
              <a:t> 準備好心靈，彌撒即將開始。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3" name="Google Shape;573;p91"/>
          <p:cNvSpPr txBox="1"/>
          <p:nvPr/>
        </p:nvSpPr>
        <p:spPr>
          <a:xfrm>
            <a:off x="7527925" y="496888"/>
            <a:ext cx="930275" cy="3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</a:pPr>
            <a:endParaRPr sz="1800" b="0" i="0" u="none" strike="noStrike" cap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74" name="Google Shape;574;p91"/>
          <p:cNvSpPr txBox="1"/>
          <p:nvPr/>
        </p:nvSpPr>
        <p:spPr>
          <a:xfrm>
            <a:off x="395288" y="333375"/>
            <a:ext cx="8318500" cy="120015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lgDashDot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lang="zh-TW" sz="7200" b="1" i="0" u="none" strike="noStrike" cap="none">
                <a:solidFill>
                  <a:srgbClr val="E8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今   日   彌   撒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" name="Google Shape;634;p100"/>
          <p:cNvSpPr txBox="1"/>
          <p:nvPr/>
        </p:nvSpPr>
        <p:spPr>
          <a:xfrm>
            <a:off x="395288" y="333375"/>
            <a:ext cx="8382000" cy="4524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主禮</a:t>
            </a:r>
            <a:r>
              <a:rPr lang="zh-TW" sz="58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endParaRPr sz="58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58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 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願全能的天主垂憐</a:t>
            </a:r>
            <a:endParaRPr sz="60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 我們</a:t>
            </a:r>
            <a:r>
              <a:rPr lang="zh-TW" sz="58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赦免我們的罪</a:t>
            </a:r>
            <a:r>
              <a:rPr lang="zh-TW" sz="58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8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58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 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使我們得到永生</a:t>
            </a:r>
            <a:r>
              <a:rPr lang="zh-TW" sz="58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5" name="Google Shape;635;p100"/>
          <p:cNvSpPr/>
          <p:nvPr/>
        </p:nvSpPr>
        <p:spPr>
          <a:xfrm>
            <a:off x="552450" y="5753100"/>
            <a:ext cx="6378575" cy="10537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全體：阿 們。 </a:t>
            </a:r>
            <a:endParaRPr sz="6000" b="1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" name="Google Shape;640;p101"/>
          <p:cNvSpPr txBox="1"/>
          <p:nvPr/>
        </p:nvSpPr>
        <p:spPr>
          <a:xfrm>
            <a:off x="1447800" y="115888"/>
            <a:ext cx="7391400" cy="6740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上主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求祢垂憐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上主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求祢垂憐</a:t>
            </a:r>
            <a:r>
              <a:rPr lang="zh-TW" sz="54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基督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求祢垂憐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基督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求祢垂憐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上主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求祢垂憐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上主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求祢垂憐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r>
              <a:rPr lang="zh-TW" sz="58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1" name="Google Shape;641;p101"/>
          <p:cNvSpPr txBox="1"/>
          <p:nvPr/>
        </p:nvSpPr>
        <p:spPr>
          <a:xfrm>
            <a:off x="3492500" y="6354763"/>
            <a:ext cx="184150" cy="1006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imes New Roman"/>
              <a:buNone/>
            </a:pPr>
            <a:endParaRPr sz="6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2" name="Google Shape;642;p101"/>
          <p:cNvSpPr txBox="1"/>
          <p:nvPr/>
        </p:nvSpPr>
        <p:spPr>
          <a:xfrm>
            <a:off x="7792279" y="6278362"/>
            <a:ext cx="1351722" cy="6771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zh-TW" sz="2400" b="1" i="0" u="sng" strike="noStrike" cap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垂憐經</a:t>
            </a:r>
            <a:br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7" name="Google Shape;647;p102"/>
          <p:cNvSpPr txBox="1"/>
          <p:nvPr/>
        </p:nvSpPr>
        <p:spPr>
          <a:xfrm>
            <a:off x="1447800" y="115888"/>
            <a:ext cx="7391400" cy="65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上主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求祢垂憐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上主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求祢垂憐</a:t>
            </a:r>
            <a:r>
              <a:rPr lang="zh-TW" sz="54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基督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求祢垂憐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基督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求祢垂憐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上主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求祢垂憐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上主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求祢垂憐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r>
              <a:rPr lang="zh-TW" sz="58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8" name="Google Shape;648;p102"/>
          <p:cNvSpPr txBox="1"/>
          <p:nvPr/>
        </p:nvSpPr>
        <p:spPr>
          <a:xfrm>
            <a:off x="3492500" y="6354763"/>
            <a:ext cx="1842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imes New Roman"/>
              <a:buNone/>
            </a:pPr>
            <a:endParaRPr sz="6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9" name="Google Shape;649;p102"/>
          <p:cNvSpPr txBox="1"/>
          <p:nvPr/>
        </p:nvSpPr>
        <p:spPr>
          <a:xfrm>
            <a:off x="7792279" y="6278362"/>
            <a:ext cx="13518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zh-TW" sz="2400" b="1" i="0" u="sng" strike="noStrike" cap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垂憐經</a:t>
            </a:r>
            <a:br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50" name="Google Shape;650;p10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6" name="Google Shape;656;p10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737599" cy="6553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2" name="Google Shape;662;p10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737599" cy="6553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7" name="Google Shape;667;p105"/>
          <p:cNvSpPr txBox="1"/>
          <p:nvPr/>
        </p:nvSpPr>
        <p:spPr>
          <a:xfrm>
            <a:off x="179388" y="28575"/>
            <a:ext cx="8496300" cy="11303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lgDash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lang="zh-TW" sz="7200" b="1" i="0" u="none" strike="noStrike" cap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集     禱     經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8" name="Google Shape;668;p105"/>
          <p:cNvSpPr txBox="1"/>
          <p:nvPr/>
        </p:nvSpPr>
        <p:spPr>
          <a:xfrm>
            <a:off x="323850" y="1104901"/>
            <a:ext cx="8351838" cy="6740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imes New Roman"/>
              <a:buNone/>
            </a:pPr>
            <a:r>
              <a:rPr lang="zh-TW" sz="6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主禮</a:t>
            </a:r>
            <a:r>
              <a:rPr lang="zh-TW" sz="5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：</a:t>
            </a:r>
            <a:r>
              <a:rPr lang="zh-TW" sz="6000" b="0" i="0" u="none" strike="noStrike" cap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………</a:t>
            </a:r>
            <a:r>
              <a:rPr lang="zh-TW" sz="5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，</a:t>
            </a:r>
            <a:r>
              <a:rPr lang="zh-TW" sz="60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祂和祢及</a:t>
            </a:r>
            <a:endParaRPr sz="6000" b="0" i="0" u="none" strike="noStrike" cap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imes New Roman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聖神</a:t>
            </a:r>
            <a:r>
              <a:rPr lang="zh-TW" sz="5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，</a:t>
            </a:r>
            <a:r>
              <a:rPr lang="zh-TW" sz="60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永生永王</a:t>
            </a:r>
            <a:r>
              <a:rPr lang="zh-TW" sz="5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。</a:t>
            </a:r>
            <a:endParaRPr sz="5400" b="0" i="0" u="none" strike="noStrike" cap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imes New Roman"/>
              <a:buNone/>
            </a:pPr>
            <a:endParaRPr sz="60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阿 們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r>
              <a:rPr lang="zh-TW" sz="6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imes New Roman"/>
              <a:buNone/>
            </a:pPr>
            <a:endParaRPr sz="60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3" name="Google Shape;673;p106"/>
          <p:cNvSpPr txBox="1">
            <a:spLocks noGrp="1"/>
          </p:cNvSpPr>
          <p:nvPr>
            <p:ph type="title" idx="4294967295"/>
          </p:nvPr>
        </p:nvSpPr>
        <p:spPr>
          <a:xfrm>
            <a:off x="457201" y="188640"/>
            <a:ext cx="8169275" cy="1359173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lgDashDot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 sz="7200" b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聖   道   禮   儀</a:t>
            </a:r>
            <a:endParaRPr sz="7200" b="1">
              <a:solidFill>
                <a:srgbClr val="E80000"/>
              </a:solidFill>
            </a:endParaRPr>
          </a:p>
        </p:txBody>
      </p:sp>
      <p:sp>
        <p:nvSpPr>
          <p:cNvPr id="674" name="Google Shape;674;p106"/>
          <p:cNvSpPr txBox="1"/>
          <p:nvPr/>
        </p:nvSpPr>
        <p:spPr>
          <a:xfrm>
            <a:off x="539700" y="2020942"/>
            <a:ext cx="8064600" cy="28161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6600"/>
              <a:buFont typeface="PMingLiu"/>
              <a:buNone/>
            </a:pPr>
            <a:r>
              <a:rPr lang="zh-TW" sz="6600" b="1" i="0" u="none" strike="noStrike" cap="none" dirty="0">
                <a:solidFill>
                  <a:srgbClr val="002060"/>
                </a:solidFill>
                <a:latin typeface="PMingLiu"/>
                <a:ea typeface="PMingLiu"/>
                <a:cs typeface="PMingLiu"/>
                <a:sym typeface="PMingLiu"/>
              </a:rPr>
              <a:t>讀 經 </a:t>
            </a:r>
            <a:r>
              <a:rPr lang="zh-TW" sz="6600" b="0" i="0" u="none" strike="noStrike" cap="none" dirty="0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一</a:t>
            </a:r>
            <a:endParaRPr sz="6600" b="0" i="0" u="none" strike="noStrike" cap="none" dirty="0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lvl="0" algn="ctr">
              <a:buClr>
                <a:srgbClr val="002060"/>
              </a:buClr>
              <a:buSzPts val="6600"/>
            </a:pPr>
            <a:r>
              <a:rPr lang="zh-TW" altLang="en-US" sz="6600" dirty="0">
                <a:latin typeface="DFKai-SB"/>
                <a:ea typeface="DFKai-SB"/>
                <a:cs typeface="DFKai-SB"/>
                <a:sym typeface="DFKai-SB"/>
              </a:rPr>
              <a:t>恭讀列王紀下</a:t>
            </a:r>
            <a:endParaRPr sz="6600" b="0" i="0" u="none" strike="noStrike" cap="none" dirty="0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457200" marR="0" lvl="0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endParaRPr sz="4000" b="0" i="0" u="none" strike="noStrike" cap="none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9" name="Google Shape;679;p107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59142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457200" lvl="0" indent="-45720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1400"/>
              <a:buNone/>
            </a:pPr>
            <a:br>
              <a:rPr lang="zh-TW" b="1">
                <a:solidFill>
                  <a:srgbClr val="002060"/>
                </a:solidFill>
                <a:latin typeface="PMingLiu"/>
                <a:ea typeface="PMingLiu"/>
                <a:cs typeface="PMingLiu"/>
                <a:sym typeface="PMingLiu"/>
              </a:rPr>
            </a:br>
            <a:br>
              <a:rPr lang="zh-TW">
                <a:solidFill>
                  <a:schemeClr val="dk1"/>
                </a:solidFill>
              </a:rPr>
            </a:br>
            <a:endParaRPr/>
          </a:p>
        </p:txBody>
      </p:sp>
      <p:sp>
        <p:nvSpPr>
          <p:cNvPr id="680" name="Google Shape;680;p107"/>
          <p:cNvSpPr txBox="1"/>
          <p:nvPr/>
        </p:nvSpPr>
        <p:spPr>
          <a:xfrm>
            <a:off x="340226" y="365709"/>
            <a:ext cx="8475900" cy="65248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zh-TW" sz="4800" b="1" i="0" u="none" strike="noStrike" cap="none" dirty="0">
                <a:solidFill>
                  <a:srgbClr val="002060"/>
                </a:solidFill>
                <a:latin typeface="PMingLiu"/>
                <a:ea typeface="PMingLiu"/>
                <a:cs typeface="PMingLiu"/>
                <a:sym typeface="PMingLiu"/>
              </a:rPr>
              <a:t>讀 經 </a:t>
            </a:r>
            <a:r>
              <a:rPr lang="zh-TW" sz="4800" b="0" i="0" u="none" strike="noStrike" cap="none" dirty="0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一</a:t>
            </a:r>
            <a:endParaRPr sz="4800" b="0" i="0" u="none" strike="noStrike" cap="none" dirty="0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zh-TW" sz="2800" b="1" i="0" u="none" strike="noStrike" cap="none" dirty="0">
                <a:solidFill>
                  <a:srgbClr val="002060"/>
                </a:solidFill>
                <a:latin typeface="PMingLiu"/>
                <a:ea typeface="PMingLiu"/>
                <a:cs typeface="PMingLiu"/>
                <a:sym typeface="PMingLiu"/>
              </a:rPr>
              <a:t> </a:t>
            </a:r>
            <a:endParaRPr sz="2800" b="1" i="0" u="none" strike="noStrike" cap="none" dirty="0">
              <a:solidFill>
                <a:srgbClr val="002060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lvl="0" algn="just">
              <a:buSzPts val="3800"/>
            </a:pPr>
            <a:r>
              <a:rPr lang="zh-TW" altLang="en-US" sz="3800" dirty="0">
                <a:solidFill>
                  <a:srgbClr val="002060"/>
                </a:solidFill>
                <a:latin typeface="DFKai-SB"/>
                <a:ea typeface="DFKai-SB"/>
                <a:cs typeface="DFKai-SB"/>
                <a:sym typeface="DFKai-SB"/>
              </a:rPr>
              <a:t>有一天</a:t>
            </a:r>
            <a:r>
              <a:rPr lang="en-US" altLang="zh-TW" sz="3800" dirty="0">
                <a:solidFill>
                  <a:srgbClr val="002060"/>
                </a:solidFill>
                <a:latin typeface="DFKai-SB"/>
                <a:ea typeface="DFKai-SB"/>
                <a:cs typeface="DFKai-SB"/>
                <a:sym typeface="DFKai-SB"/>
              </a:rPr>
              <a:t>,</a:t>
            </a:r>
            <a:r>
              <a:rPr lang="zh-TW" altLang="en-US" sz="3800" dirty="0">
                <a:solidFill>
                  <a:srgbClr val="002060"/>
                </a:solidFill>
                <a:latin typeface="DFKai-SB"/>
                <a:ea typeface="DFKai-SB"/>
                <a:cs typeface="DFKai-SB"/>
                <a:sym typeface="DFKai-SB"/>
              </a:rPr>
              <a:t>厄里叟路過叔能</a:t>
            </a:r>
            <a:r>
              <a:rPr lang="en-US" altLang="zh-TW" sz="3800" dirty="0">
                <a:solidFill>
                  <a:srgbClr val="002060"/>
                </a:solidFill>
                <a:latin typeface="DFKai-SB"/>
                <a:ea typeface="DFKai-SB"/>
                <a:cs typeface="DFKai-SB"/>
                <a:sym typeface="DFKai-SB"/>
              </a:rPr>
              <a:t>,</a:t>
            </a:r>
            <a:r>
              <a:rPr lang="zh-TW" altLang="en-US" sz="3800" dirty="0">
                <a:solidFill>
                  <a:srgbClr val="002060"/>
                </a:solidFill>
                <a:latin typeface="DFKai-SB"/>
                <a:ea typeface="DFKai-SB"/>
                <a:cs typeface="DFKai-SB"/>
                <a:sym typeface="DFKai-SB"/>
              </a:rPr>
              <a:t>曾有一位富貴婦人挽留他吃飯</a:t>
            </a:r>
            <a:r>
              <a:rPr lang="en-US" altLang="zh-TW" sz="3800" dirty="0">
                <a:solidFill>
                  <a:srgbClr val="002060"/>
                </a:solidFill>
                <a:latin typeface="DFKai-SB"/>
                <a:ea typeface="DFKai-SB"/>
                <a:cs typeface="DFKai-SB"/>
                <a:sym typeface="DFKai-SB"/>
              </a:rPr>
              <a:t>;</a:t>
            </a:r>
            <a:r>
              <a:rPr lang="zh-TW" altLang="en-US" sz="3800" dirty="0">
                <a:solidFill>
                  <a:srgbClr val="002060"/>
                </a:solidFill>
                <a:latin typeface="DFKai-SB"/>
                <a:ea typeface="DFKai-SB"/>
                <a:cs typeface="DFKai-SB"/>
                <a:sym typeface="DFKai-SB"/>
              </a:rPr>
              <a:t>因此</a:t>
            </a:r>
            <a:r>
              <a:rPr lang="en-US" altLang="zh-TW" sz="3800" dirty="0">
                <a:solidFill>
                  <a:srgbClr val="002060"/>
                </a:solidFill>
                <a:latin typeface="DFKai-SB"/>
                <a:ea typeface="DFKai-SB"/>
                <a:cs typeface="DFKai-SB"/>
                <a:sym typeface="DFKai-SB"/>
              </a:rPr>
              <a:t>,</a:t>
            </a:r>
            <a:r>
              <a:rPr lang="zh-TW" altLang="en-US" sz="3800" dirty="0">
                <a:solidFill>
                  <a:srgbClr val="002060"/>
                </a:solidFill>
                <a:latin typeface="DFKai-SB"/>
                <a:ea typeface="DFKai-SB"/>
                <a:cs typeface="DFKai-SB"/>
                <a:sym typeface="DFKai-SB"/>
              </a:rPr>
              <a:t>厄里叟每次路</a:t>
            </a:r>
          </a:p>
          <a:p>
            <a:pPr lvl="0" algn="just">
              <a:buSzPts val="3800"/>
            </a:pPr>
            <a:r>
              <a:rPr lang="zh-TW" altLang="en-US" sz="3800" dirty="0">
                <a:solidFill>
                  <a:srgbClr val="002060"/>
                </a:solidFill>
                <a:latin typeface="DFKai-SB"/>
                <a:ea typeface="DFKai-SB"/>
                <a:cs typeface="DFKai-SB"/>
                <a:sym typeface="DFKai-SB"/>
              </a:rPr>
              <a:t>過那裡</a:t>
            </a:r>
            <a:r>
              <a:rPr lang="en-US" altLang="zh-TW" sz="3800" dirty="0">
                <a:solidFill>
                  <a:srgbClr val="002060"/>
                </a:solidFill>
                <a:latin typeface="DFKai-SB"/>
                <a:ea typeface="DFKai-SB"/>
                <a:cs typeface="DFKai-SB"/>
                <a:sym typeface="DFKai-SB"/>
              </a:rPr>
              <a:t>,</a:t>
            </a:r>
            <a:r>
              <a:rPr lang="zh-TW" altLang="en-US" sz="3800" dirty="0">
                <a:solidFill>
                  <a:srgbClr val="002060"/>
                </a:solidFill>
                <a:latin typeface="DFKai-SB"/>
                <a:ea typeface="DFKai-SB"/>
                <a:cs typeface="DFKai-SB"/>
                <a:sym typeface="DFKai-SB"/>
              </a:rPr>
              <a:t>總到她家裡吃飯。婦人對丈夫說</a:t>
            </a:r>
            <a:r>
              <a:rPr lang="en-US" altLang="zh-TW" sz="3800" dirty="0">
                <a:solidFill>
                  <a:srgbClr val="002060"/>
                </a:solidFill>
                <a:latin typeface="DFKai-SB"/>
                <a:ea typeface="DFKai-SB"/>
                <a:cs typeface="DFKai-SB"/>
                <a:sym typeface="DFKai-SB"/>
              </a:rPr>
              <a:t>:</a:t>
            </a:r>
            <a:r>
              <a:rPr lang="zh-TW" altLang="en-US" sz="3800" dirty="0">
                <a:solidFill>
                  <a:srgbClr val="002060"/>
                </a:solidFill>
                <a:latin typeface="DFKai-SB"/>
                <a:ea typeface="DFKai-SB"/>
                <a:cs typeface="DFKai-SB"/>
                <a:sym typeface="DFKai-SB"/>
              </a:rPr>
              <a:t>「現在我看出來</a:t>
            </a:r>
            <a:r>
              <a:rPr lang="en-US" altLang="zh-TW" sz="3800" dirty="0">
                <a:solidFill>
                  <a:srgbClr val="002060"/>
                </a:solidFill>
                <a:latin typeface="DFKai-SB"/>
                <a:ea typeface="DFKai-SB"/>
                <a:cs typeface="DFKai-SB"/>
                <a:sym typeface="DFKai-SB"/>
              </a:rPr>
              <a:t>:</a:t>
            </a:r>
            <a:r>
              <a:rPr lang="zh-TW" altLang="en-US" sz="3800" dirty="0">
                <a:solidFill>
                  <a:srgbClr val="002060"/>
                </a:solidFill>
                <a:latin typeface="DFKai-SB"/>
                <a:ea typeface="DFKai-SB"/>
                <a:cs typeface="DFKai-SB"/>
                <a:sym typeface="DFKai-SB"/>
              </a:rPr>
              <a:t>這時常路過我們這裡的天主的人</a:t>
            </a:r>
            <a:r>
              <a:rPr lang="en-US" altLang="zh-TW" sz="3800" dirty="0">
                <a:solidFill>
                  <a:srgbClr val="002060"/>
                </a:solidFill>
                <a:latin typeface="DFKai-SB"/>
                <a:ea typeface="DFKai-SB"/>
                <a:cs typeface="DFKai-SB"/>
                <a:sym typeface="DFKai-SB"/>
              </a:rPr>
              <a:t>,</a:t>
            </a:r>
            <a:r>
              <a:rPr lang="zh-TW" altLang="en-US" sz="3800" dirty="0">
                <a:solidFill>
                  <a:srgbClr val="002060"/>
                </a:solidFill>
                <a:latin typeface="DFKai-SB"/>
                <a:ea typeface="DFKai-SB"/>
                <a:cs typeface="DFKai-SB"/>
                <a:sym typeface="DFKai-SB"/>
              </a:rPr>
              <a:t>是一位聖者。我們可以在房頂上</a:t>
            </a:r>
            <a:r>
              <a:rPr lang="en-US" altLang="zh-TW" sz="3800" dirty="0">
                <a:solidFill>
                  <a:srgbClr val="002060"/>
                </a:solidFill>
                <a:latin typeface="DFKai-SB"/>
                <a:ea typeface="DFKai-SB"/>
                <a:cs typeface="DFKai-SB"/>
                <a:sym typeface="DFKai-SB"/>
              </a:rPr>
              <a:t>,</a:t>
            </a:r>
            <a:r>
              <a:rPr lang="zh-TW" altLang="en-US" sz="3800" dirty="0">
                <a:solidFill>
                  <a:srgbClr val="002060"/>
                </a:solidFill>
                <a:latin typeface="DFKai-SB"/>
                <a:ea typeface="DFKai-SB"/>
                <a:cs typeface="DFKai-SB"/>
                <a:sym typeface="DFKai-SB"/>
              </a:rPr>
              <a:t>給他蓋一間小房子</a:t>
            </a:r>
            <a:r>
              <a:rPr lang="en-US" altLang="zh-TW" sz="3800" dirty="0">
                <a:solidFill>
                  <a:srgbClr val="002060"/>
                </a:solidFill>
                <a:latin typeface="DFKai-SB"/>
                <a:ea typeface="DFKai-SB"/>
                <a:cs typeface="DFKai-SB"/>
                <a:sym typeface="DFKai-SB"/>
              </a:rPr>
              <a:t>,</a:t>
            </a:r>
            <a:r>
              <a:rPr lang="zh-TW" altLang="en-US" sz="3800" dirty="0">
                <a:solidFill>
                  <a:srgbClr val="002060"/>
                </a:solidFill>
                <a:latin typeface="DFKai-SB"/>
                <a:ea typeface="DFKai-SB"/>
                <a:cs typeface="DFKai-SB"/>
                <a:sym typeface="DFKai-SB"/>
              </a:rPr>
              <a:t>裡面放一張床</a:t>
            </a:r>
            <a:r>
              <a:rPr lang="en-US" altLang="zh-TW" sz="3800" dirty="0">
                <a:solidFill>
                  <a:srgbClr val="002060"/>
                </a:solidFill>
                <a:latin typeface="DFKai-SB"/>
                <a:ea typeface="DFKai-SB"/>
                <a:cs typeface="DFKai-SB"/>
                <a:sym typeface="DFKai-SB"/>
              </a:rPr>
              <a:t>,</a:t>
            </a:r>
            <a:r>
              <a:rPr lang="zh-TW" altLang="en-US" sz="3800" dirty="0">
                <a:solidFill>
                  <a:srgbClr val="002060"/>
                </a:solidFill>
                <a:latin typeface="DFKai-SB"/>
                <a:ea typeface="DFKai-SB"/>
                <a:cs typeface="DFKai-SB"/>
                <a:sym typeface="DFKai-SB"/>
              </a:rPr>
              <a:t>一張桌子</a:t>
            </a:r>
            <a:r>
              <a:rPr lang="en-US" altLang="zh-TW" sz="3800" dirty="0">
                <a:solidFill>
                  <a:srgbClr val="002060"/>
                </a:solidFill>
                <a:latin typeface="DFKai-SB"/>
                <a:ea typeface="DFKai-SB"/>
                <a:cs typeface="DFKai-SB"/>
                <a:sym typeface="DFKai-SB"/>
              </a:rPr>
              <a:t>,</a:t>
            </a:r>
            <a:r>
              <a:rPr lang="zh-TW" altLang="en-US" sz="3800" dirty="0">
                <a:solidFill>
                  <a:srgbClr val="002060"/>
                </a:solidFill>
                <a:latin typeface="DFKai-SB"/>
                <a:ea typeface="DFKai-SB"/>
                <a:cs typeface="DFKai-SB"/>
                <a:sym typeface="DFKai-SB"/>
              </a:rPr>
              <a:t>一把椅子和一盞燈</a:t>
            </a:r>
            <a:r>
              <a:rPr lang="en-US" altLang="zh-TW" sz="3800" dirty="0">
                <a:solidFill>
                  <a:srgbClr val="002060"/>
                </a:solidFill>
                <a:latin typeface="DFKai-SB"/>
                <a:ea typeface="DFKai-SB"/>
                <a:cs typeface="DFKai-SB"/>
                <a:sym typeface="DFKai-SB"/>
              </a:rPr>
              <a:t>;</a:t>
            </a:r>
            <a:r>
              <a:rPr lang="zh-TW" altLang="en-US" sz="3800" dirty="0">
                <a:solidFill>
                  <a:srgbClr val="002060"/>
                </a:solidFill>
                <a:latin typeface="DFKai-SB"/>
                <a:ea typeface="DFKai-SB"/>
                <a:cs typeface="DFKai-SB"/>
                <a:sym typeface="DFKai-SB"/>
              </a:rPr>
              <a:t>這樣</a:t>
            </a:r>
            <a:r>
              <a:rPr lang="en-US" altLang="zh-TW" sz="3800" dirty="0">
                <a:solidFill>
                  <a:srgbClr val="002060"/>
                </a:solidFill>
                <a:latin typeface="DFKai-SB"/>
                <a:ea typeface="DFKai-SB"/>
                <a:cs typeface="DFKai-SB"/>
                <a:sym typeface="DFKai-SB"/>
              </a:rPr>
              <a:t>,</a:t>
            </a:r>
            <a:r>
              <a:rPr lang="zh-TW" altLang="en-US" sz="3800" dirty="0">
                <a:solidFill>
                  <a:srgbClr val="002060"/>
                </a:solidFill>
                <a:latin typeface="DFKai-SB"/>
                <a:ea typeface="DFKai-SB"/>
                <a:cs typeface="DFKai-SB"/>
                <a:sym typeface="DFKai-SB"/>
              </a:rPr>
              <a:t>他來到了我們這裡</a:t>
            </a:r>
            <a:r>
              <a:rPr lang="en-US" altLang="zh-TW" sz="3800" dirty="0">
                <a:solidFill>
                  <a:srgbClr val="002060"/>
                </a:solidFill>
                <a:latin typeface="DFKai-SB"/>
                <a:ea typeface="DFKai-SB"/>
                <a:cs typeface="DFKai-SB"/>
                <a:sym typeface="DFKai-SB"/>
              </a:rPr>
              <a:t>,</a:t>
            </a:r>
            <a:r>
              <a:rPr lang="zh-TW" altLang="en-US" sz="3800" dirty="0">
                <a:solidFill>
                  <a:srgbClr val="002060"/>
                </a:solidFill>
                <a:latin typeface="DFKai-SB"/>
                <a:ea typeface="DFKai-SB"/>
                <a:cs typeface="DFKai-SB"/>
                <a:sym typeface="DFKai-SB"/>
              </a:rPr>
              <a:t>就可以在那裡休息。」</a:t>
            </a:r>
            <a:endParaRPr sz="3800" b="0" i="0" u="none" strike="noStrike" cap="none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108"/>
          <p:cNvSpPr txBox="1">
            <a:spLocks noGrp="1"/>
          </p:cNvSpPr>
          <p:nvPr>
            <p:ph type="title"/>
          </p:nvPr>
        </p:nvSpPr>
        <p:spPr>
          <a:xfrm>
            <a:off x="685799" y="609600"/>
            <a:ext cx="7965831" cy="58967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br>
              <a:rPr lang="zh-TW"/>
            </a:br>
            <a:br>
              <a:rPr lang="zh-TW"/>
            </a:br>
            <a:endParaRPr/>
          </a:p>
        </p:txBody>
      </p:sp>
      <p:sp>
        <p:nvSpPr>
          <p:cNvPr id="686" name="Google Shape;686;p108"/>
          <p:cNvSpPr txBox="1"/>
          <p:nvPr/>
        </p:nvSpPr>
        <p:spPr>
          <a:xfrm>
            <a:off x="293590" y="363741"/>
            <a:ext cx="8563800" cy="5201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zh-TW" sz="4800" b="1" i="0" u="none" strike="noStrike" cap="none" dirty="0">
                <a:solidFill>
                  <a:srgbClr val="002060"/>
                </a:solidFill>
                <a:latin typeface="PMingLiu"/>
                <a:ea typeface="PMingLiu"/>
                <a:cs typeface="PMingLiu"/>
                <a:sym typeface="PMingLiu"/>
              </a:rPr>
              <a:t>讀 經 </a:t>
            </a:r>
            <a:r>
              <a:rPr lang="zh-TW" sz="4800" b="0" i="0" u="none" strike="noStrike" cap="none" dirty="0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一</a:t>
            </a:r>
            <a:r>
              <a:rPr lang="zh-TW" sz="4800" b="1" i="0" u="none" strike="noStrike" cap="none" dirty="0">
                <a:solidFill>
                  <a:srgbClr val="002060"/>
                </a:solidFill>
                <a:latin typeface="PMingLiu"/>
                <a:ea typeface="PMingLiu"/>
                <a:cs typeface="PMingLiu"/>
                <a:sym typeface="PMingLiu"/>
              </a:rPr>
              <a:t> (continue)</a:t>
            </a:r>
            <a:endParaRPr lang="en-US" altLang="zh-TW" sz="4800" b="1" i="0" u="none" strike="noStrike" cap="none" dirty="0">
              <a:solidFill>
                <a:srgbClr val="002060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 algn="just">
              <a:buSzPts val="3800"/>
            </a:pPr>
            <a:r>
              <a:rPr lang="zh-TW" altLang="en-US" sz="3200" dirty="0">
                <a:solidFill>
                  <a:srgbClr val="002060"/>
                </a:solidFill>
                <a:latin typeface="DFKai-SB"/>
                <a:ea typeface="DFKai-SB"/>
                <a:cs typeface="DFKai-SB"/>
                <a:sym typeface="DFKai-SB"/>
              </a:rPr>
              <a:t>有一天</a:t>
            </a:r>
            <a:r>
              <a:rPr lang="en-US" altLang="zh-TW" sz="3200" dirty="0">
                <a:solidFill>
                  <a:srgbClr val="002060"/>
                </a:solidFill>
                <a:latin typeface="DFKai-SB"/>
                <a:ea typeface="DFKai-SB"/>
                <a:cs typeface="DFKai-SB"/>
                <a:sym typeface="DFKai-SB"/>
              </a:rPr>
              <a:t>,</a:t>
            </a:r>
            <a:r>
              <a:rPr lang="zh-TW" altLang="en-US" sz="3200" dirty="0">
                <a:solidFill>
                  <a:srgbClr val="002060"/>
                </a:solidFill>
                <a:latin typeface="DFKai-SB"/>
                <a:ea typeface="DFKai-SB"/>
                <a:cs typeface="DFKai-SB"/>
                <a:sym typeface="DFKai-SB"/>
              </a:rPr>
              <a:t>厄里叟又到了那裡</a:t>
            </a:r>
            <a:r>
              <a:rPr lang="en-US" altLang="zh-TW" sz="3200" dirty="0">
                <a:solidFill>
                  <a:srgbClr val="002060"/>
                </a:solidFill>
                <a:latin typeface="DFKai-SB"/>
                <a:ea typeface="DFKai-SB"/>
                <a:cs typeface="DFKai-SB"/>
                <a:sym typeface="DFKai-SB"/>
              </a:rPr>
              <a:t>,</a:t>
            </a:r>
            <a:r>
              <a:rPr lang="zh-TW" altLang="en-US" sz="3200" dirty="0">
                <a:solidFill>
                  <a:srgbClr val="002060"/>
                </a:solidFill>
                <a:latin typeface="DFKai-SB"/>
                <a:ea typeface="DFKai-SB"/>
                <a:cs typeface="DFKai-SB"/>
                <a:sym typeface="DFKai-SB"/>
              </a:rPr>
              <a:t>就進了那小房間休息。厄里叟就問革哈齊說</a:t>
            </a:r>
            <a:r>
              <a:rPr lang="en-US" altLang="zh-TW" sz="3200" dirty="0">
                <a:solidFill>
                  <a:srgbClr val="002060"/>
                </a:solidFill>
                <a:latin typeface="DFKai-SB"/>
                <a:ea typeface="DFKai-SB"/>
                <a:cs typeface="DFKai-SB"/>
                <a:sym typeface="DFKai-SB"/>
              </a:rPr>
              <a:t>:</a:t>
            </a:r>
            <a:r>
              <a:rPr lang="zh-TW" altLang="en-US" sz="3200" dirty="0">
                <a:solidFill>
                  <a:srgbClr val="002060"/>
                </a:solidFill>
                <a:latin typeface="DFKai-SB"/>
                <a:ea typeface="DFKai-SB"/>
                <a:cs typeface="DFKai-SB"/>
                <a:sym typeface="DFKai-SB"/>
              </a:rPr>
              <a:t>「我們究竟能</a:t>
            </a:r>
          </a:p>
          <a:p>
            <a:pPr lvl="0" algn="just">
              <a:buSzPts val="3800"/>
            </a:pPr>
            <a:r>
              <a:rPr lang="zh-TW" altLang="en-US" sz="3200" dirty="0">
                <a:solidFill>
                  <a:srgbClr val="002060"/>
                </a:solidFill>
                <a:latin typeface="DFKai-SB"/>
                <a:ea typeface="DFKai-SB"/>
                <a:cs typeface="DFKai-SB"/>
                <a:sym typeface="DFKai-SB"/>
              </a:rPr>
              <a:t>為她作些什麼呢</a:t>
            </a:r>
            <a:r>
              <a:rPr lang="en-US" altLang="zh-TW" sz="3200" dirty="0">
                <a:solidFill>
                  <a:srgbClr val="002060"/>
                </a:solidFill>
                <a:latin typeface="DFKai-SB"/>
                <a:ea typeface="DFKai-SB"/>
                <a:cs typeface="DFKai-SB"/>
                <a:sym typeface="DFKai-SB"/>
              </a:rPr>
              <a:t>?</a:t>
            </a:r>
            <a:r>
              <a:rPr lang="zh-TW" altLang="en-US" sz="3200" dirty="0">
                <a:solidFill>
                  <a:srgbClr val="002060"/>
                </a:solidFill>
                <a:latin typeface="DFKai-SB"/>
                <a:ea typeface="DFKai-SB"/>
                <a:cs typeface="DFKai-SB"/>
                <a:sym typeface="DFKai-SB"/>
              </a:rPr>
              <a:t>」革哈齊說</a:t>
            </a:r>
            <a:r>
              <a:rPr lang="en-US" altLang="zh-TW" sz="3200" dirty="0">
                <a:solidFill>
                  <a:srgbClr val="002060"/>
                </a:solidFill>
                <a:latin typeface="DFKai-SB"/>
                <a:ea typeface="DFKai-SB"/>
                <a:cs typeface="DFKai-SB"/>
                <a:sym typeface="DFKai-SB"/>
              </a:rPr>
              <a:t>:</a:t>
            </a:r>
            <a:r>
              <a:rPr lang="zh-TW" altLang="en-US" sz="3200" dirty="0">
                <a:solidFill>
                  <a:srgbClr val="002060"/>
                </a:solidFill>
                <a:latin typeface="DFKai-SB"/>
                <a:ea typeface="DFKai-SB"/>
                <a:cs typeface="DFKai-SB"/>
                <a:sym typeface="DFKai-SB"/>
              </a:rPr>
              <a:t>「可憐她沒有兒子</a:t>
            </a:r>
            <a:r>
              <a:rPr lang="en-US" altLang="zh-TW" sz="3200" dirty="0">
                <a:solidFill>
                  <a:srgbClr val="002060"/>
                </a:solidFill>
                <a:latin typeface="DFKai-SB"/>
                <a:ea typeface="DFKai-SB"/>
                <a:cs typeface="DFKai-SB"/>
                <a:sym typeface="DFKai-SB"/>
              </a:rPr>
              <a:t>,</a:t>
            </a:r>
            <a:r>
              <a:rPr lang="zh-TW" altLang="en-US" sz="3200" dirty="0">
                <a:solidFill>
                  <a:srgbClr val="002060"/>
                </a:solidFill>
                <a:latin typeface="DFKai-SB"/>
                <a:ea typeface="DFKai-SB"/>
                <a:cs typeface="DFKai-SB"/>
                <a:sym typeface="DFKai-SB"/>
              </a:rPr>
              <a:t>丈夫又年老了。」厄里叟說</a:t>
            </a:r>
            <a:r>
              <a:rPr lang="en-US" altLang="zh-TW" sz="3200" dirty="0">
                <a:solidFill>
                  <a:srgbClr val="002060"/>
                </a:solidFill>
                <a:latin typeface="DFKai-SB"/>
                <a:ea typeface="DFKai-SB"/>
                <a:cs typeface="DFKai-SB"/>
                <a:sym typeface="DFKai-SB"/>
              </a:rPr>
              <a:t>:</a:t>
            </a:r>
          </a:p>
          <a:p>
            <a:pPr lvl="0" algn="just">
              <a:buSzPts val="3800"/>
            </a:pPr>
            <a:r>
              <a:rPr lang="zh-TW" altLang="en-US" sz="3200" dirty="0">
                <a:solidFill>
                  <a:srgbClr val="002060"/>
                </a:solidFill>
                <a:latin typeface="DFKai-SB"/>
                <a:ea typeface="DFKai-SB"/>
                <a:cs typeface="DFKai-SB"/>
                <a:sym typeface="DFKai-SB"/>
              </a:rPr>
              <a:t>「快去叫她來</a:t>
            </a:r>
            <a:r>
              <a:rPr lang="en-US" altLang="zh-TW" sz="3200" dirty="0">
                <a:solidFill>
                  <a:srgbClr val="002060"/>
                </a:solidFill>
                <a:latin typeface="DFKai-SB"/>
                <a:ea typeface="DFKai-SB"/>
                <a:cs typeface="DFKai-SB"/>
                <a:sym typeface="DFKai-SB"/>
              </a:rPr>
              <a:t>!</a:t>
            </a:r>
            <a:r>
              <a:rPr lang="zh-TW" altLang="en-US" sz="3200" dirty="0">
                <a:solidFill>
                  <a:srgbClr val="002060"/>
                </a:solidFill>
                <a:latin typeface="DFKai-SB"/>
                <a:ea typeface="DFKai-SB"/>
                <a:cs typeface="DFKai-SB"/>
                <a:sym typeface="DFKai-SB"/>
              </a:rPr>
              <a:t>」僕人便把婦人叫來</a:t>
            </a:r>
            <a:r>
              <a:rPr lang="en-US" altLang="zh-TW" sz="3200" dirty="0">
                <a:solidFill>
                  <a:srgbClr val="002060"/>
                </a:solidFill>
                <a:latin typeface="DFKai-SB"/>
                <a:ea typeface="DFKai-SB"/>
                <a:cs typeface="DFKai-SB"/>
                <a:sym typeface="DFKai-SB"/>
              </a:rPr>
              <a:t>,</a:t>
            </a:r>
            <a:r>
              <a:rPr lang="zh-TW" altLang="en-US" sz="3200" dirty="0">
                <a:solidFill>
                  <a:srgbClr val="002060"/>
                </a:solidFill>
                <a:latin typeface="DFKai-SB"/>
                <a:ea typeface="DFKai-SB"/>
                <a:cs typeface="DFKai-SB"/>
                <a:sym typeface="DFKai-SB"/>
              </a:rPr>
              <a:t>她站在門口</a:t>
            </a:r>
            <a:r>
              <a:rPr lang="en-US" altLang="zh-TW" sz="3200" dirty="0">
                <a:solidFill>
                  <a:srgbClr val="002060"/>
                </a:solidFill>
                <a:latin typeface="DFKai-SB"/>
                <a:ea typeface="DFKai-SB"/>
                <a:cs typeface="DFKai-SB"/>
                <a:sym typeface="DFKai-SB"/>
              </a:rPr>
              <a:t>,</a:t>
            </a:r>
            <a:r>
              <a:rPr lang="zh-TW" altLang="en-US" sz="3200" dirty="0">
                <a:solidFill>
                  <a:srgbClr val="002060"/>
                </a:solidFill>
                <a:latin typeface="DFKai-SB"/>
                <a:ea typeface="DFKai-SB"/>
                <a:cs typeface="DFKai-SB"/>
                <a:sym typeface="DFKai-SB"/>
              </a:rPr>
              <a:t>厄里叟對她說</a:t>
            </a:r>
            <a:r>
              <a:rPr lang="en-US" altLang="zh-TW" sz="3200" dirty="0">
                <a:solidFill>
                  <a:srgbClr val="002060"/>
                </a:solidFill>
                <a:latin typeface="DFKai-SB"/>
                <a:ea typeface="DFKai-SB"/>
                <a:cs typeface="DFKai-SB"/>
                <a:sym typeface="DFKai-SB"/>
              </a:rPr>
              <a:t>:</a:t>
            </a:r>
            <a:r>
              <a:rPr lang="zh-TW" altLang="en-US" sz="3200" dirty="0">
                <a:solidFill>
                  <a:srgbClr val="002060"/>
                </a:solidFill>
                <a:latin typeface="DFKai-SB"/>
                <a:ea typeface="DFKai-SB"/>
                <a:cs typeface="DFKai-SB"/>
                <a:sym typeface="DFKai-SB"/>
              </a:rPr>
              <a:t>「明年這時候</a:t>
            </a:r>
            <a:r>
              <a:rPr lang="en-US" altLang="zh-TW" sz="3200" dirty="0">
                <a:solidFill>
                  <a:srgbClr val="002060"/>
                </a:solidFill>
                <a:latin typeface="DFKai-SB"/>
                <a:ea typeface="DFKai-SB"/>
                <a:cs typeface="DFKai-SB"/>
                <a:sym typeface="DFKai-SB"/>
              </a:rPr>
              <a:t>,</a:t>
            </a:r>
          </a:p>
          <a:p>
            <a:pPr lvl="0" algn="just">
              <a:buSzPts val="3800"/>
            </a:pPr>
            <a:r>
              <a:rPr lang="zh-TW" altLang="en-US" sz="3200" dirty="0">
                <a:solidFill>
                  <a:srgbClr val="002060"/>
                </a:solidFill>
                <a:latin typeface="DFKai-SB"/>
                <a:ea typeface="DFKai-SB"/>
                <a:cs typeface="DFKai-SB"/>
                <a:sym typeface="DFKai-SB"/>
              </a:rPr>
              <a:t>你將懷抱着一個兒子。」</a:t>
            </a:r>
            <a:endParaRPr lang="zh-TW" altLang="en-US" sz="3200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zh-TW" sz="3200" b="1" i="0" u="none" strike="noStrike" cap="none" dirty="0">
                <a:solidFill>
                  <a:srgbClr val="002060"/>
                </a:solidFill>
                <a:latin typeface="PMingLiu"/>
                <a:ea typeface="PMingLiu"/>
                <a:cs typeface="PMingLiu"/>
                <a:sym typeface="PMingLiu"/>
              </a:rPr>
              <a:t> </a:t>
            </a:r>
            <a:endParaRPr sz="3200" b="1" i="0" u="none" strike="noStrike" cap="none" dirty="0">
              <a:solidFill>
                <a:srgbClr val="002060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1" name="Google Shape;691;p109"/>
          <p:cNvSpPr txBox="1"/>
          <p:nvPr/>
        </p:nvSpPr>
        <p:spPr>
          <a:xfrm>
            <a:off x="395536" y="332656"/>
            <a:ext cx="8208714" cy="61862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Times New Roman"/>
              <a:buNone/>
            </a:pPr>
            <a:endParaRPr sz="6600" b="1" i="0" u="none" strike="noStrike" cap="none">
              <a:solidFill>
                <a:srgbClr val="002060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DFKai-SB"/>
              <a:buNone/>
            </a:pPr>
            <a:r>
              <a:rPr lang="zh-TW" sz="6600" b="0" i="0" u="none" strike="noStrike" cap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—上主的聖言—</a:t>
            </a:r>
            <a:endParaRPr sz="66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DFKai-SB"/>
              <a:buNone/>
            </a:pPr>
            <a:endParaRPr sz="6600" b="1" i="0" u="none" strike="noStrike" cap="none">
              <a:solidFill>
                <a:srgbClr val="002060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6600"/>
              <a:buFont typeface="DFKai-SB"/>
              <a:buNone/>
            </a:pPr>
            <a:r>
              <a:rPr lang="zh-TW" sz="66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全體</a:t>
            </a:r>
            <a:r>
              <a:rPr lang="zh-TW" sz="60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6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感謝天主</a:t>
            </a:r>
            <a:endParaRPr sz="6600" b="1" i="0" u="none" strike="noStrike" cap="none">
              <a:solidFill>
                <a:srgbClr val="FF0000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Times New Roman"/>
              <a:buNone/>
            </a:pPr>
            <a:endParaRPr sz="6600" b="1" i="0" u="none" strike="noStrike" cap="none">
              <a:solidFill>
                <a:srgbClr val="002060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Times New Roman"/>
              <a:buNone/>
            </a:pPr>
            <a:endParaRPr sz="6600" b="1" i="0" u="none" strike="noStrike" cap="none">
              <a:solidFill>
                <a:srgbClr val="002060"/>
              </a:solidFill>
              <a:latin typeface="PMingLiu"/>
              <a:ea typeface="PMingLiu"/>
              <a:cs typeface="PMingLiu"/>
              <a:sym typeface="PMingLiu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Google Shape;579;p92"/>
          <p:cNvSpPr/>
          <p:nvPr/>
        </p:nvSpPr>
        <p:spPr>
          <a:xfrm>
            <a:off x="1368530" y="2215187"/>
            <a:ext cx="6172200" cy="11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imes New Roman"/>
              <a:buNone/>
            </a:pPr>
            <a:endParaRPr sz="6000" b="0" i="0" u="none" strike="noStrike" cap="none">
              <a:solidFill>
                <a:srgbClr val="3333C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p92"/>
          <p:cNvSpPr txBox="1"/>
          <p:nvPr/>
        </p:nvSpPr>
        <p:spPr>
          <a:xfrm>
            <a:off x="7482775" y="6310075"/>
            <a:ext cx="1176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zh-TW" sz="1200" b="0" i="0" u="none" strike="noStrike" cap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 </a:t>
            </a:r>
            <a:endParaRPr sz="12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581" name="Google Shape;581;p92"/>
          <p:cNvSpPr/>
          <p:nvPr/>
        </p:nvSpPr>
        <p:spPr>
          <a:xfrm>
            <a:off x="503975" y="213823"/>
            <a:ext cx="81360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6C"/>
              </a:buClr>
              <a:buSzPts val="6600"/>
              <a:buFont typeface="PMingLiu"/>
              <a:buNone/>
            </a:pPr>
            <a:r>
              <a:rPr lang="zh-TW" sz="5200" b="1" i="0" u="none" strike="noStrike" cap="none">
                <a:solidFill>
                  <a:srgbClr val="00006C"/>
                </a:solidFill>
                <a:latin typeface="DFKai-SB"/>
                <a:ea typeface="DFKai-SB"/>
                <a:cs typeface="DFKai-SB"/>
                <a:sym typeface="DFKai-SB"/>
              </a:rPr>
              <a:t>進  堂  </a:t>
            </a:r>
            <a:r>
              <a:rPr lang="zh-TW" sz="5200" b="1">
                <a:solidFill>
                  <a:srgbClr val="00006C"/>
                </a:solidFill>
                <a:latin typeface="DFKai-SB"/>
                <a:ea typeface="DFKai-SB"/>
                <a:cs typeface="DFKai-SB"/>
                <a:sym typeface="DFKai-SB"/>
              </a:rPr>
              <a:t>詠</a:t>
            </a:r>
            <a:endParaRPr sz="5200" b="1">
              <a:solidFill>
                <a:srgbClr val="00006C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6C"/>
              </a:buClr>
              <a:buSzPts val="6600"/>
              <a:buFont typeface="PMingLiu"/>
              <a:buNone/>
            </a:pPr>
            <a:r>
              <a:rPr lang="zh-TW" sz="3200" b="1">
                <a:solidFill>
                  <a:srgbClr val="00006C"/>
                </a:solidFill>
                <a:latin typeface="DFKai-SB"/>
                <a:ea typeface="DFKai-SB"/>
                <a:cs typeface="DFKai-SB"/>
                <a:sym typeface="DFKai-SB"/>
              </a:rPr>
              <a:t>（</a:t>
            </a:r>
            <a:r>
              <a:rPr lang="zh-TW" sz="3000">
                <a:solidFill>
                  <a:srgbClr val="0070C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詠47：2、7~8，72：7~8</a:t>
            </a:r>
            <a:r>
              <a:rPr lang="zh-TW" sz="3000">
                <a:solidFill>
                  <a:schemeClr val="dk1"/>
                </a:solidFill>
              </a:rPr>
              <a:t> </a:t>
            </a:r>
            <a:r>
              <a:rPr lang="zh-TW" sz="3000" b="1">
                <a:solidFill>
                  <a:srgbClr val="00006C"/>
                </a:solidFill>
                <a:latin typeface="DFKai-SB"/>
                <a:ea typeface="DFKai-SB"/>
                <a:cs typeface="DFKai-SB"/>
                <a:sym typeface="DFKai-SB"/>
              </a:rPr>
              <a:t>）</a:t>
            </a:r>
            <a:endParaRPr sz="3000" b="1">
              <a:solidFill>
                <a:srgbClr val="00006C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582" name="Google Shape;582;p92"/>
          <p:cNvSpPr txBox="1">
            <a:spLocks noGrp="1"/>
          </p:cNvSpPr>
          <p:nvPr>
            <p:ph type="title" idx="4294967295"/>
          </p:nvPr>
        </p:nvSpPr>
        <p:spPr>
          <a:xfrm>
            <a:off x="480600" y="4511301"/>
            <a:ext cx="8182800" cy="12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6600">
                <a:solidFill>
                  <a:srgbClr val="E8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萬民，</a:t>
            </a:r>
            <a:endParaRPr sz="6600">
              <a:solidFill>
                <a:srgbClr val="E8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6600">
                <a:solidFill>
                  <a:srgbClr val="E8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你們要鼓掌，</a:t>
            </a:r>
            <a:endParaRPr sz="6600">
              <a:solidFill>
                <a:srgbClr val="E8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6600">
                <a:solidFill>
                  <a:srgbClr val="E8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以歡呼的歌聲</a:t>
            </a:r>
            <a:endParaRPr sz="6600">
              <a:solidFill>
                <a:srgbClr val="E8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6600">
                <a:solidFill>
                  <a:srgbClr val="E8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頌揚上主。</a:t>
            </a:r>
            <a:endParaRPr sz="6600">
              <a:solidFill>
                <a:srgbClr val="E8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6600">
              <a:solidFill>
                <a:srgbClr val="E8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6600">
                <a:solidFill>
                  <a:srgbClr val="E8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6600" b="1">
              <a:solidFill>
                <a:srgbClr val="E8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3" name="Google Shape;583;p92"/>
          <p:cNvSpPr/>
          <p:nvPr/>
        </p:nvSpPr>
        <p:spPr>
          <a:xfrm>
            <a:off x="4454820" y="3275112"/>
            <a:ext cx="2343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584" name="Google Shape;584;p92"/>
          <p:cNvSpPr/>
          <p:nvPr/>
        </p:nvSpPr>
        <p:spPr>
          <a:xfrm>
            <a:off x="4454820" y="3275112"/>
            <a:ext cx="2343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" name="Google Shape;696;p110"/>
          <p:cNvSpPr txBox="1"/>
          <p:nvPr/>
        </p:nvSpPr>
        <p:spPr>
          <a:xfrm>
            <a:off x="220819" y="217715"/>
            <a:ext cx="8496300" cy="6161314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lgDash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lang="zh-TW" sz="7700" b="0" i="0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答  唱  詠</a:t>
            </a:r>
            <a:endParaRPr sz="7700" b="0" i="0" u="none" strike="noStrike" cap="none" dirty="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endParaRPr sz="7700" b="0" i="0" u="none" strike="noStrike" cap="none" dirty="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612900" marR="0" lvl="0" indent="-161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lang="zh-TW" sz="6500" b="1" i="0" u="none" strike="noStrike" cap="none" dirty="0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答：</a:t>
            </a:r>
            <a:r>
              <a:rPr lang="zh-TW" sz="6500" b="1" dirty="0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我要永遠歌頌上主的仁慈。</a:t>
            </a:r>
            <a:endParaRPr sz="6500" b="1" i="0" u="none" strike="noStrike" cap="none" dirty="0">
              <a:solidFill>
                <a:srgbClr val="FF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5">
          <a:extLst>
            <a:ext uri="{FF2B5EF4-FFF2-40B4-BE49-F238E27FC236}">
              <a16:creationId xmlns:a16="http://schemas.microsoft.com/office/drawing/2014/main" id="{3BAEA9DC-E5F2-233D-202F-F70C5A013C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" name="Google Shape;696;p110">
            <a:extLst>
              <a:ext uri="{FF2B5EF4-FFF2-40B4-BE49-F238E27FC236}">
                <a16:creationId xmlns:a16="http://schemas.microsoft.com/office/drawing/2014/main" id="{11E20188-8263-64F4-9FC4-F132396A561E}"/>
              </a:ext>
            </a:extLst>
          </p:cNvPr>
          <p:cNvSpPr txBox="1"/>
          <p:nvPr/>
        </p:nvSpPr>
        <p:spPr>
          <a:xfrm>
            <a:off x="402771" y="620488"/>
            <a:ext cx="8314348" cy="78377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lgDash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lang="zh-TW" sz="7700" b="0" i="0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答  唱  詠</a:t>
            </a:r>
            <a:endParaRPr sz="7700" b="0" i="0" u="none" strike="noStrike" cap="none" dirty="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endParaRPr sz="7700" b="0" i="0" u="none" strike="noStrike" cap="none" dirty="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556561B-9569-1640-A165-8FEA03F79915}"/>
              </a:ext>
            </a:extLst>
          </p:cNvPr>
          <p:cNvSpPr txBox="1"/>
          <p:nvPr/>
        </p:nvSpPr>
        <p:spPr>
          <a:xfrm>
            <a:off x="609599" y="2184738"/>
            <a:ext cx="8436429" cy="43704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4400" dirty="0"/>
              <a:t>一、我要永遠歌頌上主的仁慈</a:t>
            </a:r>
            <a:r>
              <a:rPr lang="en-US" altLang="zh-TW" sz="4400" dirty="0"/>
              <a:t>,</a:t>
            </a:r>
            <a:r>
              <a:rPr lang="zh-TW" altLang="en-US" sz="4400" dirty="0"/>
              <a:t>我要萬代傳述祢的真實。我已確知</a:t>
            </a:r>
            <a:r>
              <a:rPr lang="en-US" altLang="zh-TW" sz="4400" dirty="0"/>
              <a:t>:</a:t>
            </a:r>
            <a:r>
              <a:rPr lang="zh-TW" altLang="en-US" sz="4400" dirty="0"/>
              <a:t>祢的仁慈永遠常存</a:t>
            </a:r>
            <a:r>
              <a:rPr lang="en-US" altLang="zh-TW" sz="4400" dirty="0"/>
              <a:t>,</a:t>
            </a:r>
            <a:r>
              <a:rPr lang="zh-TW" altLang="en-US" sz="4400" dirty="0"/>
              <a:t>祢的信實如日之恆。</a:t>
            </a:r>
            <a:endParaRPr lang="en-US" altLang="zh-TW" sz="4400" dirty="0"/>
          </a:p>
          <a:p>
            <a:r>
              <a:rPr lang="zh-TW" altLang="en-US" sz="4400" b="1" dirty="0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答：我要永遠歌頌上主的仁慈。</a:t>
            </a:r>
          </a:p>
          <a:p>
            <a:endParaRPr lang="zh-TW" altLang="en-US" sz="4400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6890764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5">
          <a:extLst>
            <a:ext uri="{FF2B5EF4-FFF2-40B4-BE49-F238E27FC236}">
              <a16:creationId xmlns:a16="http://schemas.microsoft.com/office/drawing/2014/main" id="{F7B500B8-11A7-0128-42AE-3ABFA22C3A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" name="Google Shape;696;p110">
            <a:extLst>
              <a:ext uri="{FF2B5EF4-FFF2-40B4-BE49-F238E27FC236}">
                <a16:creationId xmlns:a16="http://schemas.microsoft.com/office/drawing/2014/main" id="{18C6A467-A302-2507-24BC-50719CEC4577}"/>
              </a:ext>
            </a:extLst>
          </p:cNvPr>
          <p:cNvSpPr txBox="1"/>
          <p:nvPr/>
        </p:nvSpPr>
        <p:spPr>
          <a:xfrm>
            <a:off x="402771" y="620488"/>
            <a:ext cx="8314348" cy="78377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lgDash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lang="zh-TW" sz="7700" b="0" i="0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答  唱  詠</a:t>
            </a:r>
            <a:endParaRPr sz="7700" b="0" i="0" u="none" strike="noStrike" cap="none" dirty="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endParaRPr sz="7700" b="0" i="0" u="none" strike="noStrike" cap="none" dirty="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7802CF5-2D37-B184-C2FA-55C8CAB77EB7}"/>
              </a:ext>
            </a:extLst>
          </p:cNvPr>
          <p:cNvSpPr txBox="1"/>
          <p:nvPr/>
        </p:nvSpPr>
        <p:spPr>
          <a:xfrm>
            <a:off x="609599" y="2184738"/>
            <a:ext cx="8436429" cy="43704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4400" dirty="0"/>
              <a:t>二、上主</a:t>
            </a:r>
            <a:r>
              <a:rPr lang="en-US" altLang="zh-TW" sz="4400" dirty="0"/>
              <a:t>,</a:t>
            </a:r>
            <a:r>
              <a:rPr lang="zh-TW" altLang="en-US" sz="4400" dirty="0"/>
              <a:t>向祢歡唱的百姓</a:t>
            </a:r>
            <a:r>
              <a:rPr lang="en-US" altLang="zh-TW" sz="4400" dirty="0"/>
              <a:t>,</a:t>
            </a:r>
            <a:r>
              <a:rPr lang="zh-TW" altLang="en-US" sz="4400" dirty="0"/>
              <a:t>真有福氣</a:t>
            </a:r>
            <a:r>
              <a:rPr lang="en-US" altLang="zh-TW" sz="4400" dirty="0"/>
              <a:t>,</a:t>
            </a:r>
            <a:r>
              <a:rPr lang="zh-TW" altLang="en-US" sz="4400" dirty="0"/>
              <a:t>因為他們將生活在祢慈愛的春暉裡。他們因祢的名整日歡天喜地</a:t>
            </a:r>
            <a:r>
              <a:rPr lang="en-US" altLang="zh-TW" sz="4400" dirty="0"/>
              <a:t>,</a:t>
            </a:r>
            <a:r>
              <a:rPr lang="zh-TW" altLang="en-US" sz="4400" dirty="0"/>
              <a:t>祢的正義使他們揚眉吐氣。答</a:t>
            </a:r>
          </a:p>
          <a:p>
            <a:r>
              <a:rPr lang="zh-TW" altLang="en-US" sz="4400" dirty="0"/>
              <a:t>是我們的君王。</a:t>
            </a:r>
            <a:endParaRPr lang="en-US" altLang="zh-TW" sz="4400" dirty="0"/>
          </a:p>
          <a:p>
            <a:r>
              <a:rPr lang="zh-TW" altLang="en-US" sz="4400" b="1" dirty="0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答：我要永遠歌頌上主的仁慈。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2887944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5">
          <a:extLst>
            <a:ext uri="{FF2B5EF4-FFF2-40B4-BE49-F238E27FC236}">
              <a16:creationId xmlns:a16="http://schemas.microsoft.com/office/drawing/2014/main" id="{15D92BE2-4E21-5FD6-7960-FFC5006B72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" name="Google Shape;696;p110">
            <a:extLst>
              <a:ext uri="{FF2B5EF4-FFF2-40B4-BE49-F238E27FC236}">
                <a16:creationId xmlns:a16="http://schemas.microsoft.com/office/drawing/2014/main" id="{F6E68D30-8EAE-DE48-4D73-56380BCF8DF0}"/>
              </a:ext>
            </a:extLst>
          </p:cNvPr>
          <p:cNvSpPr txBox="1"/>
          <p:nvPr/>
        </p:nvSpPr>
        <p:spPr>
          <a:xfrm>
            <a:off x="402771" y="620488"/>
            <a:ext cx="8314348" cy="78377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lgDash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lang="zh-TW" sz="7700" b="0" i="0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答  唱  詠</a:t>
            </a:r>
            <a:endParaRPr sz="7700" b="0" i="0" u="none" strike="noStrike" cap="none" dirty="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endParaRPr sz="7700" b="0" i="0" u="none" strike="noStrike" cap="none" dirty="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FED01AC-AA6C-AD03-A5E8-8FB7513F7737}"/>
              </a:ext>
            </a:extLst>
          </p:cNvPr>
          <p:cNvSpPr txBox="1"/>
          <p:nvPr/>
        </p:nvSpPr>
        <p:spPr>
          <a:xfrm>
            <a:off x="609599" y="2184738"/>
            <a:ext cx="8436429" cy="43704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4400" dirty="0"/>
              <a:t>三、因為祢是他們賴以誇耀的神力</a:t>
            </a:r>
            <a:r>
              <a:rPr lang="en-US" altLang="zh-TW" sz="4400" dirty="0"/>
              <a:t>,</a:t>
            </a:r>
            <a:r>
              <a:rPr lang="zh-TW" altLang="en-US" sz="4400" dirty="0"/>
              <a:t>祢厚愛我們</a:t>
            </a:r>
            <a:r>
              <a:rPr lang="en-US" altLang="zh-TW" sz="4400" dirty="0"/>
              <a:t>,</a:t>
            </a:r>
            <a:r>
              <a:rPr lang="zh-TW" altLang="en-US" sz="4400" dirty="0"/>
              <a:t>我們才能嶄露頭角。上主是我們的保障</a:t>
            </a:r>
            <a:r>
              <a:rPr lang="en-US" altLang="zh-TW" sz="4400" dirty="0"/>
              <a:t>,</a:t>
            </a:r>
            <a:r>
              <a:rPr lang="zh-TW" altLang="en-US" sz="4400" dirty="0"/>
              <a:t>以色列的聖者是我們的君王。</a:t>
            </a:r>
            <a:endParaRPr lang="en-US" altLang="zh-TW" sz="4400" dirty="0"/>
          </a:p>
          <a:p>
            <a:r>
              <a:rPr lang="zh-TW" altLang="en-US" sz="4400" b="1" dirty="0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答：我要永遠歌頌上主的仁慈。</a:t>
            </a:r>
          </a:p>
          <a:p>
            <a:endParaRPr lang="en-US" altLang="zh-TW" sz="4400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4183404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1" name="Google Shape;701;p111"/>
          <p:cNvSpPr txBox="1"/>
          <p:nvPr/>
        </p:nvSpPr>
        <p:spPr>
          <a:xfrm>
            <a:off x="539700" y="377199"/>
            <a:ext cx="8064600" cy="58784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6600"/>
              <a:buFont typeface="PMingLiu"/>
              <a:buNone/>
            </a:pPr>
            <a:r>
              <a:rPr lang="zh-TW" sz="4800" b="1" i="0" u="none" strike="noStrike" cap="none" dirty="0">
                <a:solidFill>
                  <a:srgbClr val="002060"/>
                </a:solidFill>
                <a:latin typeface="PMingLiu"/>
                <a:ea typeface="PMingLiu"/>
                <a:cs typeface="PMingLiu"/>
                <a:sym typeface="PMingLiu"/>
              </a:rPr>
              <a:t>讀 經 </a:t>
            </a:r>
            <a:r>
              <a:rPr lang="zh-TW" sz="4800" b="0" i="0" u="none" strike="noStrike" cap="none" dirty="0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二</a:t>
            </a:r>
            <a:endParaRPr sz="4800" b="0" i="0" u="none" strike="noStrike" cap="none" dirty="0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lvl="0">
              <a:buClr>
                <a:srgbClr val="002060"/>
              </a:buClr>
              <a:buSzPts val="6600"/>
            </a:pPr>
            <a:r>
              <a:rPr lang="zh-TW" altLang="en-US" sz="4800" dirty="0">
                <a:latin typeface="DFKai-SB"/>
                <a:ea typeface="DFKai-SB"/>
                <a:cs typeface="DFKai-SB"/>
                <a:sym typeface="DFKai-SB"/>
              </a:rPr>
              <a:t>弟兄姐妹們</a:t>
            </a:r>
            <a:r>
              <a:rPr lang="en-US" altLang="zh-TW" sz="4800" dirty="0">
                <a:latin typeface="DFKai-SB"/>
                <a:ea typeface="DFKai-SB"/>
                <a:cs typeface="DFKai-SB"/>
                <a:sym typeface="DFKai-SB"/>
              </a:rPr>
              <a:t>:</a:t>
            </a:r>
            <a:r>
              <a:rPr lang="zh-TW" altLang="en-US" sz="4800" dirty="0">
                <a:latin typeface="DFKai-SB"/>
                <a:ea typeface="DFKai-SB"/>
                <a:cs typeface="DFKai-SB"/>
                <a:sym typeface="DFKai-SB"/>
              </a:rPr>
              <a:t>難道你們不知道</a:t>
            </a:r>
            <a:r>
              <a:rPr lang="en-US" altLang="zh-TW" sz="4800" dirty="0">
                <a:latin typeface="DFKai-SB"/>
                <a:ea typeface="DFKai-SB"/>
                <a:cs typeface="DFKai-SB"/>
                <a:sym typeface="DFKai-SB"/>
              </a:rPr>
              <a:t>:</a:t>
            </a:r>
            <a:r>
              <a:rPr lang="zh-TW" altLang="en-US" sz="4800" dirty="0">
                <a:latin typeface="DFKai-SB"/>
                <a:ea typeface="DFKai-SB"/>
                <a:cs typeface="DFKai-SB"/>
                <a:sym typeface="DFKai-SB"/>
              </a:rPr>
              <a:t>我們受過洗歸於基督耶穌祂</a:t>
            </a:r>
          </a:p>
          <a:p>
            <a:pPr lvl="0">
              <a:buClr>
                <a:srgbClr val="002060"/>
              </a:buClr>
              <a:buSzPts val="6600"/>
            </a:pPr>
            <a:r>
              <a:rPr lang="zh-TW" altLang="en-US" sz="4800" dirty="0">
                <a:latin typeface="DFKai-SB"/>
                <a:ea typeface="DFKai-SB"/>
                <a:cs typeface="DFKai-SB"/>
                <a:sym typeface="DFKai-SB"/>
              </a:rPr>
              <a:t>的死亡嗎</a:t>
            </a:r>
            <a:r>
              <a:rPr lang="en-US" altLang="zh-TW" sz="4800" dirty="0">
                <a:latin typeface="DFKai-SB"/>
                <a:ea typeface="DFKai-SB"/>
                <a:cs typeface="DFKai-SB"/>
                <a:sym typeface="DFKai-SB"/>
              </a:rPr>
              <a:t>?</a:t>
            </a:r>
          </a:p>
          <a:p>
            <a:pPr lvl="0">
              <a:buClr>
                <a:srgbClr val="002060"/>
              </a:buClr>
              <a:buSzPts val="6600"/>
            </a:pPr>
            <a:r>
              <a:rPr lang="zh-TW" altLang="en-US" sz="4800" dirty="0">
                <a:latin typeface="DFKai-SB"/>
                <a:ea typeface="DFKai-SB"/>
                <a:cs typeface="DFKai-SB"/>
                <a:sym typeface="DFKai-SB"/>
              </a:rPr>
              <a:t>我們藉洗禮已歸於死亡</a:t>
            </a:r>
            <a:r>
              <a:rPr lang="en-US" altLang="zh-TW" sz="4800" dirty="0">
                <a:latin typeface="DFKai-SB"/>
                <a:ea typeface="DFKai-SB"/>
                <a:cs typeface="DFKai-SB"/>
                <a:sym typeface="DFKai-SB"/>
              </a:rPr>
              <a:t>,</a:t>
            </a:r>
            <a:r>
              <a:rPr lang="zh-TW" altLang="en-US" sz="4800" dirty="0">
                <a:latin typeface="DFKai-SB"/>
                <a:ea typeface="DFKai-SB"/>
                <a:cs typeface="DFKai-SB"/>
                <a:sym typeface="DFKai-SB"/>
              </a:rPr>
              <a:t>與祂同葬了</a:t>
            </a:r>
            <a:r>
              <a:rPr lang="en-US" altLang="zh-TW" sz="4800" dirty="0">
                <a:latin typeface="DFKai-SB"/>
                <a:ea typeface="DFKai-SB"/>
                <a:cs typeface="DFKai-SB"/>
                <a:sym typeface="DFKai-SB"/>
              </a:rPr>
              <a:t>,</a:t>
            </a:r>
            <a:r>
              <a:rPr lang="zh-TW" altLang="en-US" sz="4800" dirty="0">
                <a:latin typeface="DFKai-SB"/>
                <a:ea typeface="DFKai-SB"/>
                <a:cs typeface="DFKai-SB"/>
                <a:sym typeface="DFKai-SB"/>
              </a:rPr>
              <a:t>為使我們度新生活</a:t>
            </a:r>
            <a:r>
              <a:rPr lang="en-US" altLang="zh-TW" sz="4800" dirty="0">
                <a:latin typeface="DFKai-SB"/>
                <a:ea typeface="DFKai-SB"/>
                <a:cs typeface="DFKai-SB"/>
                <a:sym typeface="DFKai-SB"/>
              </a:rPr>
              <a:t>,</a:t>
            </a:r>
            <a:r>
              <a:rPr lang="zh-TW" altLang="en-US" sz="4000" dirty="0">
                <a:latin typeface="DFKai-SB"/>
                <a:ea typeface="DFKai-SB"/>
                <a:cs typeface="DFKai-SB"/>
                <a:sym typeface="DFKai-SB"/>
              </a:rPr>
              <a:t>如同基督藉父的光榮</a:t>
            </a:r>
            <a:r>
              <a:rPr lang="en-US" altLang="zh-TW" sz="4000" dirty="0">
                <a:latin typeface="DFKai-SB"/>
                <a:ea typeface="DFKai-SB"/>
                <a:cs typeface="DFKai-SB"/>
                <a:sym typeface="DFKai-SB"/>
              </a:rPr>
              <a:t>,</a:t>
            </a:r>
            <a:r>
              <a:rPr lang="zh-TW" altLang="en-US" sz="4000" dirty="0">
                <a:latin typeface="DFKai-SB"/>
                <a:ea typeface="DFKai-SB"/>
                <a:cs typeface="DFKai-SB"/>
                <a:sym typeface="DFKai-SB"/>
              </a:rPr>
              <a:t>從死者中復活一樣。</a:t>
            </a:r>
            <a:endParaRPr sz="4000" b="0" i="0" u="none" strike="noStrike" cap="none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0">
          <a:extLst>
            <a:ext uri="{FF2B5EF4-FFF2-40B4-BE49-F238E27FC236}">
              <a16:creationId xmlns:a16="http://schemas.microsoft.com/office/drawing/2014/main" id="{28A8B178-7AC3-C154-24C0-A0C7BA477B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1" name="Google Shape;701;p111">
            <a:extLst>
              <a:ext uri="{FF2B5EF4-FFF2-40B4-BE49-F238E27FC236}">
                <a16:creationId xmlns:a16="http://schemas.microsoft.com/office/drawing/2014/main" id="{8DE3DAA6-7523-86D1-B476-62A716FA1105}"/>
              </a:ext>
            </a:extLst>
          </p:cNvPr>
          <p:cNvSpPr txBox="1"/>
          <p:nvPr/>
        </p:nvSpPr>
        <p:spPr>
          <a:xfrm>
            <a:off x="539700" y="431628"/>
            <a:ext cx="8064600" cy="4524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6600"/>
              <a:buFont typeface="PMingLiu"/>
              <a:buNone/>
            </a:pPr>
            <a:r>
              <a:rPr lang="zh-TW" sz="4800" b="1" i="0" u="none" strike="noStrike" cap="none" dirty="0">
                <a:solidFill>
                  <a:srgbClr val="002060"/>
                </a:solidFill>
                <a:latin typeface="PMingLiu"/>
                <a:ea typeface="PMingLiu"/>
                <a:cs typeface="PMingLiu"/>
                <a:sym typeface="PMingLiu"/>
              </a:rPr>
              <a:t>讀 經 </a:t>
            </a:r>
            <a:r>
              <a:rPr lang="zh-TW" sz="4800" b="0" i="0" u="none" strike="noStrike" cap="none" dirty="0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二</a:t>
            </a:r>
            <a:endParaRPr sz="4800" b="0" i="0" u="none" strike="noStrike" cap="none" dirty="0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lvl="0">
              <a:buClr>
                <a:srgbClr val="002060"/>
              </a:buClr>
              <a:buSzPts val="6600"/>
            </a:pPr>
            <a:r>
              <a:rPr lang="zh-TW" altLang="en-US" sz="4800" dirty="0">
                <a:latin typeface="DFKai-SB"/>
                <a:ea typeface="DFKai-SB"/>
                <a:cs typeface="DFKai-SB"/>
                <a:sym typeface="DFKai-SB"/>
              </a:rPr>
              <a:t>如果我們與基督同死</a:t>
            </a:r>
            <a:r>
              <a:rPr lang="en-US" altLang="zh-TW" sz="4800" dirty="0">
                <a:latin typeface="DFKai-SB"/>
                <a:ea typeface="DFKai-SB"/>
                <a:cs typeface="DFKai-SB"/>
                <a:sym typeface="DFKai-SB"/>
              </a:rPr>
              <a:t>,</a:t>
            </a:r>
            <a:r>
              <a:rPr lang="zh-TW" altLang="en-US" sz="4800" dirty="0">
                <a:latin typeface="DFKai-SB"/>
                <a:ea typeface="DFKai-SB"/>
                <a:cs typeface="DFKai-SB"/>
                <a:sym typeface="DFKai-SB"/>
              </a:rPr>
              <a:t>我們相信也要與祂同生</a:t>
            </a:r>
            <a:r>
              <a:rPr lang="en-US" altLang="zh-TW" sz="4800" dirty="0">
                <a:latin typeface="DFKai-SB"/>
                <a:ea typeface="DFKai-SB"/>
                <a:cs typeface="DFKai-SB"/>
                <a:sym typeface="DFKai-SB"/>
              </a:rPr>
              <a:t>,</a:t>
            </a:r>
            <a:r>
              <a:rPr lang="zh-TW" altLang="en-US" sz="4800" dirty="0">
                <a:latin typeface="DFKai-SB"/>
                <a:ea typeface="DFKai-SB"/>
                <a:cs typeface="DFKai-SB"/>
                <a:sym typeface="DFKai-SB"/>
              </a:rPr>
              <a:t>因為我們知道</a:t>
            </a:r>
            <a:r>
              <a:rPr lang="en-US" altLang="zh-TW" sz="4800" dirty="0">
                <a:latin typeface="DFKai-SB"/>
                <a:ea typeface="DFKai-SB"/>
                <a:cs typeface="DFKai-SB"/>
                <a:sym typeface="DFKai-SB"/>
              </a:rPr>
              <a:t>:</a:t>
            </a:r>
            <a:r>
              <a:rPr lang="zh-TW" altLang="en-US" sz="4800" dirty="0">
                <a:latin typeface="DFKai-SB"/>
                <a:ea typeface="DFKai-SB"/>
                <a:cs typeface="DFKai-SB"/>
                <a:sym typeface="DFKai-SB"/>
              </a:rPr>
              <a:t>基督既從死者中復活</a:t>
            </a:r>
            <a:r>
              <a:rPr lang="en-US" altLang="zh-TW" sz="4800" dirty="0">
                <a:latin typeface="DFKai-SB"/>
                <a:ea typeface="DFKai-SB"/>
                <a:cs typeface="DFKai-SB"/>
                <a:sym typeface="DFKai-SB"/>
              </a:rPr>
              <a:t>,</a:t>
            </a:r>
            <a:r>
              <a:rPr lang="zh-TW" altLang="en-US" sz="4800" dirty="0">
                <a:latin typeface="DFKai-SB"/>
                <a:ea typeface="DFKai-SB"/>
                <a:cs typeface="DFKai-SB"/>
                <a:sym typeface="DFKai-SB"/>
              </a:rPr>
              <a:t>就不再死</a:t>
            </a:r>
            <a:r>
              <a:rPr lang="en-US" altLang="zh-TW" sz="4800" dirty="0">
                <a:latin typeface="DFKai-SB"/>
                <a:ea typeface="DFKai-SB"/>
                <a:cs typeface="DFKai-SB"/>
                <a:sym typeface="DFKai-SB"/>
              </a:rPr>
              <a:t>;</a:t>
            </a:r>
            <a:r>
              <a:rPr lang="zh-TW" altLang="en-US" sz="4800" dirty="0">
                <a:latin typeface="DFKai-SB"/>
                <a:ea typeface="DFKai-SB"/>
                <a:cs typeface="DFKai-SB"/>
                <a:sym typeface="DFKai-SB"/>
              </a:rPr>
              <a:t>死亡也不能再統治祂了</a:t>
            </a:r>
            <a:r>
              <a:rPr lang="en-US" altLang="zh-TW" sz="4800" dirty="0">
                <a:latin typeface="DFKai-SB"/>
                <a:ea typeface="DFKai-SB"/>
                <a:cs typeface="DFKai-SB"/>
                <a:sym typeface="DFKai-SB"/>
              </a:rPr>
              <a:t>,</a:t>
            </a:r>
            <a:r>
              <a:rPr lang="zh-TW" altLang="en-US" sz="4800" dirty="0">
                <a:latin typeface="DFKai-SB"/>
                <a:ea typeface="DFKai-SB"/>
                <a:cs typeface="DFKai-SB"/>
                <a:sym typeface="DFKai-SB"/>
              </a:rPr>
              <a:t>因為祂死</a:t>
            </a:r>
            <a:r>
              <a:rPr lang="en-US" altLang="zh-TW" sz="4800" dirty="0">
                <a:latin typeface="DFKai-SB"/>
                <a:ea typeface="DFKai-SB"/>
                <a:cs typeface="DFKai-SB"/>
                <a:sym typeface="DFKai-SB"/>
              </a:rPr>
              <a:t>,</a:t>
            </a:r>
            <a:r>
              <a:rPr lang="zh-TW" altLang="en-US" sz="4800" dirty="0">
                <a:latin typeface="DFKai-SB"/>
                <a:ea typeface="DFKai-SB"/>
                <a:cs typeface="DFKai-SB"/>
                <a:sym typeface="DFKai-SB"/>
              </a:rPr>
              <a:t>是為罪人而死</a:t>
            </a:r>
            <a:r>
              <a:rPr lang="en-US" altLang="zh-TW" sz="4800" dirty="0">
                <a:latin typeface="DFKai-SB"/>
                <a:ea typeface="DFKai-SB"/>
                <a:cs typeface="DFKai-SB"/>
                <a:sym typeface="DFKai-SB"/>
              </a:rPr>
              <a:t>,</a:t>
            </a:r>
            <a:endParaRPr lang="zh-TW" altLang="en-US" sz="4000" b="0" i="0" u="none" strike="noStrike" cap="none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  <p:extLst>
      <p:ext uri="{BB962C8B-B14F-4D97-AF65-F5344CB8AC3E}">
        <p14:creationId xmlns:p14="http://schemas.microsoft.com/office/powerpoint/2010/main" val="280408250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0">
          <a:extLst>
            <a:ext uri="{FF2B5EF4-FFF2-40B4-BE49-F238E27FC236}">
              <a16:creationId xmlns:a16="http://schemas.microsoft.com/office/drawing/2014/main" id="{607E2C6E-F62A-12EA-B459-135585A80F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1" name="Google Shape;701;p111">
            <a:extLst>
              <a:ext uri="{FF2B5EF4-FFF2-40B4-BE49-F238E27FC236}">
                <a16:creationId xmlns:a16="http://schemas.microsoft.com/office/drawing/2014/main" id="{34256D9C-2ED3-FE95-4C36-A1C8A87FB164}"/>
              </a:ext>
            </a:extLst>
          </p:cNvPr>
          <p:cNvSpPr txBox="1"/>
          <p:nvPr/>
        </p:nvSpPr>
        <p:spPr>
          <a:xfrm>
            <a:off x="724757" y="573142"/>
            <a:ext cx="8064600" cy="4524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6600"/>
              <a:buFont typeface="PMingLiu"/>
              <a:buNone/>
            </a:pPr>
            <a:r>
              <a:rPr lang="zh-TW" sz="4800" b="1" i="0" u="none" strike="noStrike" cap="none" dirty="0">
                <a:solidFill>
                  <a:srgbClr val="002060"/>
                </a:solidFill>
                <a:latin typeface="PMingLiu"/>
                <a:ea typeface="PMingLiu"/>
                <a:cs typeface="PMingLiu"/>
                <a:sym typeface="PMingLiu"/>
              </a:rPr>
              <a:t>讀 經 </a:t>
            </a:r>
            <a:r>
              <a:rPr lang="zh-TW" sz="4800" b="0" i="0" u="none" strike="noStrike" cap="none" dirty="0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二</a:t>
            </a:r>
            <a:endParaRPr sz="4800" b="0" i="0" u="none" strike="noStrike" cap="none" dirty="0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lvl="0">
              <a:buClr>
                <a:srgbClr val="002060"/>
              </a:buClr>
              <a:buSzPts val="6600"/>
            </a:pPr>
            <a:r>
              <a:rPr lang="zh-TW" altLang="en-US" sz="4800" dirty="0">
                <a:latin typeface="DFKai-SB"/>
                <a:ea typeface="DFKai-SB"/>
                <a:cs typeface="DFKai-SB"/>
                <a:sym typeface="DFKai-SB"/>
              </a:rPr>
              <a:t>僅有一次而永遠有效</a:t>
            </a:r>
            <a:r>
              <a:rPr lang="en-US" altLang="zh-TW" sz="4800" dirty="0">
                <a:latin typeface="DFKai-SB"/>
                <a:ea typeface="DFKai-SB"/>
                <a:cs typeface="DFKai-SB"/>
                <a:sym typeface="DFKai-SB"/>
              </a:rPr>
              <a:t>;</a:t>
            </a:r>
            <a:r>
              <a:rPr lang="zh-TW" altLang="en-US" sz="4800" dirty="0">
                <a:latin typeface="DFKai-SB"/>
                <a:ea typeface="DFKai-SB"/>
                <a:cs typeface="DFKai-SB"/>
                <a:sym typeface="DFKai-SB"/>
              </a:rPr>
              <a:t>祂活着</a:t>
            </a:r>
            <a:r>
              <a:rPr lang="en-US" altLang="zh-TW" sz="4800" dirty="0">
                <a:latin typeface="DFKai-SB"/>
                <a:ea typeface="DFKai-SB"/>
                <a:cs typeface="DFKai-SB"/>
                <a:sym typeface="DFKai-SB"/>
              </a:rPr>
              <a:t>,</a:t>
            </a:r>
            <a:r>
              <a:rPr lang="zh-TW" altLang="en-US" sz="4800" dirty="0">
                <a:latin typeface="DFKai-SB"/>
                <a:ea typeface="DFKai-SB"/>
                <a:cs typeface="DFKai-SB"/>
                <a:sym typeface="DFKai-SB"/>
              </a:rPr>
              <a:t>是為了天主而活着。你們也要這樣看自己</a:t>
            </a:r>
          </a:p>
          <a:p>
            <a:pPr lvl="0">
              <a:buClr>
                <a:srgbClr val="002060"/>
              </a:buClr>
              <a:buSzPts val="6600"/>
            </a:pPr>
            <a:r>
              <a:rPr lang="zh-TW" altLang="en-US" sz="4800" dirty="0">
                <a:latin typeface="DFKai-SB"/>
                <a:ea typeface="DFKai-SB"/>
                <a:cs typeface="DFKai-SB"/>
                <a:sym typeface="DFKai-SB"/>
              </a:rPr>
              <a:t>對於罪是已死的人</a:t>
            </a:r>
            <a:r>
              <a:rPr lang="en-US" altLang="zh-TW" sz="4800" dirty="0">
                <a:latin typeface="DFKai-SB"/>
                <a:ea typeface="DFKai-SB"/>
                <a:cs typeface="DFKai-SB"/>
                <a:sym typeface="DFKai-SB"/>
              </a:rPr>
              <a:t>,</a:t>
            </a:r>
            <a:r>
              <a:rPr lang="zh-TW" altLang="en-US" sz="4800" dirty="0">
                <a:latin typeface="DFKai-SB"/>
                <a:ea typeface="DFKai-SB"/>
                <a:cs typeface="DFKai-SB"/>
                <a:sym typeface="DFKai-SB"/>
              </a:rPr>
              <a:t>但在基督耶穌內是為天主而生活的人。</a:t>
            </a:r>
            <a:endParaRPr lang="zh-TW" altLang="en-US" sz="4000" b="0" i="0" u="none" strike="noStrike" cap="none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  <p:extLst>
      <p:ext uri="{BB962C8B-B14F-4D97-AF65-F5344CB8AC3E}">
        <p14:creationId xmlns:p14="http://schemas.microsoft.com/office/powerpoint/2010/main" val="171365147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" name="Google Shape;716;p114"/>
          <p:cNvSpPr txBox="1"/>
          <p:nvPr/>
        </p:nvSpPr>
        <p:spPr>
          <a:xfrm>
            <a:off x="395536" y="332656"/>
            <a:ext cx="8208714" cy="61862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Times New Roman"/>
              <a:buNone/>
            </a:pPr>
            <a:endParaRPr sz="6600" b="1" i="0" u="none" strike="noStrike" cap="none">
              <a:solidFill>
                <a:srgbClr val="002060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DFKai-SB"/>
              <a:buNone/>
            </a:pPr>
            <a:r>
              <a:rPr lang="zh-TW" sz="6600" b="0" i="0" u="none" strike="noStrike" cap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—上主的聖言—</a:t>
            </a:r>
            <a:endParaRPr sz="66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DFKai-SB"/>
              <a:buNone/>
            </a:pPr>
            <a:endParaRPr sz="6600" b="1" i="0" u="none" strike="noStrike" cap="none">
              <a:solidFill>
                <a:srgbClr val="002060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6600"/>
              <a:buFont typeface="DFKai-SB"/>
              <a:buNone/>
            </a:pPr>
            <a:r>
              <a:rPr lang="zh-TW" sz="66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全體</a:t>
            </a:r>
            <a:r>
              <a:rPr lang="zh-TW" sz="60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6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感謝天主</a:t>
            </a:r>
            <a:endParaRPr sz="6600" b="1" i="0" u="none" strike="noStrike" cap="none">
              <a:solidFill>
                <a:srgbClr val="FF0000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Times New Roman"/>
              <a:buNone/>
            </a:pPr>
            <a:endParaRPr sz="6600" b="1" i="0" u="none" strike="noStrike" cap="none">
              <a:solidFill>
                <a:srgbClr val="002060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Times New Roman"/>
              <a:buNone/>
            </a:pPr>
            <a:endParaRPr sz="6600" b="1" i="0" u="none" strike="noStrike" cap="none">
              <a:solidFill>
                <a:srgbClr val="002060"/>
              </a:solidFill>
              <a:latin typeface="PMingLiu"/>
              <a:ea typeface="PMingLiu"/>
              <a:cs typeface="PMingLiu"/>
              <a:sym typeface="PMingLiu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" name="Google Shape;721;p115"/>
          <p:cNvSpPr/>
          <p:nvPr/>
        </p:nvSpPr>
        <p:spPr>
          <a:xfrm>
            <a:off x="393739" y="908720"/>
            <a:ext cx="8351700" cy="37863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lgDash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8000"/>
              <a:buFont typeface="PMingLiu"/>
              <a:buNone/>
            </a:pPr>
            <a:r>
              <a:rPr lang="zh-TW" sz="8000" b="1" i="0" u="none" strike="noStrike" cap="none">
                <a:solidFill>
                  <a:srgbClr val="002060"/>
                </a:solidFill>
                <a:latin typeface="PMingLiu"/>
                <a:ea typeface="PMingLiu"/>
                <a:cs typeface="PMingLiu"/>
                <a:sym typeface="PMingLiu"/>
              </a:rPr>
              <a:t>福  音  前  歡  呼</a:t>
            </a:r>
            <a:endParaRPr sz="8000" b="1" i="0" u="none" strike="noStrike" cap="none">
              <a:solidFill>
                <a:srgbClr val="002060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Times New Roman"/>
              <a:buNone/>
            </a:pPr>
            <a:endParaRPr sz="8000" b="1" i="0" u="none" strike="noStrike" cap="none">
              <a:solidFill>
                <a:srgbClr val="002060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8000"/>
              <a:buFont typeface="DFKai-SB"/>
              <a:buNone/>
            </a:pPr>
            <a:r>
              <a:rPr lang="zh-TW" sz="8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阿肋路亞</a:t>
            </a:r>
            <a:endParaRPr sz="8000" b="1" i="0" u="none" strike="noStrike" cap="none">
              <a:solidFill>
                <a:srgbClr val="002060"/>
              </a:solidFill>
              <a:latin typeface="PMingLiu"/>
              <a:ea typeface="PMingLiu"/>
              <a:cs typeface="PMingLiu"/>
              <a:sym typeface="PMingLiu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" name="Google Shape;727;p116"/>
          <p:cNvSpPr/>
          <p:nvPr/>
        </p:nvSpPr>
        <p:spPr>
          <a:xfrm>
            <a:off x="313614" y="256084"/>
            <a:ext cx="8491500" cy="5978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6000"/>
              <a:buFont typeface="Times New Roman"/>
              <a:buNone/>
            </a:pPr>
            <a:r>
              <a:rPr lang="zh-TW" sz="6600" b="1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福     音</a:t>
            </a:r>
            <a:endParaRPr sz="6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主禮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願主與你們同在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也與你的心靈同在</a:t>
            </a:r>
            <a:endParaRPr sz="60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主禮：恭讀</a:t>
            </a:r>
            <a:endParaRPr sz="3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全體：主願光榮歸於祢</a:t>
            </a:r>
            <a:endParaRPr sz="60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Google Shape;589;p93"/>
          <p:cNvSpPr/>
          <p:nvPr/>
        </p:nvSpPr>
        <p:spPr>
          <a:xfrm>
            <a:off x="1368530" y="2215187"/>
            <a:ext cx="6172200" cy="11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imes New Roman"/>
              <a:buNone/>
            </a:pPr>
            <a:endParaRPr sz="6000" b="0" i="0" u="none" strike="noStrike" cap="none">
              <a:solidFill>
                <a:srgbClr val="3333C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0" name="Google Shape;590;p93"/>
          <p:cNvSpPr txBox="1"/>
          <p:nvPr/>
        </p:nvSpPr>
        <p:spPr>
          <a:xfrm>
            <a:off x="7482775" y="6310075"/>
            <a:ext cx="1176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zh-TW" sz="1200" b="0" i="0" u="none" strike="noStrike" cap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 </a:t>
            </a:r>
            <a:endParaRPr sz="12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591" name="Google Shape;591;p93"/>
          <p:cNvSpPr/>
          <p:nvPr/>
        </p:nvSpPr>
        <p:spPr>
          <a:xfrm>
            <a:off x="504000" y="690573"/>
            <a:ext cx="81360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6C"/>
              </a:buClr>
              <a:buSzPts val="6600"/>
              <a:buFont typeface="PMingLiu"/>
              <a:buNone/>
            </a:pPr>
            <a:r>
              <a:rPr lang="zh-TW" sz="4800" b="1" i="0" u="none" strike="noStrike" cap="none">
                <a:solidFill>
                  <a:srgbClr val="00006C"/>
                </a:solidFill>
                <a:latin typeface="DFKai-SB"/>
                <a:ea typeface="DFKai-SB"/>
                <a:cs typeface="DFKai-SB"/>
                <a:sym typeface="DFKai-SB"/>
              </a:rPr>
              <a:t>進  堂  曲</a:t>
            </a:r>
            <a:endParaRPr sz="48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592" name="Google Shape;592;p93"/>
          <p:cNvSpPr txBox="1">
            <a:spLocks noGrp="1"/>
          </p:cNvSpPr>
          <p:nvPr>
            <p:ph type="title" idx="4294967295"/>
          </p:nvPr>
        </p:nvSpPr>
        <p:spPr>
          <a:xfrm>
            <a:off x="457200" y="2480137"/>
            <a:ext cx="8182812" cy="14607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7200" b="1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獻上讚美的祭</a:t>
            </a:r>
            <a:endParaRPr sz="7200" b="1">
              <a:solidFill>
                <a:srgbClr val="FF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593" name="Google Shape;593;p93"/>
          <p:cNvSpPr/>
          <p:nvPr/>
        </p:nvSpPr>
        <p:spPr>
          <a:xfrm>
            <a:off x="4454820" y="3275112"/>
            <a:ext cx="23436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594" name="Google Shape;594;p93"/>
          <p:cNvSpPr/>
          <p:nvPr/>
        </p:nvSpPr>
        <p:spPr>
          <a:xfrm>
            <a:off x="4454820" y="3275112"/>
            <a:ext cx="23436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1">
          <a:extLst>
            <a:ext uri="{FF2B5EF4-FFF2-40B4-BE49-F238E27FC236}">
              <a16:creationId xmlns:a16="http://schemas.microsoft.com/office/drawing/2014/main" id="{C6282866-CC47-07D5-1CEB-51F6560C45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2" name="Google Shape;732;p117">
            <a:extLst>
              <a:ext uri="{FF2B5EF4-FFF2-40B4-BE49-F238E27FC236}">
                <a16:creationId xmlns:a16="http://schemas.microsoft.com/office/drawing/2014/main" id="{90065A7C-0020-835F-CABD-8AC8E5560220}"/>
              </a:ext>
            </a:extLst>
          </p:cNvPr>
          <p:cNvSpPr/>
          <p:nvPr/>
        </p:nvSpPr>
        <p:spPr>
          <a:xfrm>
            <a:off x="326231" y="279480"/>
            <a:ext cx="8491500" cy="5940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6000"/>
              <a:buFont typeface="Times New Roman"/>
              <a:buNone/>
            </a:pPr>
            <a:r>
              <a:rPr lang="zh-TW" sz="4800" b="1" i="0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福     音</a:t>
            </a:r>
            <a:endParaRPr sz="4800" b="1" i="0" u="none" strike="noStrike" cap="none" dirty="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6000"/>
              <a:buFont typeface="Times New Roman"/>
              <a:buNone/>
            </a:pPr>
            <a:r>
              <a:rPr lang="zh-TW" sz="2800" b="1" i="0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2800" b="1" i="0" u="none" strike="noStrike" cap="none" dirty="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>
              <a:lnSpc>
                <a:spcPct val="125000"/>
              </a:lnSpc>
              <a:buSzPts val="3800"/>
            </a:pPr>
            <a:r>
              <a:rPr lang="zh-TW" altLang="en-US" sz="3800" dirty="0">
                <a:solidFill>
                  <a:srgbClr val="002060"/>
                </a:solidFill>
                <a:latin typeface="DFKai-SB"/>
                <a:ea typeface="DFKai-SB"/>
                <a:cs typeface="DFKai-SB"/>
                <a:sym typeface="DFKai-SB"/>
              </a:rPr>
              <a:t>那時候</a:t>
            </a:r>
            <a:r>
              <a:rPr lang="en-US" altLang="zh-TW" sz="3800" dirty="0">
                <a:solidFill>
                  <a:srgbClr val="002060"/>
                </a:solidFill>
                <a:latin typeface="DFKai-SB"/>
                <a:ea typeface="DFKai-SB"/>
                <a:cs typeface="DFKai-SB"/>
                <a:sym typeface="DFKai-SB"/>
              </a:rPr>
              <a:t>,</a:t>
            </a:r>
            <a:r>
              <a:rPr lang="zh-TW" altLang="en-US" sz="3800" dirty="0">
                <a:solidFill>
                  <a:srgbClr val="002060"/>
                </a:solidFill>
                <a:latin typeface="DFKai-SB"/>
                <a:ea typeface="DFKai-SB"/>
                <a:cs typeface="DFKai-SB"/>
                <a:sym typeface="DFKai-SB"/>
              </a:rPr>
              <a:t>耶穌對宗徒們說</a:t>
            </a:r>
            <a:r>
              <a:rPr lang="en-US" altLang="zh-TW" sz="3800" dirty="0">
                <a:solidFill>
                  <a:srgbClr val="002060"/>
                </a:solidFill>
                <a:latin typeface="DFKai-SB"/>
                <a:ea typeface="DFKai-SB"/>
                <a:cs typeface="DFKai-SB"/>
                <a:sym typeface="DFKai-SB"/>
              </a:rPr>
              <a:t>:</a:t>
            </a:r>
            <a:r>
              <a:rPr lang="zh-TW" altLang="en-US" sz="3800" dirty="0">
                <a:solidFill>
                  <a:srgbClr val="002060"/>
                </a:solidFill>
                <a:latin typeface="DFKai-SB"/>
                <a:ea typeface="DFKai-SB"/>
                <a:cs typeface="DFKai-SB"/>
                <a:sym typeface="DFKai-SB"/>
              </a:rPr>
              <a:t>「誰愛父母勝過愛我</a:t>
            </a:r>
            <a:r>
              <a:rPr lang="en-US" altLang="zh-TW" sz="3800" dirty="0">
                <a:solidFill>
                  <a:srgbClr val="002060"/>
                </a:solidFill>
                <a:latin typeface="DFKai-SB"/>
                <a:ea typeface="DFKai-SB"/>
                <a:cs typeface="DFKai-SB"/>
                <a:sym typeface="DFKai-SB"/>
              </a:rPr>
              <a:t>,</a:t>
            </a:r>
            <a:r>
              <a:rPr lang="zh-TW" altLang="en-US" sz="3800" dirty="0">
                <a:solidFill>
                  <a:srgbClr val="002060"/>
                </a:solidFill>
                <a:latin typeface="DFKai-SB"/>
                <a:ea typeface="DFKai-SB"/>
                <a:cs typeface="DFKai-SB"/>
                <a:sym typeface="DFKai-SB"/>
              </a:rPr>
              <a:t>不配作屬於我的人</a:t>
            </a:r>
            <a:r>
              <a:rPr lang="en-US" altLang="zh-TW" sz="3800" dirty="0">
                <a:solidFill>
                  <a:srgbClr val="002060"/>
                </a:solidFill>
                <a:latin typeface="DFKai-SB"/>
                <a:ea typeface="DFKai-SB"/>
                <a:cs typeface="DFKai-SB"/>
                <a:sym typeface="DFKai-SB"/>
              </a:rPr>
              <a:t>;</a:t>
            </a:r>
            <a:r>
              <a:rPr lang="zh-TW" altLang="en-US" sz="3800" dirty="0">
                <a:solidFill>
                  <a:srgbClr val="002060"/>
                </a:solidFill>
                <a:latin typeface="DFKai-SB"/>
                <a:ea typeface="DFKai-SB"/>
                <a:cs typeface="DFKai-SB"/>
                <a:sym typeface="DFKai-SB"/>
              </a:rPr>
              <a:t>誰愛兒女</a:t>
            </a:r>
          </a:p>
          <a:p>
            <a:pPr lvl="0">
              <a:lnSpc>
                <a:spcPct val="125000"/>
              </a:lnSpc>
              <a:buSzPts val="3800"/>
            </a:pPr>
            <a:r>
              <a:rPr lang="zh-TW" altLang="en-US" sz="3800" dirty="0">
                <a:solidFill>
                  <a:srgbClr val="002060"/>
                </a:solidFill>
                <a:latin typeface="DFKai-SB"/>
                <a:ea typeface="DFKai-SB"/>
                <a:cs typeface="DFKai-SB"/>
                <a:sym typeface="DFKai-SB"/>
              </a:rPr>
              <a:t>勝過愛我</a:t>
            </a:r>
            <a:r>
              <a:rPr lang="en-US" altLang="zh-TW" sz="3800" dirty="0">
                <a:solidFill>
                  <a:srgbClr val="002060"/>
                </a:solidFill>
                <a:latin typeface="DFKai-SB"/>
                <a:ea typeface="DFKai-SB"/>
                <a:cs typeface="DFKai-SB"/>
                <a:sym typeface="DFKai-SB"/>
              </a:rPr>
              <a:t>,</a:t>
            </a:r>
            <a:r>
              <a:rPr lang="zh-TW" altLang="en-US" sz="3800" dirty="0">
                <a:solidFill>
                  <a:srgbClr val="002060"/>
                </a:solidFill>
                <a:latin typeface="DFKai-SB"/>
                <a:ea typeface="DFKai-SB"/>
                <a:cs typeface="DFKai-SB"/>
                <a:sym typeface="DFKai-SB"/>
              </a:rPr>
              <a:t>不配作屬於我的人。誰不背起自己的十字架跟隨我</a:t>
            </a:r>
            <a:r>
              <a:rPr lang="en-US" altLang="zh-TW" sz="3800" dirty="0">
                <a:solidFill>
                  <a:srgbClr val="002060"/>
                </a:solidFill>
                <a:latin typeface="DFKai-SB"/>
                <a:ea typeface="DFKai-SB"/>
                <a:cs typeface="DFKai-SB"/>
                <a:sym typeface="DFKai-SB"/>
              </a:rPr>
              <a:t>,</a:t>
            </a:r>
            <a:r>
              <a:rPr lang="zh-TW" altLang="en-US" sz="3800" dirty="0">
                <a:solidFill>
                  <a:srgbClr val="002060"/>
                </a:solidFill>
                <a:latin typeface="DFKai-SB"/>
                <a:ea typeface="DFKai-SB"/>
                <a:cs typeface="DFKai-SB"/>
                <a:sym typeface="DFKai-SB"/>
              </a:rPr>
              <a:t>不配作屬於我的人。</a:t>
            </a:r>
          </a:p>
        </p:txBody>
      </p:sp>
    </p:spTree>
    <p:extLst>
      <p:ext uri="{BB962C8B-B14F-4D97-AF65-F5344CB8AC3E}">
        <p14:creationId xmlns:p14="http://schemas.microsoft.com/office/powerpoint/2010/main" val="49388845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1">
          <a:extLst>
            <a:ext uri="{FF2B5EF4-FFF2-40B4-BE49-F238E27FC236}">
              <a16:creationId xmlns:a16="http://schemas.microsoft.com/office/drawing/2014/main" id="{83FFF196-26AE-DA4D-A2C1-899371544E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2" name="Google Shape;732;p117">
            <a:extLst>
              <a:ext uri="{FF2B5EF4-FFF2-40B4-BE49-F238E27FC236}">
                <a16:creationId xmlns:a16="http://schemas.microsoft.com/office/drawing/2014/main" id="{A6F30A75-7508-AD1C-0795-2B85E8A27189}"/>
              </a:ext>
            </a:extLst>
          </p:cNvPr>
          <p:cNvSpPr/>
          <p:nvPr/>
        </p:nvSpPr>
        <p:spPr>
          <a:xfrm>
            <a:off x="326231" y="279480"/>
            <a:ext cx="8491500" cy="5940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6000"/>
              <a:buFont typeface="Times New Roman"/>
              <a:buNone/>
            </a:pPr>
            <a:r>
              <a:rPr lang="zh-TW" sz="4800" b="1" i="0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福     音</a:t>
            </a:r>
            <a:endParaRPr sz="4800" b="1" i="0" u="none" strike="noStrike" cap="none" dirty="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6000"/>
              <a:buFont typeface="Times New Roman"/>
              <a:buNone/>
            </a:pPr>
            <a:r>
              <a:rPr lang="zh-TW" sz="2800" b="1" i="0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2800" b="1" i="0" u="none" strike="noStrike" cap="none" dirty="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>
              <a:lnSpc>
                <a:spcPct val="125000"/>
              </a:lnSpc>
              <a:buSzPts val="3800"/>
            </a:pPr>
            <a:r>
              <a:rPr lang="zh-TW" altLang="en-US" sz="3800" dirty="0">
                <a:solidFill>
                  <a:srgbClr val="002060"/>
                </a:solidFill>
                <a:latin typeface="DFKai-SB"/>
                <a:ea typeface="DFKai-SB"/>
                <a:cs typeface="DFKai-SB"/>
                <a:sym typeface="DFKai-SB"/>
              </a:rPr>
              <a:t>誰想保存自己的性命</a:t>
            </a:r>
            <a:r>
              <a:rPr lang="en-US" altLang="zh-TW" sz="3800" dirty="0">
                <a:solidFill>
                  <a:srgbClr val="002060"/>
                </a:solidFill>
                <a:latin typeface="DFKai-SB"/>
                <a:ea typeface="DFKai-SB"/>
                <a:cs typeface="DFKai-SB"/>
                <a:sym typeface="DFKai-SB"/>
              </a:rPr>
              <a:t>,</a:t>
            </a:r>
            <a:r>
              <a:rPr lang="zh-TW" altLang="en-US" sz="3800" dirty="0">
                <a:solidFill>
                  <a:srgbClr val="002060"/>
                </a:solidFill>
                <a:latin typeface="DFKai-SB"/>
                <a:ea typeface="DFKai-SB"/>
                <a:cs typeface="DFKai-SB"/>
                <a:sym typeface="DFKai-SB"/>
              </a:rPr>
              <a:t>反而要喪失性命</a:t>
            </a:r>
            <a:r>
              <a:rPr lang="en-US" altLang="zh-TW" sz="3800" dirty="0">
                <a:solidFill>
                  <a:srgbClr val="002060"/>
                </a:solidFill>
                <a:latin typeface="DFKai-SB"/>
                <a:ea typeface="DFKai-SB"/>
                <a:cs typeface="DFKai-SB"/>
                <a:sym typeface="DFKai-SB"/>
              </a:rPr>
              <a:t>;</a:t>
            </a:r>
            <a:r>
              <a:rPr lang="zh-TW" altLang="en-US" sz="3800" dirty="0">
                <a:solidFill>
                  <a:srgbClr val="002060"/>
                </a:solidFill>
                <a:latin typeface="DFKai-SB"/>
                <a:ea typeface="DFKai-SB"/>
                <a:cs typeface="DFKai-SB"/>
                <a:sym typeface="DFKai-SB"/>
              </a:rPr>
              <a:t>誰為我的緣故喪失了性命</a:t>
            </a:r>
            <a:r>
              <a:rPr lang="en-US" altLang="zh-TW" sz="3800" dirty="0">
                <a:solidFill>
                  <a:srgbClr val="002060"/>
                </a:solidFill>
                <a:latin typeface="DFKai-SB"/>
                <a:ea typeface="DFKai-SB"/>
                <a:cs typeface="DFKai-SB"/>
                <a:sym typeface="DFKai-SB"/>
              </a:rPr>
              <a:t>,</a:t>
            </a:r>
            <a:r>
              <a:rPr lang="zh-TW" altLang="en-US" sz="3800" dirty="0">
                <a:solidFill>
                  <a:srgbClr val="002060"/>
                </a:solidFill>
                <a:latin typeface="DFKai-SB"/>
                <a:ea typeface="DFKai-SB"/>
                <a:cs typeface="DFKai-SB"/>
                <a:sym typeface="DFKai-SB"/>
              </a:rPr>
              <a:t>必要獲得性</a:t>
            </a:r>
          </a:p>
          <a:p>
            <a:pPr lvl="0">
              <a:lnSpc>
                <a:spcPct val="125000"/>
              </a:lnSpc>
              <a:buSzPts val="3800"/>
            </a:pPr>
            <a:r>
              <a:rPr lang="zh-TW" altLang="en-US" sz="3800" dirty="0">
                <a:solidFill>
                  <a:srgbClr val="002060"/>
                </a:solidFill>
                <a:latin typeface="DFKai-SB"/>
                <a:ea typeface="DFKai-SB"/>
                <a:cs typeface="DFKai-SB"/>
                <a:sym typeface="DFKai-SB"/>
              </a:rPr>
              <a:t>命。誰接納你們</a:t>
            </a:r>
            <a:r>
              <a:rPr lang="en-US" altLang="zh-TW" sz="3800" dirty="0">
                <a:solidFill>
                  <a:srgbClr val="002060"/>
                </a:solidFill>
                <a:latin typeface="DFKai-SB"/>
                <a:ea typeface="DFKai-SB"/>
                <a:cs typeface="DFKai-SB"/>
                <a:sym typeface="DFKai-SB"/>
              </a:rPr>
              <a:t>,</a:t>
            </a:r>
            <a:r>
              <a:rPr lang="zh-TW" altLang="en-US" sz="3800" dirty="0">
                <a:solidFill>
                  <a:srgbClr val="002060"/>
                </a:solidFill>
                <a:latin typeface="DFKai-SB"/>
                <a:ea typeface="DFKai-SB"/>
                <a:cs typeface="DFKai-SB"/>
                <a:sym typeface="DFKai-SB"/>
              </a:rPr>
              <a:t>就是接納我</a:t>
            </a:r>
            <a:r>
              <a:rPr lang="en-US" altLang="zh-TW" sz="3800" dirty="0">
                <a:solidFill>
                  <a:srgbClr val="002060"/>
                </a:solidFill>
                <a:latin typeface="DFKai-SB"/>
                <a:ea typeface="DFKai-SB"/>
                <a:cs typeface="DFKai-SB"/>
                <a:sym typeface="DFKai-SB"/>
              </a:rPr>
              <a:t>;</a:t>
            </a:r>
            <a:r>
              <a:rPr lang="zh-TW" altLang="en-US" sz="3800" dirty="0">
                <a:solidFill>
                  <a:srgbClr val="002060"/>
                </a:solidFill>
                <a:latin typeface="DFKai-SB"/>
                <a:ea typeface="DFKai-SB"/>
                <a:cs typeface="DFKai-SB"/>
                <a:sym typeface="DFKai-SB"/>
              </a:rPr>
              <a:t>誰接納我</a:t>
            </a:r>
            <a:r>
              <a:rPr lang="en-US" altLang="zh-TW" sz="3800" dirty="0">
                <a:solidFill>
                  <a:srgbClr val="002060"/>
                </a:solidFill>
                <a:latin typeface="DFKai-SB"/>
                <a:ea typeface="DFKai-SB"/>
                <a:cs typeface="DFKai-SB"/>
                <a:sym typeface="DFKai-SB"/>
              </a:rPr>
              <a:t>,</a:t>
            </a:r>
            <a:r>
              <a:rPr lang="zh-TW" altLang="en-US" sz="3800" dirty="0">
                <a:solidFill>
                  <a:srgbClr val="002060"/>
                </a:solidFill>
                <a:latin typeface="DFKai-SB"/>
                <a:ea typeface="DFKai-SB"/>
                <a:cs typeface="DFKai-SB"/>
                <a:sym typeface="DFKai-SB"/>
              </a:rPr>
              <a:t>就是接納那位派遣我來的。誰接納一位先知</a:t>
            </a:r>
            <a:r>
              <a:rPr lang="en-US" altLang="zh-TW" sz="3800" dirty="0">
                <a:solidFill>
                  <a:srgbClr val="002060"/>
                </a:solidFill>
                <a:latin typeface="DFKai-SB"/>
                <a:ea typeface="DFKai-SB"/>
                <a:cs typeface="DFKai-SB"/>
                <a:sym typeface="DFKai-SB"/>
              </a:rPr>
              <a:t>,</a:t>
            </a:r>
            <a:r>
              <a:rPr lang="zh-TW" altLang="en-US" sz="3800" dirty="0">
                <a:solidFill>
                  <a:srgbClr val="002060"/>
                </a:solidFill>
                <a:latin typeface="DFKai-SB"/>
                <a:ea typeface="DFKai-SB"/>
                <a:cs typeface="DFKai-SB"/>
                <a:sym typeface="DFKai-SB"/>
              </a:rPr>
              <a:t>因為他是先知</a:t>
            </a:r>
            <a:r>
              <a:rPr lang="en-US" altLang="zh-TW" sz="3800" dirty="0">
                <a:solidFill>
                  <a:srgbClr val="002060"/>
                </a:solidFill>
                <a:latin typeface="DFKai-SB"/>
                <a:ea typeface="DFKai-SB"/>
                <a:cs typeface="DFKai-SB"/>
                <a:sym typeface="DFKai-SB"/>
              </a:rPr>
              <a:t>,</a:t>
            </a:r>
            <a:r>
              <a:rPr lang="zh-TW" altLang="en-US" sz="3800" dirty="0">
                <a:solidFill>
                  <a:srgbClr val="002060"/>
                </a:solidFill>
                <a:latin typeface="DFKai-SB"/>
                <a:ea typeface="DFKai-SB"/>
                <a:cs typeface="DFKai-SB"/>
                <a:sym typeface="DFKai-SB"/>
              </a:rPr>
              <a:t>必將領受先知的賞報</a:t>
            </a:r>
            <a:r>
              <a:rPr lang="en-US" altLang="zh-TW" sz="3800" dirty="0">
                <a:solidFill>
                  <a:srgbClr val="002060"/>
                </a:solidFill>
                <a:latin typeface="DFKai-SB"/>
                <a:ea typeface="DFKai-SB"/>
                <a:cs typeface="DFKai-SB"/>
                <a:sym typeface="DFKai-SB"/>
              </a:rPr>
              <a:t>;</a:t>
            </a:r>
            <a:endParaRPr sz="1400" b="0" i="0" u="none" strike="noStrike" cap="none" dirty="0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  <p:extLst>
      <p:ext uri="{BB962C8B-B14F-4D97-AF65-F5344CB8AC3E}">
        <p14:creationId xmlns:p14="http://schemas.microsoft.com/office/powerpoint/2010/main" val="261246285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2" name="Google Shape;732;p117"/>
          <p:cNvSpPr/>
          <p:nvPr/>
        </p:nvSpPr>
        <p:spPr>
          <a:xfrm>
            <a:off x="326231" y="279480"/>
            <a:ext cx="8491500" cy="5940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6000"/>
              <a:buFont typeface="Times New Roman"/>
              <a:buNone/>
            </a:pPr>
            <a:r>
              <a:rPr lang="zh-TW" sz="4800" b="1" i="0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福     音</a:t>
            </a:r>
            <a:endParaRPr sz="4800" b="1" i="0" u="none" strike="noStrike" cap="none" dirty="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6000"/>
              <a:buFont typeface="Times New Roman"/>
              <a:buNone/>
            </a:pPr>
            <a:r>
              <a:rPr lang="zh-TW" sz="2800" b="1" i="0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2800" b="1" i="0" u="none" strike="noStrike" cap="none" dirty="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>
              <a:lnSpc>
                <a:spcPct val="125000"/>
              </a:lnSpc>
              <a:buSzPts val="3800"/>
            </a:pPr>
            <a:r>
              <a:rPr lang="zh-TW" altLang="en-US" sz="3800" dirty="0">
                <a:solidFill>
                  <a:srgbClr val="002060"/>
                </a:solidFill>
                <a:latin typeface="DFKai-SB"/>
                <a:ea typeface="DFKai-SB"/>
                <a:cs typeface="DFKai-SB"/>
                <a:sym typeface="DFKai-SB"/>
              </a:rPr>
              <a:t>誰接納一位義人</a:t>
            </a:r>
            <a:r>
              <a:rPr lang="en-US" altLang="zh-TW" sz="3800" dirty="0">
                <a:solidFill>
                  <a:srgbClr val="002060"/>
                </a:solidFill>
                <a:latin typeface="DFKai-SB"/>
                <a:ea typeface="DFKai-SB"/>
                <a:cs typeface="DFKai-SB"/>
                <a:sym typeface="DFKai-SB"/>
              </a:rPr>
              <a:t>,</a:t>
            </a:r>
            <a:r>
              <a:rPr lang="zh-TW" altLang="en-US" sz="3800" dirty="0">
                <a:solidFill>
                  <a:srgbClr val="002060"/>
                </a:solidFill>
                <a:latin typeface="DFKai-SB"/>
                <a:ea typeface="DFKai-SB"/>
                <a:cs typeface="DFKai-SB"/>
                <a:sym typeface="DFKai-SB"/>
              </a:rPr>
              <a:t>因為他是義人</a:t>
            </a:r>
            <a:r>
              <a:rPr lang="en-US" altLang="zh-TW" sz="3800" dirty="0">
                <a:solidFill>
                  <a:srgbClr val="002060"/>
                </a:solidFill>
                <a:latin typeface="DFKai-SB"/>
                <a:ea typeface="DFKai-SB"/>
                <a:cs typeface="DFKai-SB"/>
                <a:sym typeface="DFKai-SB"/>
              </a:rPr>
              <a:t>,</a:t>
            </a:r>
            <a:r>
              <a:rPr lang="zh-TW" altLang="en-US" sz="3800" dirty="0">
                <a:solidFill>
                  <a:srgbClr val="002060"/>
                </a:solidFill>
                <a:latin typeface="DFKai-SB"/>
                <a:ea typeface="DFKai-SB"/>
                <a:cs typeface="DFKai-SB"/>
                <a:sym typeface="DFKai-SB"/>
              </a:rPr>
              <a:t>必將領</a:t>
            </a:r>
          </a:p>
          <a:p>
            <a:pPr lvl="0">
              <a:lnSpc>
                <a:spcPct val="125000"/>
              </a:lnSpc>
              <a:buSzPts val="3800"/>
            </a:pPr>
            <a:r>
              <a:rPr lang="zh-TW" altLang="en-US" sz="3800" dirty="0">
                <a:solidFill>
                  <a:srgbClr val="002060"/>
                </a:solidFill>
                <a:latin typeface="DFKai-SB"/>
                <a:ea typeface="DFKai-SB"/>
                <a:cs typeface="DFKai-SB"/>
                <a:sym typeface="DFKai-SB"/>
              </a:rPr>
              <a:t>受義人的賞報。誰若只給這些弱小中的一個一杯涼水喝</a:t>
            </a:r>
            <a:r>
              <a:rPr lang="en-US" altLang="zh-TW" sz="3800" dirty="0">
                <a:solidFill>
                  <a:srgbClr val="002060"/>
                </a:solidFill>
                <a:latin typeface="DFKai-SB"/>
                <a:ea typeface="DFKai-SB"/>
                <a:cs typeface="DFKai-SB"/>
                <a:sym typeface="DFKai-SB"/>
              </a:rPr>
              <a:t>,</a:t>
            </a:r>
            <a:r>
              <a:rPr lang="zh-TW" altLang="en-US" sz="3800" dirty="0">
                <a:solidFill>
                  <a:srgbClr val="002060"/>
                </a:solidFill>
                <a:latin typeface="DFKai-SB"/>
                <a:ea typeface="DFKai-SB"/>
                <a:cs typeface="DFKai-SB"/>
                <a:sym typeface="DFKai-SB"/>
              </a:rPr>
              <a:t>因為他是門徒</a:t>
            </a:r>
            <a:r>
              <a:rPr lang="en-US" altLang="zh-TW" sz="3800" dirty="0">
                <a:solidFill>
                  <a:srgbClr val="002060"/>
                </a:solidFill>
                <a:latin typeface="DFKai-SB"/>
                <a:ea typeface="DFKai-SB"/>
                <a:cs typeface="DFKai-SB"/>
                <a:sym typeface="DFKai-SB"/>
              </a:rPr>
              <a:t>,</a:t>
            </a:r>
            <a:r>
              <a:rPr lang="zh-TW" altLang="en-US" sz="3800" dirty="0">
                <a:solidFill>
                  <a:srgbClr val="002060"/>
                </a:solidFill>
                <a:latin typeface="DFKai-SB"/>
                <a:ea typeface="DFKai-SB"/>
                <a:cs typeface="DFKai-SB"/>
                <a:sym typeface="DFKai-SB"/>
              </a:rPr>
              <a:t>我實在告訴你們</a:t>
            </a:r>
            <a:r>
              <a:rPr lang="en-US" altLang="zh-TW" sz="3800" dirty="0">
                <a:solidFill>
                  <a:srgbClr val="002060"/>
                </a:solidFill>
                <a:latin typeface="DFKai-SB"/>
                <a:ea typeface="DFKai-SB"/>
                <a:cs typeface="DFKai-SB"/>
                <a:sym typeface="DFKai-SB"/>
              </a:rPr>
              <a:t>,</a:t>
            </a:r>
            <a:r>
              <a:rPr lang="zh-TW" altLang="en-US" sz="3800" dirty="0">
                <a:solidFill>
                  <a:srgbClr val="002060"/>
                </a:solidFill>
                <a:latin typeface="DFKai-SB"/>
                <a:ea typeface="DFKai-SB"/>
                <a:cs typeface="DFKai-SB"/>
                <a:sym typeface="DFKai-SB"/>
              </a:rPr>
              <a:t>他決不會得不到他的賞報。」</a:t>
            </a:r>
            <a:endParaRPr sz="1400" b="0" i="0" u="none" strike="noStrike" cap="none" dirty="0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2" name="Google Shape;752;p121"/>
          <p:cNvSpPr/>
          <p:nvPr/>
        </p:nvSpPr>
        <p:spPr>
          <a:xfrm>
            <a:off x="34925" y="1412875"/>
            <a:ext cx="9039501" cy="3508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1098"/>
              </a:buClr>
              <a:buSzPts val="5400"/>
              <a:buFont typeface="DFKai-SB"/>
              <a:buNone/>
            </a:pPr>
            <a:r>
              <a:rPr lang="zh-TW" sz="6000" b="0" i="0" u="none" strike="noStrike" cap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—基督的福音—</a:t>
            </a:r>
            <a:endParaRPr sz="60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1098"/>
              </a:buClr>
              <a:buSzPts val="5400"/>
              <a:buFont typeface="DFKai-SB"/>
              <a:buNone/>
            </a:pPr>
            <a:r>
              <a:rPr lang="zh-TW" sz="2800" b="0" i="0" u="none" strike="noStrike" cap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  </a:t>
            </a:r>
            <a:endParaRPr sz="2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1098"/>
              </a:buClr>
              <a:buSzPts val="54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基督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我們讚美祢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54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" name="Google Shape;757;p122"/>
          <p:cNvSpPr txBox="1"/>
          <p:nvPr/>
        </p:nvSpPr>
        <p:spPr>
          <a:xfrm>
            <a:off x="1476375" y="2060575"/>
            <a:ext cx="6048375" cy="1446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PMingLiu"/>
              <a:buNone/>
            </a:pPr>
            <a:r>
              <a:rPr lang="zh-TW" sz="8800" b="1" i="0" u="none" strike="noStrike" cap="none">
                <a:solidFill>
                  <a:schemeClr val="dk1"/>
                </a:solidFill>
                <a:latin typeface="PMingLiu"/>
                <a:ea typeface="PMingLiu"/>
                <a:cs typeface="PMingLiu"/>
                <a:sym typeface="PMingLiu"/>
              </a:rPr>
              <a:t>講   道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2" name="Google Shape;762;p123"/>
          <p:cNvSpPr txBox="1"/>
          <p:nvPr/>
        </p:nvSpPr>
        <p:spPr>
          <a:xfrm>
            <a:off x="468313" y="1773238"/>
            <a:ext cx="8424862" cy="4603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我信唯一的天主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全能的聖父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天地萬物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無論有形無形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都是祂所創造的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3" name="Google Shape;763;p123"/>
          <p:cNvSpPr txBox="1">
            <a:spLocks noGrp="1"/>
          </p:cNvSpPr>
          <p:nvPr>
            <p:ph type="title" idx="4294967295"/>
          </p:nvPr>
        </p:nvSpPr>
        <p:spPr>
          <a:xfrm>
            <a:off x="539750" y="274638"/>
            <a:ext cx="8135938" cy="1209675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dashDot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 sz="7200" b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信    經</a:t>
            </a:r>
            <a:r>
              <a:rPr lang="zh-TW" sz="6600" b="1">
                <a:solidFill>
                  <a:srgbClr val="002060"/>
                </a:solidFill>
                <a:latin typeface="PMingLiu"/>
                <a:ea typeface="PMingLiu"/>
                <a:cs typeface="PMingLiu"/>
                <a:sym typeface="PMingLiu"/>
              </a:rPr>
              <a:t>              </a:t>
            </a:r>
            <a:r>
              <a:rPr lang="zh-TW" sz="5400" b="1">
                <a:solidFill>
                  <a:srgbClr val="FF0000"/>
                </a:solidFill>
              </a:rPr>
              <a:t>　</a:t>
            </a:r>
            <a:endParaRPr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" name="Google Shape;768;p124"/>
          <p:cNvSpPr txBox="1"/>
          <p:nvPr/>
        </p:nvSpPr>
        <p:spPr>
          <a:xfrm>
            <a:off x="1025456" y="476250"/>
            <a:ext cx="5688012" cy="60554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2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我信唯一的主、</a:t>
            </a:r>
            <a:endParaRPr sz="62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2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耶穌基督，</a:t>
            </a:r>
            <a:endParaRPr sz="62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zh-TW" sz="62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天主的獨生子。</a:t>
            </a:r>
            <a:endParaRPr sz="62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zh-TW" sz="62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祂在萬世之前，</a:t>
            </a:r>
            <a:endParaRPr sz="62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zh-TW" sz="62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由聖父所生。</a:t>
            </a:r>
            <a:endParaRPr sz="62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3" name="Google Shape;773;p125"/>
          <p:cNvSpPr txBox="1"/>
          <p:nvPr/>
        </p:nvSpPr>
        <p:spPr>
          <a:xfrm>
            <a:off x="755650" y="1274763"/>
            <a:ext cx="8064500" cy="36701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zh-TW" sz="62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祂是出自天主的天主，</a:t>
            </a:r>
            <a:endParaRPr sz="62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zh-TW" sz="62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出自光明的光明，</a:t>
            </a:r>
            <a:endParaRPr sz="62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zh-TW" sz="62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出自真天主的真天主。</a:t>
            </a:r>
            <a:endParaRPr sz="62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" name="Google Shape;778;p126"/>
          <p:cNvSpPr/>
          <p:nvPr/>
        </p:nvSpPr>
        <p:spPr>
          <a:xfrm>
            <a:off x="539750" y="920750"/>
            <a:ext cx="8353425" cy="4603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祂是聖父所生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而非聖父所造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與聖父同性同體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萬物是藉著祂而造成的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54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3" name="Google Shape;783;p127"/>
          <p:cNvSpPr/>
          <p:nvPr/>
        </p:nvSpPr>
        <p:spPr>
          <a:xfrm>
            <a:off x="538575" y="188925"/>
            <a:ext cx="8096700" cy="344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祂為了我們人類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並為了我們的得救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從天降下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　</a:t>
            </a:r>
            <a:endParaRPr sz="60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784" name="Google Shape;784;p127"/>
          <p:cNvSpPr/>
          <p:nvPr/>
        </p:nvSpPr>
        <p:spPr>
          <a:xfrm>
            <a:off x="2751138" y="3606800"/>
            <a:ext cx="3476625" cy="8302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DFKai-SB"/>
              <a:buNone/>
            </a:pPr>
            <a:r>
              <a:rPr lang="zh-TW" sz="48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</a:t>
            </a:r>
            <a:r>
              <a:rPr lang="zh-TW" sz="4800" b="1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｛</a:t>
            </a:r>
            <a:r>
              <a:rPr lang="zh-TW" sz="48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鞠 躬</a:t>
            </a:r>
            <a:r>
              <a:rPr lang="zh-TW" sz="4800" b="1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｝</a:t>
            </a:r>
            <a:r>
              <a:rPr lang="zh-TW" sz="48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 </a:t>
            </a:r>
            <a:endParaRPr sz="48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85" name="Google Shape;785;p127"/>
          <p:cNvSpPr/>
          <p:nvPr/>
        </p:nvSpPr>
        <p:spPr>
          <a:xfrm>
            <a:off x="34925" y="4289425"/>
            <a:ext cx="8929688" cy="2308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6000"/>
              <a:buFont typeface="DFKai-SB"/>
              <a:buNone/>
            </a:pPr>
            <a:r>
              <a:rPr lang="zh-TW" sz="6000" b="1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｛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祂因聖神由童貞瑪利亞</a:t>
            </a:r>
            <a:endParaRPr sz="60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</a:t>
            </a:r>
            <a:r>
              <a:rPr lang="zh-TW" sz="8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取得肉軀，而成為人</a:t>
            </a:r>
            <a:r>
              <a:rPr lang="zh-TW" sz="6000" b="1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｝</a:t>
            </a:r>
            <a:endParaRPr sz="6000" b="1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Google Shape;600;p94"/>
          <p:cNvSpPr txBox="1">
            <a:spLocks noGrp="1"/>
          </p:cNvSpPr>
          <p:nvPr>
            <p:ph type="title"/>
          </p:nvPr>
        </p:nvSpPr>
        <p:spPr>
          <a:xfrm>
            <a:off x="604837" y="-258762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4400" b="0" i="0" u="none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獻上讚美的祭</a:t>
            </a:r>
            <a:endParaRPr/>
          </a:p>
        </p:txBody>
      </p:sp>
      <p:sp>
        <p:nvSpPr>
          <p:cNvPr id="601" name="Google Shape;601;p94"/>
          <p:cNvSpPr txBox="1">
            <a:spLocks noGrp="1"/>
          </p:cNvSpPr>
          <p:nvPr>
            <p:ph type="body" idx="1"/>
          </p:nvPr>
        </p:nvSpPr>
        <p:spPr>
          <a:xfrm>
            <a:off x="407987" y="908050"/>
            <a:ext cx="8280300" cy="46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54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我們獻上讚美的祭</a:t>
            </a:r>
            <a:endParaRPr/>
          </a:p>
          <a:p>
            <a:pPr marL="0" marR="0" lvl="0" indent="0" algn="ctr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54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來進入神的殿中。</a:t>
            </a:r>
            <a:endParaRPr sz="5400" b="0" i="0" u="none" strike="noStrike" cap="none">
              <a:solidFill>
                <a:schemeClr val="dk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54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我們獻上讚美的祭</a:t>
            </a:r>
            <a:endParaRPr/>
          </a:p>
          <a:p>
            <a:pPr marL="0" marR="0" lvl="0" indent="0" algn="ctr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54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來進入神的殿中。</a:t>
            </a:r>
            <a:endParaRPr sz="5400" b="0" i="0" u="none" strike="noStrike" cap="none">
              <a:solidFill>
                <a:schemeClr val="dk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54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我們以感恩的心，</a:t>
            </a:r>
            <a:endParaRPr/>
          </a:p>
          <a:p>
            <a:pPr marL="0" marR="0" lvl="0" indent="0" algn="ctr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54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來向你獻上感謝的祭。</a:t>
            </a:r>
            <a:endParaRPr sz="5400" b="0" i="0" u="none" strike="noStrike" cap="none">
              <a:solidFill>
                <a:schemeClr val="dk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54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我們以喜樂的心，</a:t>
            </a:r>
            <a:endParaRPr/>
          </a:p>
          <a:p>
            <a:pPr marL="0" marR="0" lvl="0" indent="0" algn="ctr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54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來獻上讚美的祭。</a:t>
            </a:r>
            <a:endParaRPr/>
          </a:p>
          <a:p>
            <a:pPr marL="0" marR="0" lvl="0" indent="0" algn="ctr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br>
              <a:rPr lang="zh-TW" sz="54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</a:br>
            <a:br>
              <a:rPr lang="zh-TW" sz="54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</a:br>
            <a:endParaRPr/>
          </a:p>
        </p:txBody>
      </p:sp>
      <p:sp>
        <p:nvSpPr>
          <p:cNvPr id="602" name="Google Shape;602;p94"/>
          <p:cNvSpPr txBox="1"/>
          <p:nvPr/>
        </p:nvSpPr>
        <p:spPr>
          <a:xfrm>
            <a:off x="5795962" y="6430962"/>
            <a:ext cx="3241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20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獻上讚美的祭 1 of 1  </a:t>
            </a:r>
            <a:endParaRPr/>
          </a:p>
        </p:txBody>
      </p:sp>
    </p:spTree>
  </p:cSld>
  <p:clrMapOvr>
    <a:masterClrMapping/>
  </p:clrMapOvr>
  <p:transition spd="slow">
    <p:push dir="r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0" name="Google Shape;790;p128"/>
          <p:cNvSpPr txBox="1"/>
          <p:nvPr/>
        </p:nvSpPr>
        <p:spPr>
          <a:xfrm>
            <a:off x="233375" y="404825"/>
            <a:ext cx="8743200" cy="563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祂在般雀比拉多執政時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為我們被釘在十字架上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受難而被埋葬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祂正如聖經所載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第三日復活了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5" name="Google Shape;795;p129"/>
          <p:cNvSpPr txBox="1"/>
          <p:nvPr/>
        </p:nvSpPr>
        <p:spPr>
          <a:xfrm>
            <a:off x="410334" y="436493"/>
            <a:ext cx="7200900" cy="5759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祂升了天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坐在聖父的右邊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祂還要光榮地降來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審判生者死者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祂的神國萬世無疆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0" name="Google Shape;800;p130"/>
          <p:cNvSpPr txBox="1"/>
          <p:nvPr/>
        </p:nvSpPr>
        <p:spPr>
          <a:xfrm>
            <a:off x="556849" y="98309"/>
            <a:ext cx="7989000" cy="6697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None/>
            </a:pPr>
            <a:r>
              <a:rPr lang="zh-TW" sz="62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我信聖神，</a:t>
            </a:r>
            <a:endParaRPr sz="62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62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None/>
            </a:pPr>
            <a:r>
              <a:rPr lang="zh-TW" sz="62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祂是主及賦予生命者，由聖父聖子所共發。</a:t>
            </a:r>
            <a:endParaRPr sz="62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62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DFKai-SB"/>
              <a:buNone/>
            </a:pPr>
            <a:r>
              <a:rPr lang="zh-TW" sz="62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祂和聖父聖子，</a:t>
            </a:r>
            <a:endParaRPr sz="62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62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DFKai-SB"/>
              <a:buNone/>
            </a:pPr>
            <a:r>
              <a:rPr lang="zh-TW" sz="62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同受欽崇，同享光榮。</a:t>
            </a:r>
            <a:endParaRPr sz="62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62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DFKai-SB"/>
              <a:buNone/>
            </a:pPr>
            <a:r>
              <a:rPr lang="zh-TW" sz="62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祂曾藉先知們發言。</a:t>
            </a:r>
            <a:endParaRPr sz="62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5" name="Google Shape;805;p131"/>
          <p:cNvSpPr txBox="1"/>
          <p:nvPr/>
        </p:nvSpPr>
        <p:spPr>
          <a:xfrm>
            <a:off x="539750" y="549275"/>
            <a:ext cx="8928100" cy="2308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我信唯一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、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至聖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、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至公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、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從宗徒傳下來的教會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806" name="Google Shape;806;p131"/>
          <p:cNvSpPr/>
          <p:nvPr/>
        </p:nvSpPr>
        <p:spPr>
          <a:xfrm>
            <a:off x="611188" y="3281363"/>
            <a:ext cx="8424862" cy="2308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我承認赦罪的聖洗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只有一個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1" name="Google Shape;811;p132"/>
          <p:cNvSpPr/>
          <p:nvPr/>
        </p:nvSpPr>
        <p:spPr>
          <a:xfrm>
            <a:off x="675931" y="1027181"/>
            <a:ext cx="6985000" cy="3449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我期待死人的復活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及來世的生命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阿們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6" name="Google Shape;816;p133"/>
          <p:cNvSpPr txBox="1"/>
          <p:nvPr/>
        </p:nvSpPr>
        <p:spPr>
          <a:xfrm>
            <a:off x="468313" y="692150"/>
            <a:ext cx="8064500" cy="4832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8000"/>
              <a:buFont typeface="PMingLiu"/>
              <a:buNone/>
            </a:pPr>
            <a:r>
              <a:rPr lang="zh-TW" sz="8000" b="1" i="0" u="none" strike="noStrike" cap="none">
                <a:solidFill>
                  <a:srgbClr val="002060"/>
                </a:solidFill>
                <a:latin typeface="PMingLiu"/>
                <a:ea typeface="PMingLiu"/>
                <a:cs typeface="PMingLiu"/>
                <a:sym typeface="PMingLiu"/>
              </a:rPr>
              <a:t>  </a:t>
            </a:r>
            <a:r>
              <a:rPr lang="zh-TW" sz="8500" b="1" i="0" u="none" strike="noStrike" cap="none">
                <a:solidFill>
                  <a:srgbClr val="002060"/>
                </a:solidFill>
                <a:latin typeface="PMingLiu"/>
                <a:ea typeface="PMingLiu"/>
                <a:cs typeface="PMingLiu"/>
                <a:sym typeface="PMingLiu"/>
              </a:rPr>
              <a:t>信  友  禱  詞</a:t>
            </a:r>
            <a:endParaRPr sz="8500" b="1" i="0" u="none" strike="noStrike" cap="none">
              <a:solidFill>
                <a:srgbClr val="002060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500"/>
              <a:buFont typeface="Times New Roman"/>
              <a:buNone/>
            </a:pPr>
            <a:endParaRPr sz="8500" b="1" i="0" u="none" strike="noStrike" cap="none">
              <a:solidFill>
                <a:srgbClr val="002060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DFKai-SB"/>
              <a:buNone/>
            </a:pPr>
            <a:r>
              <a:rPr lang="zh-TW" sz="6600" b="0" i="0" u="none" strike="noStrike" cap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領：我們同聲祈禱</a:t>
            </a:r>
            <a:endParaRPr sz="6600" b="1" i="0" u="none" strike="noStrike" cap="none">
              <a:solidFill>
                <a:schemeClr val="dk1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6600"/>
              <a:buFont typeface="DFKai-SB"/>
              <a:buNone/>
            </a:pPr>
            <a:r>
              <a:rPr lang="zh-TW" sz="66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全體：求主俯聽我們</a:t>
            </a:r>
            <a:endParaRPr sz="6600" b="1" i="0" u="none" strike="noStrike" cap="none">
              <a:solidFill>
                <a:srgbClr val="FF0000"/>
              </a:solidFill>
              <a:latin typeface="PMingLiu"/>
              <a:ea typeface="PMingLiu"/>
              <a:cs typeface="PMingLiu"/>
              <a:sym typeface="PMingLiu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1" name="Google Shape;821;p134"/>
          <p:cNvSpPr/>
          <p:nvPr/>
        </p:nvSpPr>
        <p:spPr>
          <a:xfrm>
            <a:off x="103031" y="103032"/>
            <a:ext cx="8944500" cy="560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 b="1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紀念聖方濟八百週年禱文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endParaRPr sz="2800" b="1" i="0" u="none" strike="noStrike" cap="none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800" b="0" i="0" u="none" strike="noStrike" cap="none">
              <a:solidFill>
                <a:srgbClr val="0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   </a:t>
            </a:r>
            <a:r>
              <a:rPr lang="zh-TW" sz="5800" b="0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聖方濟，我們的弟兄，  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5800" b="0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 八百年前你以平安的心  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5800" b="0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   迎向「死亡姊妹」，  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5800" b="0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 求你為我們轉求上主。</a:t>
            </a:r>
            <a:endParaRPr/>
          </a:p>
        </p:txBody>
      </p:sp>
      <p:sp>
        <p:nvSpPr>
          <p:cNvPr id="822" name="Google Shape;822;p134"/>
          <p:cNvSpPr txBox="1"/>
          <p:nvPr/>
        </p:nvSpPr>
        <p:spPr>
          <a:xfrm>
            <a:off x="5867400" y="6308725"/>
            <a:ext cx="3025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 b="0" i="0" u="none" strike="noStrike" cap="none">
                <a:solidFill>
                  <a:schemeClr val="accent6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禱文 </a:t>
            </a:r>
            <a:r>
              <a:rPr lang="zh-TW" sz="1800" b="0" i="0" u="none" strike="noStrike" cap="none">
                <a:solidFill>
                  <a:schemeClr val="accent2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1 of 4</a:t>
            </a:r>
            <a:endParaRPr sz="1800" b="0" i="0" u="none" strike="noStrike" cap="none">
              <a:solidFill>
                <a:schemeClr val="accent2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7" name="Google Shape;827;p135"/>
          <p:cNvSpPr/>
          <p:nvPr/>
        </p:nvSpPr>
        <p:spPr>
          <a:xfrm>
            <a:off x="103031" y="103032"/>
            <a:ext cx="8944500" cy="560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 b="1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紀念聖方濟八百週年禱文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endParaRPr sz="2800" b="1" i="0" u="none" strike="noStrike" cap="none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800" b="0" i="0" u="none" strike="noStrike" cap="none">
              <a:solidFill>
                <a:srgbClr val="0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  </a:t>
            </a:r>
            <a:r>
              <a:rPr lang="zh-TW" sz="5800" b="0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在十字苦像前，  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5800" b="0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   你認出了真正的平安。  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5800" b="0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  請教導我們在基督內 ，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5800" b="0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 找到一切和好的泉源。</a:t>
            </a:r>
            <a:endParaRPr/>
          </a:p>
        </p:txBody>
      </p:sp>
      <p:sp>
        <p:nvSpPr>
          <p:cNvPr id="828" name="Google Shape;828;p135"/>
          <p:cNvSpPr txBox="1"/>
          <p:nvPr/>
        </p:nvSpPr>
        <p:spPr>
          <a:xfrm>
            <a:off x="5867400" y="6308725"/>
            <a:ext cx="3025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 b="0" i="0" u="none" strike="noStrike" cap="none">
                <a:solidFill>
                  <a:schemeClr val="accent6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禱文 </a:t>
            </a:r>
            <a:r>
              <a:rPr lang="zh-TW" sz="1800" b="0" i="0" u="none" strike="noStrike" cap="none">
                <a:solidFill>
                  <a:schemeClr val="accent2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2 of 4</a:t>
            </a:r>
            <a:endParaRPr sz="1800" b="0" i="0" u="none" strike="noStrike" cap="none">
              <a:solidFill>
                <a:schemeClr val="accent2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3" name="Google Shape;833;p136"/>
          <p:cNvSpPr/>
          <p:nvPr/>
        </p:nvSpPr>
        <p:spPr>
          <a:xfrm>
            <a:off x="103031" y="103032"/>
            <a:ext cx="8944500" cy="630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 b="1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紀念聖方濟八百週年禱文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endParaRPr sz="2800" b="1" i="0" u="none" strike="noStrike" cap="none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 b="0" i="0" u="none" strike="noStrike" cap="none">
              <a:solidFill>
                <a:srgbClr val="0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  </a:t>
            </a:r>
            <a:r>
              <a:rPr lang="zh-TW" sz="5800" b="0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你曾手無寸鐵  ，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5800" b="0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  跨越戰爭與誤解。  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5800" b="0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  求你賜給我們勇氣，  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5800" b="0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在世界築起疆界之處</a:t>
            </a:r>
            <a:endParaRPr sz="5800" b="0" i="0" u="none" strike="noStrike" cap="none">
              <a:solidFill>
                <a:srgbClr val="0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5800" b="0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建立橋樑。</a:t>
            </a:r>
            <a:endParaRPr/>
          </a:p>
        </p:txBody>
      </p:sp>
      <p:sp>
        <p:nvSpPr>
          <p:cNvPr id="834" name="Google Shape;834;p136"/>
          <p:cNvSpPr txBox="1"/>
          <p:nvPr/>
        </p:nvSpPr>
        <p:spPr>
          <a:xfrm>
            <a:off x="5867400" y="6308725"/>
            <a:ext cx="3025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 b="0" i="0" u="none" strike="noStrike" cap="none">
                <a:solidFill>
                  <a:schemeClr val="accent6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禱文 </a:t>
            </a:r>
            <a:r>
              <a:rPr lang="zh-TW" sz="1800" b="0" i="0" u="none" strike="noStrike" cap="none">
                <a:solidFill>
                  <a:schemeClr val="accent2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3 of 4</a:t>
            </a:r>
            <a:endParaRPr sz="1800" b="0" i="0" u="none" strike="noStrike" cap="none">
              <a:solidFill>
                <a:schemeClr val="accent2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" name="Google Shape;839;p137"/>
          <p:cNvSpPr/>
          <p:nvPr/>
        </p:nvSpPr>
        <p:spPr>
          <a:xfrm>
            <a:off x="-122420" y="103032"/>
            <a:ext cx="9388800" cy="58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 b="1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紀念聖方濟八百週年禱文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endParaRPr sz="2800" b="1" i="0" u="none" strike="noStrike" cap="none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 b="0" i="0" u="none" strike="noStrike" cap="none">
              <a:solidFill>
                <a:srgbClr val="0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5400" b="0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  在充滿衝突與分裂的時代，  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5400" b="0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  願我們成為締造和平的人，  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5400" b="0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 以生命見證  ，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5400" b="0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基督所賜的平安。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5400" b="0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阿們</a:t>
            </a:r>
            <a:endParaRPr/>
          </a:p>
        </p:txBody>
      </p:sp>
      <p:sp>
        <p:nvSpPr>
          <p:cNvPr id="840" name="Google Shape;840;p137"/>
          <p:cNvSpPr txBox="1"/>
          <p:nvPr/>
        </p:nvSpPr>
        <p:spPr>
          <a:xfrm>
            <a:off x="5867400" y="6308725"/>
            <a:ext cx="3025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 b="0" i="0" u="none" strike="noStrike" cap="none">
                <a:solidFill>
                  <a:schemeClr val="accent6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禱文 </a:t>
            </a:r>
            <a:r>
              <a:rPr lang="zh-TW" sz="1800" b="0" i="0" u="none" strike="noStrike" cap="none">
                <a:solidFill>
                  <a:schemeClr val="accent2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4 of 4</a:t>
            </a:r>
            <a:endParaRPr sz="1800" b="0" i="0" u="none" strike="noStrike" cap="none">
              <a:solidFill>
                <a:schemeClr val="accent2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7" name="Google Shape;607;p95"/>
          <p:cNvSpPr txBox="1">
            <a:spLocks noGrp="1"/>
          </p:cNvSpPr>
          <p:nvPr>
            <p:ph type="title" idx="4294967295"/>
          </p:nvPr>
        </p:nvSpPr>
        <p:spPr>
          <a:xfrm>
            <a:off x="498475" y="265113"/>
            <a:ext cx="8105775" cy="1147762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lgDashDot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 sz="7200" b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致     候     詞</a:t>
            </a:r>
            <a:endParaRPr/>
          </a:p>
        </p:txBody>
      </p:sp>
      <p:sp>
        <p:nvSpPr>
          <p:cNvPr id="608" name="Google Shape;608;p95"/>
          <p:cNvSpPr txBox="1"/>
          <p:nvPr/>
        </p:nvSpPr>
        <p:spPr>
          <a:xfrm>
            <a:off x="1116013" y="1954213"/>
            <a:ext cx="6985000" cy="2124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主禮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因父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、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及子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、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       及聖神之名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9" name="Google Shape;609;p95"/>
          <p:cNvSpPr txBox="1"/>
          <p:nvPr/>
        </p:nvSpPr>
        <p:spPr>
          <a:xfrm>
            <a:off x="1111250" y="4724400"/>
            <a:ext cx="5548313" cy="110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阿 們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6" name="Google Shape;846;p138"/>
          <p:cNvSpPr txBox="1"/>
          <p:nvPr/>
        </p:nvSpPr>
        <p:spPr>
          <a:xfrm>
            <a:off x="858631" y="4207605"/>
            <a:ext cx="7454700" cy="8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endParaRPr sz="4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7" name="Google Shape;847;p138"/>
          <p:cNvSpPr txBox="1">
            <a:spLocks noGrp="1"/>
          </p:cNvSpPr>
          <p:nvPr>
            <p:ph type="title" idx="4294967295"/>
          </p:nvPr>
        </p:nvSpPr>
        <p:spPr>
          <a:xfrm>
            <a:off x="413475" y="345752"/>
            <a:ext cx="8496300" cy="11430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dash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 sz="7200" b="1">
                <a:solidFill>
                  <a:srgbClr val="00006C"/>
                </a:solidFill>
                <a:latin typeface="PMingLiu-ExtB"/>
                <a:ea typeface="PMingLiu-ExtB"/>
                <a:cs typeface="PMingLiu-ExtB"/>
                <a:sym typeface="PMingLiu-ExtB"/>
              </a:rPr>
              <a:t>聖   祭   禮   儀   </a:t>
            </a:r>
            <a:endParaRPr sz="7200" b="1">
              <a:solidFill>
                <a:srgbClr val="E80000"/>
              </a:solidFill>
              <a:latin typeface="PMingLiu-ExtB"/>
              <a:ea typeface="PMingLiu-ExtB"/>
              <a:cs typeface="PMingLiu-ExtB"/>
              <a:sym typeface="PMingLiu-ExtB"/>
            </a:endParaRPr>
          </a:p>
        </p:txBody>
      </p:sp>
      <p:sp>
        <p:nvSpPr>
          <p:cNvPr id="848" name="Google Shape;848;p138"/>
          <p:cNvSpPr/>
          <p:nvPr/>
        </p:nvSpPr>
        <p:spPr>
          <a:xfrm>
            <a:off x="2566050" y="2090806"/>
            <a:ext cx="4011900" cy="81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6C"/>
              </a:buClr>
              <a:buSzPts val="6600"/>
              <a:buFont typeface="PMingLiu"/>
              <a:buNone/>
            </a:pPr>
            <a:r>
              <a:rPr lang="zh-TW" sz="4800" b="1" i="0" u="none" strike="noStrike" cap="none">
                <a:solidFill>
                  <a:srgbClr val="00006C"/>
                </a:solidFill>
                <a:latin typeface="DFKai-SB"/>
                <a:ea typeface="DFKai-SB"/>
                <a:cs typeface="DFKai-SB"/>
                <a:sym typeface="DFKai-SB"/>
              </a:rPr>
              <a:t>奉  獻  曲</a:t>
            </a:r>
            <a:endParaRPr sz="48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849" name="Google Shape;849;p138"/>
          <p:cNvSpPr txBox="1">
            <a:spLocks noGrp="1"/>
          </p:cNvSpPr>
          <p:nvPr>
            <p:ph type="title" idx="4294967295"/>
          </p:nvPr>
        </p:nvSpPr>
        <p:spPr>
          <a:xfrm>
            <a:off x="628662" y="3918538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7200" b="1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我的生命、吾主、獻給祢</a:t>
            </a:r>
            <a:endParaRPr sz="7200" b="1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5" name="Google Shape;855;p139"/>
          <p:cNvSpPr txBox="1"/>
          <p:nvPr/>
        </p:nvSpPr>
        <p:spPr>
          <a:xfrm>
            <a:off x="100700" y="692150"/>
            <a:ext cx="8972400" cy="606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550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我的生命吾主獻給祢，</a:t>
            </a:r>
            <a:endParaRPr sz="1500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550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我的生命獻給祢。</a:t>
            </a:r>
            <a:endParaRPr sz="1500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550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因為一切全是祢所賜，</a:t>
            </a:r>
            <a:endParaRPr sz="1500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550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我的生命獻給祢。</a:t>
            </a:r>
            <a:endParaRPr sz="1500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5400" i="0" u="none" strike="noStrike" cap="none">
                <a:solidFill>
                  <a:srgbClr val="1D1D1D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我主必將引導我當我徬徨於岐路，祢曾慈聲召喚</a:t>
            </a:r>
            <a:endParaRPr sz="5400" i="0" u="none" strike="noStrike" cap="none">
              <a:solidFill>
                <a:srgbClr val="1D1D1D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5400" i="0" u="none" strike="noStrike" cap="none">
                <a:solidFill>
                  <a:srgbClr val="1D1D1D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「跟隨我」我卻不顧。</a:t>
            </a:r>
            <a:endParaRPr sz="5400" i="0" u="none" strike="noStrike" cap="none">
              <a:solidFill>
                <a:schemeClr val="accent2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856" name="Google Shape;856;p139"/>
          <p:cNvSpPr txBox="1"/>
          <p:nvPr/>
        </p:nvSpPr>
        <p:spPr>
          <a:xfrm>
            <a:off x="1042988" y="33338"/>
            <a:ext cx="74550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600" i="0" u="none" strike="noStrike" cap="none">
                <a:solidFill>
                  <a:srgbClr val="E8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我的生命、吾主、獻給祢</a:t>
            </a:r>
            <a:endParaRPr sz="3600">
              <a:solidFill>
                <a:srgbClr val="E8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857" name="Google Shape;857;p139"/>
          <p:cNvSpPr txBox="1"/>
          <p:nvPr/>
        </p:nvSpPr>
        <p:spPr>
          <a:xfrm>
            <a:off x="6454775" y="6381750"/>
            <a:ext cx="2689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 i="0" u="none" strike="noStrike" cap="none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我的生命、吾主、獻給祢-1 of 3</a:t>
            </a:r>
            <a:endParaRPr sz="1200" i="0" u="none" strike="noStrike" cap="none">
              <a:solidFill>
                <a:srgbClr val="FF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3" name="Google Shape;863;p140"/>
          <p:cNvSpPr txBox="1"/>
          <p:nvPr/>
        </p:nvSpPr>
        <p:spPr>
          <a:xfrm>
            <a:off x="684213" y="44450"/>
            <a:ext cx="8050200" cy="664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600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我的生命吾主獻給祢，</a:t>
            </a:r>
            <a:endParaRPr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600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我的生命獻給祢。</a:t>
            </a:r>
            <a:endParaRPr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600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因為一切全是祢所賜，</a:t>
            </a:r>
            <a:endParaRPr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600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我的生命獻給祢。</a:t>
            </a:r>
            <a:endParaRPr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6000" i="0" u="none" strike="noStrike" cap="none">
                <a:solidFill>
                  <a:srgbClr val="1D1D1D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祢不辭千辛萬苦為了與人類同住，啊！願能讚美祢直到石爛海枯。</a:t>
            </a:r>
            <a:endParaRPr sz="6000" i="0" u="none" strike="noStrike" cap="none">
              <a:solidFill>
                <a:schemeClr val="accent2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864" name="Google Shape;864;p140"/>
          <p:cNvSpPr txBox="1"/>
          <p:nvPr/>
        </p:nvSpPr>
        <p:spPr>
          <a:xfrm>
            <a:off x="6732588" y="6453188"/>
            <a:ext cx="2689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 b="0" i="0" u="none" strike="noStrike" cap="none">
                <a:solidFill>
                  <a:srgbClr val="1D1D1D"/>
                </a:solidFill>
                <a:latin typeface="DFKai-SB"/>
                <a:ea typeface="DFKai-SB"/>
                <a:cs typeface="DFKai-SB"/>
                <a:sym typeface="DFKai-SB"/>
              </a:rPr>
              <a:t>我的生命、吾主、獻給祢-2 of 3</a:t>
            </a:r>
            <a:endParaRPr sz="1200" b="0" i="0" u="none" strike="noStrike" cap="none">
              <a:solidFill>
                <a:srgbClr val="1D1D1D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" name="Google Shape;870;p141"/>
          <p:cNvSpPr txBox="1"/>
          <p:nvPr/>
        </p:nvSpPr>
        <p:spPr>
          <a:xfrm>
            <a:off x="683460" y="1052670"/>
            <a:ext cx="8050200" cy="38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6000" i="0" u="none" strike="noStrike" cap="none">
                <a:solidFill>
                  <a:srgbClr val="E8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我的生命吾主獻給祢，</a:t>
            </a:r>
            <a:endParaRPr sz="6000"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6000" i="0" u="none" strike="noStrike" cap="none">
                <a:solidFill>
                  <a:srgbClr val="E8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我的生命獻給祢。</a:t>
            </a:r>
            <a:endParaRPr sz="6000"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6000" i="0" u="none" strike="noStrike" cap="none">
                <a:solidFill>
                  <a:srgbClr val="E8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因為一切全是祢所賜，</a:t>
            </a:r>
            <a:endParaRPr sz="6000"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6000" i="0" u="none" strike="noStrike" cap="none">
                <a:solidFill>
                  <a:srgbClr val="E8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我的生命獻給祢。</a:t>
            </a:r>
            <a:endParaRPr sz="6000" i="0" u="none" strike="noStrike" cap="none">
              <a:solidFill>
                <a:srgbClr val="E8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871" name="Google Shape;871;p141"/>
          <p:cNvSpPr txBox="1"/>
          <p:nvPr/>
        </p:nvSpPr>
        <p:spPr>
          <a:xfrm>
            <a:off x="6732588" y="6453188"/>
            <a:ext cx="2689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 b="0" i="0" u="none" strike="noStrike" cap="none">
                <a:solidFill>
                  <a:srgbClr val="1D1D1D"/>
                </a:solidFill>
                <a:latin typeface="DFKai-SB"/>
                <a:ea typeface="DFKai-SB"/>
                <a:cs typeface="DFKai-SB"/>
                <a:sym typeface="DFKai-SB"/>
              </a:rPr>
              <a:t>我的生命、吾主、獻給祢-3 of 3</a:t>
            </a:r>
            <a:endParaRPr sz="1200" b="0" i="0" u="none" strike="noStrike" cap="none">
              <a:solidFill>
                <a:srgbClr val="1D1D1D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6" name="Google Shape;876;p142"/>
          <p:cNvSpPr txBox="1"/>
          <p:nvPr/>
        </p:nvSpPr>
        <p:spPr>
          <a:xfrm>
            <a:off x="398462" y="379210"/>
            <a:ext cx="8347075" cy="61862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主禮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各位教友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請你們祈禱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望全能的天主聖父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收納我和你們</a:t>
            </a:r>
            <a:endParaRPr sz="60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共同奉獻的聖祭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1" name="Google Shape;881;p143"/>
          <p:cNvSpPr txBox="1"/>
          <p:nvPr/>
        </p:nvSpPr>
        <p:spPr>
          <a:xfrm>
            <a:off x="574675" y="260350"/>
            <a:ext cx="7958138" cy="6297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endParaRPr sz="54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  望上主從祢的手中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 </a:t>
            </a:r>
            <a:endParaRPr sz="60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  收納這個聖祭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為讚</a:t>
            </a:r>
            <a:endParaRPr sz="60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  美並光榮祂的聖名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  也為我們和祂整個聖</a:t>
            </a:r>
            <a:endParaRPr sz="60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  教會的益處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p144"/>
          <p:cNvSpPr/>
          <p:nvPr/>
        </p:nvSpPr>
        <p:spPr>
          <a:xfrm>
            <a:off x="323850" y="1844675"/>
            <a:ext cx="8351838" cy="4524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主禮：……….</a:t>
            </a:r>
            <a:r>
              <a:rPr lang="zh-TW" sz="60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以上所求是</a:t>
            </a:r>
            <a:endParaRPr sz="6000" b="0" i="0" u="none" strike="noStrike" cap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靠我們的主基督。</a:t>
            </a:r>
            <a:endParaRPr sz="6000" b="0" i="0" u="none" strike="noStrike" cap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阿 們</a:t>
            </a:r>
            <a:endParaRPr sz="60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887" name="Google Shape;887;p144"/>
          <p:cNvSpPr txBox="1"/>
          <p:nvPr/>
        </p:nvSpPr>
        <p:spPr>
          <a:xfrm>
            <a:off x="468313" y="404813"/>
            <a:ext cx="8207375" cy="1152525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lgDashDot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lang="zh-TW" sz="7200" b="1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獻     禮     經</a:t>
            </a:r>
            <a:endParaRPr sz="7200" b="1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p145"/>
          <p:cNvSpPr txBox="1"/>
          <p:nvPr/>
        </p:nvSpPr>
        <p:spPr>
          <a:xfrm>
            <a:off x="250825" y="1700213"/>
            <a:ext cx="8569325" cy="4487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主禮</a:t>
            </a:r>
            <a:r>
              <a:rPr lang="zh-TW" sz="48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願主與你們同在</a:t>
            </a:r>
            <a:r>
              <a:rPr lang="zh-TW" sz="48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</a:t>
            </a:r>
            <a:r>
              <a:rPr lang="zh-TW" sz="48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也與你的心靈同在</a:t>
            </a:r>
            <a:r>
              <a:rPr lang="zh-TW" sz="48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主禮</a:t>
            </a:r>
            <a:r>
              <a:rPr lang="zh-TW" sz="48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請舉心向上</a:t>
            </a:r>
            <a:r>
              <a:rPr lang="zh-TW" sz="48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</a:t>
            </a:r>
            <a:r>
              <a:rPr lang="zh-TW" sz="48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我們全心歸向上主</a:t>
            </a:r>
            <a:r>
              <a:rPr lang="zh-TW" sz="48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3" name="Google Shape;893;p145"/>
          <p:cNvSpPr/>
          <p:nvPr/>
        </p:nvSpPr>
        <p:spPr>
          <a:xfrm>
            <a:off x="4479925" y="3035300"/>
            <a:ext cx="184150" cy="1463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</a:pPr>
            <a:endParaRPr sz="4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</a:pPr>
            <a:endParaRPr sz="4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4" name="Google Shape;894;p145"/>
          <p:cNvSpPr txBox="1">
            <a:spLocks noGrp="1"/>
          </p:cNvSpPr>
          <p:nvPr>
            <p:ph type="title" idx="4294967295"/>
          </p:nvPr>
        </p:nvSpPr>
        <p:spPr>
          <a:xfrm>
            <a:off x="468313" y="404813"/>
            <a:ext cx="8207375" cy="10795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lgDashDot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 sz="7200" b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感     恩     經</a:t>
            </a:r>
            <a:endParaRPr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9" name="Google Shape;899;p146"/>
          <p:cNvSpPr txBox="1"/>
          <p:nvPr/>
        </p:nvSpPr>
        <p:spPr>
          <a:xfrm>
            <a:off x="387350" y="692150"/>
            <a:ext cx="8424863" cy="2308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主禮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請大家感謝上主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       我們的天主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0" name="Google Shape;900;p146"/>
          <p:cNvSpPr/>
          <p:nvPr/>
        </p:nvSpPr>
        <p:spPr>
          <a:xfrm>
            <a:off x="4479925" y="3035300"/>
            <a:ext cx="184150" cy="1463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</a:pPr>
            <a:endParaRPr sz="4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</a:pPr>
            <a:endParaRPr sz="4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1" name="Google Shape;901;p146"/>
          <p:cNvSpPr/>
          <p:nvPr/>
        </p:nvSpPr>
        <p:spPr>
          <a:xfrm>
            <a:off x="315913" y="3797714"/>
            <a:ext cx="8648700" cy="1106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這是理所當然的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6" name="Google Shape;906;p147"/>
          <p:cNvSpPr/>
          <p:nvPr/>
        </p:nvSpPr>
        <p:spPr>
          <a:xfrm>
            <a:off x="539750" y="260350"/>
            <a:ext cx="8296275" cy="6297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聖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、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聖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、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聖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、</a:t>
            </a:r>
            <a:endParaRPr sz="54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ctr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上主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、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萬有的主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祢的光榮充滿天地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歡呼之聲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響徹雲霄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奉主名而來的當受讚美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歡呼之聲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響徹雲霄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" name="Google Shape;614;p96"/>
          <p:cNvSpPr txBox="1"/>
          <p:nvPr/>
        </p:nvSpPr>
        <p:spPr>
          <a:xfrm>
            <a:off x="179400" y="661362"/>
            <a:ext cx="8796600" cy="54168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56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主禮：願天父的慈愛，</a:t>
            </a:r>
            <a:endParaRPr sz="5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800"/>
              <a:buFont typeface="DFKai-SB"/>
              <a:buNone/>
            </a:pPr>
            <a:r>
              <a:rPr lang="zh-TW" sz="56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       基督的聖寵，</a:t>
            </a:r>
            <a:endParaRPr sz="5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800"/>
              <a:buFont typeface="DFKai-SB"/>
              <a:buNone/>
            </a:pPr>
            <a:r>
              <a:rPr lang="zh-TW" sz="56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       聖神的恩賜，</a:t>
            </a:r>
            <a:endParaRPr sz="5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800"/>
              <a:buFont typeface="DFKai-SB"/>
              <a:buNone/>
            </a:pPr>
            <a:r>
              <a:rPr lang="zh-TW" sz="56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       與你們同在。</a:t>
            </a:r>
            <a:endParaRPr sz="5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56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全體：也與你的心靈同在。</a:t>
            </a:r>
            <a:endParaRPr sz="5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" name="Google Shape;911;p148"/>
          <p:cNvSpPr txBox="1">
            <a:spLocks noGrp="1"/>
          </p:cNvSpPr>
          <p:nvPr>
            <p:ph type="title"/>
          </p:nvPr>
        </p:nvSpPr>
        <p:spPr>
          <a:xfrm>
            <a:off x="539750" y="1628775"/>
            <a:ext cx="8064500" cy="1430338"/>
          </a:xfrm>
          <a:prstGeom prst="rect">
            <a:avLst/>
          </a:prstGeom>
          <a:noFill/>
          <a:ln w="19050" cap="flat" cmpd="sng">
            <a:solidFill>
              <a:srgbClr val="FF0000"/>
            </a:solidFill>
            <a:prstDash val="lgDashDot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 sz="8800" b="1">
                <a:solidFill>
                  <a:srgbClr val="212163"/>
                </a:solidFill>
                <a:latin typeface="Arial"/>
                <a:ea typeface="Arial"/>
                <a:cs typeface="Arial"/>
                <a:sym typeface="Arial"/>
              </a:rPr>
              <a:t>成  聖  體  禮</a:t>
            </a:r>
            <a:endParaRPr/>
          </a:p>
        </p:txBody>
      </p:sp>
      <p:sp>
        <p:nvSpPr>
          <p:cNvPr id="912" name="Google Shape;912;p148"/>
          <p:cNvSpPr txBox="1"/>
          <p:nvPr/>
        </p:nvSpPr>
        <p:spPr>
          <a:xfrm>
            <a:off x="2627313" y="3644900"/>
            <a:ext cx="3673475" cy="923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5400"/>
              <a:buFont typeface="DFKai-SB"/>
              <a:buNone/>
            </a:pP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【請跪下】</a:t>
            </a:r>
            <a:endParaRPr sz="54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7" name="Google Shape;917;p149"/>
          <p:cNvSpPr txBox="1"/>
          <p:nvPr/>
        </p:nvSpPr>
        <p:spPr>
          <a:xfrm>
            <a:off x="323850" y="814178"/>
            <a:ext cx="8713788" cy="47458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endParaRPr sz="54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3000"/>
              <a:buFont typeface="DFKai-SB"/>
              <a:buNone/>
            </a:pPr>
            <a:r>
              <a:rPr lang="zh-TW" sz="48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基督，</a:t>
            </a:r>
            <a:endParaRPr sz="4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4000"/>
              <a:buFont typeface="DFKai-SB"/>
              <a:buNone/>
            </a:pPr>
            <a:r>
              <a:rPr lang="zh-TW" sz="48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我們傳報祢的聖死，</a:t>
            </a:r>
            <a:endParaRPr sz="4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4000"/>
              <a:buFont typeface="DFKai-SB"/>
              <a:buNone/>
            </a:pPr>
            <a:r>
              <a:rPr lang="zh-TW" sz="48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我們歌頌祢的復活，</a:t>
            </a:r>
            <a:endParaRPr sz="48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4000"/>
              <a:buFont typeface="DFKai-SB"/>
              <a:buNone/>
            </a:pPr>
            <a:r>
              <a:rPr lang="zh-TW" sz="48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我們期待祢光榮地來臨。</a:t>
            </a:r>
            <a:endParaRPr sz="48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" name="Google Shape;922;p150"/>
          <p:cNvSpPr/>
          <p:nvPr/>
        </p:nvSpPr>
        <p:spPr>
          <a:xfrm>
            <a:off x="363606" y="484325"/>
            <a:ext cx="8343072" cy="5816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0"/>
              <a:buFont typeface="Arial"/>
              <a:buNone/>
            </a:pPr>
            <a:r>
              <a:rPr lang="zh-TW" sz="62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全能的天主聖父,愿一切崇敬和榮耀, 藉著基督, 偕同基督, 在基督內, 並聯合聖神, 都歸於祢, 直到永遠。</a:t>
            </a:r>
            <a:r>
              <a:rPr lang="zh-TW" sz="62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阿們</a:t>
            </a:r>
            <a:r>
              <a:rPr lang="zh-TW" sz="62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6200" b="0" i="0" u="none" strike="noStrike" cap="none">
              <a:solidFill>
                <a:srgbClr val="FF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8" name="Google Shape;928;p151"/>
          <p:cNvSpPr txBox="1">
            <a:spLocks noGrp="1"/>
          </p:cNvSpPr>
          <p:nvPr>
            <p:ph type="title"/>
          </p:nvPr>
        </p:nvSpPr>
        <p:spPr>
          <a:xfrm>
            <a:off x="539750" y="333375"/>
            <a:ext cx="7991475" cy="1223963"/>
          </a:xfrm>
          <a:prstGeom prst="rect">
            <a:avLst/>
          </a:prstGeom>
          <a:noFill/>
          <a:ln w="9525" cap="flat" cmpd="sng">
            <a:solidFill>
              <a:srgbClr val="EF1903"/>
            </a:solidFill>
            <a:prstDash val="lgDashDot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 sz="7200" b="1">
                <a:solidFill>
                  <a:srgbClr val="000066"/>
                </a:solidFill>
                <a:latin typeface="Arial"/>
                <a:ea typeface="Arial"/>
                <a:cs typeface="Arial"/>
                <a:sym typeface="Arial"/>
              </a:rPr>
              <a:t>領   聖   體   禮</a:t>
            </a:r>
            <a:endParaRPr/>
          </a:p>
        </p:txBody>
      </p:sp>
      <p:sp>
        <p:nvSpPr>
          <p:cNvPr id="929" name="Google Shape;929;p151"/>
          <p:cNvSpPr txBox="1"/>
          <p:nvPr/>
        </p:nvSpPr>
        <p:spPr>
          <a:xfrm>
            <a:off x="395288" y="1700213"/>
            <a:ext cx="8569325" cy="6094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主禮</a:t>
            </a:r>
            <a:r>
              <a:rPr lang="zh-TW" sz="5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：…… 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我們的天父</a:t>
            </a:r>
            <a:r>
              <a:rPr lang="zh-TW" sz="48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48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5400"/>
              <a:buFont typeface="DFKai-SB"/>
              <a:buNone/>
            </a:pP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願祢的名受顯揚</a:t>
            </a:r>
            <a:r>
              <a:rPr lang="zh-TW" sz="48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48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5400"/>
              <a:buFont typeface="DFKai-SB"/>
              <a:buNone/>
            </a:pP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願祢的國來臨</a:t>
            </a:r>
            <a:r>
              <a:rPr lang="zh-TW" sz="48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48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5400"/>
              <a:buFont typeface="DFKai-SB"/>
              <a:buNone/>
            </a:pP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願祢的旨意奉行在人間</a:t>
            </a:r>
            <a:r>
              <a:rPr lang="zh-TW" sz="48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48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5400"/>
              <a:buFont typeface="DFKai-SB"/>
              <a:buNone/>
            </a:pP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如同在天上</a:t>
            </a:r>
            <a:r>
              <a:rPr lang="zh-TW" sz="48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endParaRPr sz="5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4" name="Google Shape;934;p152"/>
          <p:cNvSpPr txBox="1"/>
          <p:nvPr/>
        </p:nvSpPr>
        <p:spPr>
          <a:xfrm>
            <a:off x="468313" y="115888"/>
            <a:ext cx="8280400" cy="6740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求祢今天賞給我們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日用的食糧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求祢寬恕我們的罪過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如同我們寬恕別人一樣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不要讓我們陷於誘惑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但救我們免於凶惡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r>
              <a:rPr lang="zh-TW" sz="5400" b="0" i="0" u="none" strike="noStrike" cap="none">
                <a:solidFill>
                  <a:srgbClr val="E8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5" name="Google Shape;935;p152"/>
          <p:cNvSpPr/>
          <p:nvPr/>
        </p:nvSpPr>
        <p:spPr>
          <a:xfrm>
            <a:off x="4479925" y="3035300"/>
            <a:ext cx="184150" cy="1463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</a:pPr>
            <a:endParaRPr sz="4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</a:pPr>
            <a:endParaRPr sz="4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0" name="Google Shape;940;p153"/>
          <p:cNvSpPr txBox="1">
            <a:spLocks noGrp="1"/>
          </p:cNvSpPr>
          <p:nvPr>
            <p:ph type="title" idx="4294967295"/>
          </p:nvPr>
        </p:nvSpPr>
        <p:spPr>
          <a:xfrm>
            <a:off x="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>
                <a:latin typeface="DFKai-SB"/>
                <a:ea typeface="DFKai-SB"/>
                <a:cs typeface="DFKai-SB"/>
                <a:sym typeface="DFKai-SB"/>
              </a:rPr>
              <a:t>　</a:t>
            </a:r>
            <a:endParaRPr/>
          </a:p>
        </p:txBody>
      </p:sp>
      <p:sp>
        <p:nvSpPr>
          <p:cNvPr id="941" name="Google Shape;941;p153"/>
          <p:cNvSpPr txBox="1"/>
          <p:nvPr/>
        </p:nvSpPr>
        <p:spPr>
          <a:xfrm>
            <a:off x="755650" y="115888"/>
            <a:ext cx="6484938" cy="6186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600"/>
              <a:buFont typeface="DFKai-SB"/>
              <a:buNone/>
            </a:pPr>
            <a:r>
              <a:rPr lang="zh-TW" sz="66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endParaRPr sz="54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600"/>
              <a:buFont typeface="DFKai-SB"/>
              <a:buNone/>
            </a:pPr>
            <a:r>
              <a:rPr lang="zh-TW" sz="66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     天下萬國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600"/>
              <a:buFont typeface="DFKai-SB"/>
              <a:buNone/>
            </a:pPr>
            <a:r>
              <a:rPr lang="zh-TW" sz="66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     普世權威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600"/>
              <a:buFont typeface="DFKai-SB"/>
              <a:buNone/>
            </a:pPr>
            <a:r>
              <a:rPr lang="zh-TW" sz="66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　  一切榮耀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600"/>
              <a:buFont typeface="DFKai-SB"/>
              <a:buNone/>
            </a:pPr>
            <a:r>
              <a:rPr lang="zh-TW" sz="66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     永歸於祢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6" name="Google Shape;946;p154"/>
          <p:cNvSpPr/>
          <p:nvPr/>
        </p:nvSpPr>
        <p:spPr>
          <a:xfrm>
            <a:off x="250824" y="0"/>
            <a:ext cx="8595001" cy="646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endParaRPr sz="60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主禮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：……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DFKai-SB"/>
              <a:buNone/>
            </a:pP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祢是天主</a:t>
            </a:r>
            <a:r>
              <a:rPr lang="zh-TW" sz="48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永生永王</a:t>
            </a:r>
            <a:r>
              <a:rPr lang="zh-TW" sz="48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DFKai-SB"/>
              <a:buNone/>
            </a:pP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5400"/>
              <a:buFont typeface="DFKai-SB"/>
              <a:buNone/>
            </a:pP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</a:t>
            </a:r>
            <a:r>
              <a:rPr lang="zh-TW" sz="4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阿 們</a:t>
            </a:r>
            <a:r>
              <a:rPr lang="zh-TW" sz="4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1" name="Google Shape;951;p155"/>
          <p:cNvSpPr txBox="1"/>
          <p:nvPr/>
        </p:nvSpPr>
        <p:spPr>
          <a:xfrm>
            <a:off x="179388" y="625475"/>
            <a:ext cx="8569325" cy="1938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主禮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願主的平安常與你</a:t>
            </a:r>
            <a:endParaRPr sz="60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       們同在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2" name="Google Shape;952;p155"/>
          <p:cNvSpPr txBox="1"/>
          <p:nvPr/>
        </p:nvSpPr>
        <p:spPr>
          <a:xfrm>
            <a:off x="179388" y="4437063"/>
            <a:ext cx="8569325" cy="110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主禮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請大家互祝平安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3" name="Google Shape;953;p155"/>
          <p:cNvSpPr txBox="1"/>
          <p:nvPr/>
        </p:nvSpPr>
        <p:spPr>
          <a:xfrm>
            <a:off x="179388" y="2917825"/>
            <a:ext cx="8569325" cy="10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也與你的心靈同在</a:t>
            </a:r>
            <a:endParaRPr sz="60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8" name="Google Shape;958;p156"/>
          <p:cNvSpPr txBox="1"/>
          <p:nvPr/>
        </p:nvSpPr>
        <p:spPr>
          <a:xfrm>
            <a:off x="739327" y="39757"/>
            <a:ext cx="7728809" cy="69618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Times New Roman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除免世罪的天主羔羊，</a:t>
            </a:r>
            <a:endParaRPr sz="60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Times New Roman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求祢垂憐我們。</a:t>
            </a:r>
            <a:endParaRPr sz="60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Times New Roman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除免世罪的天主羔羊，</a:t>
            </a:r>
            <a:endParaRPr sz="60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Times New Roman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求祢垂憐我們。</a:t>
            </a:r>
            <a:endParaRPr sz="60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Times New Roman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除免世罪的天主羔羊，</a:t>
            </a:r>
            <a:endParaRPr sz="60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求祢賜給我們平安。 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　</a:t>
            </a:r>
            <a:endParaRPr sz="60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3" name="Google Shape;963;p157"/>
          <p:cNvSpPr txBox="1"/>
          <p:nvPr/>
        </p:nvSpPr>
        <p:spPr>
          <a:xfrm>
            <a:off x="827088" y="476250"/>
            <a:ext cx="7632700" cy="697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主禮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：… , 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蒙召來赴聖宴的人是有福的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5400"/>
              <a:buFont typeface="DFKai-SB"/>
              <a:buNone/>
            </a:pP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</a:t>
            </a:r>
            <a:r>
              <a:rPr lang="zh-TW" sz="4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5400"/>
              <a:buFont typeface="DFKai-SB"/>
              <a:buNone/>
            </a:pP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主</a:t>
            </a:r>
            <a:r>
              <a:rPr lang="zh-TW" sz="4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我當不起祢到我心裡來</a:t>
            </a:r>
            <a:r>
              <a:rPr lang="zh-TW" sz="4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只要祢說一句話</a:t>
            </a:r>
            <a:r>
              <a:rPr lang="zh-TW" sz="4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我的靈魂就會痊癒</a:t>
            </a:r>
            <a:r>
              <a:rPr lang="zh-TW" sz="4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" name="Google Shape;619;p97"/>
          <p:cNvSpPr txBox="1"/>
          <p:nvPr/>
        </p:nvSpPr>
        <p:spPr>
          <a:xfrm>
            <a:off x="251460" y="0"/>
            <a:ext cx="8321040" cy="72096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zh-TW" sz="62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主禮：</a:t>
            </a:r>
            <a:endParaRPr sz="62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zh-TW" sz="62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  各位教友，</a:t>
            </a:r>
            <a:endParaRPr sz="62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zh-TW" sz="62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  現在我們大家認罪，</a:t>
            </a:r>
            <a:endParaRPr sz="62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2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  虔誠地舉行聖祭。</a:t>
            </a:r>
            <a:endParaRPr sz="62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1098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1098"/>
                </a:solidFill>
                <a:latin typeface="DFKai-SB"/>
                <a:ea typeface="DFKai-SB"/>
                <a:cs typeface="DFKai-SB"/>
                <a:sym typeface="DFKai-SB"/>
              </a:rPr>
              <a:t> </a:t>
            </a:r>
            <a:r>
              <a:rPr lang="zh-TW" sz="800" b="0" i="0" u="none" strike="noStrike" cap="none">
                <a:solidFill>
                  <a:srgbClr val="001098"/>
                </a:solidFill>
                <a:latin typeface="DFKai-SB"/>
                <a:ea typeface="DFKai-SB"/>
                <a:cs typeface="DFKai-SB"/>
                <a:sym typeface="DFKai-SB"/>
              </a:rPr>
              <a:t>   </a:t>
            </a:r>
            <a:r>
              <a:rPr lang="zh-TW" sz="4800" b="0" i="0" u="none" strike="noStrike" cap="none">
                <a:solidFill>
                  <a:srgbClr val="001098"/>
                </a:solidFill>
                <a:latin typeface="DFKai-SB"/>
                <a:ea typeface="DFKai-SB"/>
                <a:cs typeface="DFKai-SB"/>
                <a:sym typeface="DFKai-SB"/>
              </a:rPr>
              <a:t>(靜默片刻)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8" name="Google Shape;968;p158" descr="C:\Users\Josephine\Desktop\imagesCAINE33Q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79613" y="549275"/>
            <a:ext cx="5132387" cy="3702050"/>
          </a:xfrm>
          <a:prstGeom prst="rect">
            <a:avLst/>
          </a:prstGeom>
          <a:noFill/>
          <a:ln>
            <a:noFill/>
          </a:ln>
        </p:spPr>
      </p:pic>
      <p:sp>
        <p:nvSpPr>
          <p:cNvPr id="969" name="Google Shape;969;p158"/>
          <p:cNvSpPr txBox="1"/>
          <p:nvPr/>
        </p:nvSpPr>
        <p:spPr>
          <a:xfrm flipH="1">
            <a:off x="717550" y="4576763"/>
            <a:ext cx="7921625" cy="1016000"/>
          </a:xfrm>
          <a:prstGeom prst="rect">
            <a:avLst/>
          </a:prstGeom>
          <a:noFill/>
          <a:ln w="9525" cap="flat" cmpd="sng">
            <a:solidFill>
              <a:srgbClr val="E80000"/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5800"/>
              <a:buFont typeface="Arial"/>
              <a:buNone/>
            </a:pPr>
            <a:r>
              <a:rPr lang="zh-TW" sz="5800" b="0" i="0" u="none" strike="noStrike" cap="none">
                <a:solidFill>
                  <a:srgbClr val="E80000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lang="zh-TW" sz="6000" b="0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請教友依序恭領聖體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4" name="Google Shape;974;p159"/>
          <p:cNvSpPr txBox="1"/>
          <p:nvPr/>
        </p:nvSpPr>
        <p:spPr>
          <a:xfrm>
            <a:off x="539688" y="358775"/>
            <a:ext cx="8207400" cy="831000"/>
          </a:xfrm>
          <a:prstGeom prst="rect">
            <a:avLst/>
          </a:prstGeom>
          <a:noFill/>
          <a:ln w="9525" cap="flat" cmpd="sng">
            <a:solidFill>
              <a:srgbClr val="E80000"/>
            </a:solidFill>
            <a:prstDash val="lgDashDot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zh-TW" sz="4800" b="1" i="0" u="none" strike="noStrike" cap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領      主      曲 </a:t>
            </a:r>
            <a:endParaRPr sz="4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5" name="Google Shape;975;p159"/>
          <p:cNvSpPr txBox="1">
            <a:spLocks noGrp="1"/>
          </p:cNvSpPr>
          <p:nvPr>
            <p:ph type="title" idx="4294967295"/>
          </p:nvPr>
        </p:nvSpPr>
        <p:spPr>
          <a:xfrm>
            <a:off x="700062" y="2575213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7200" b="1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主我願單屬祢</a:t>
            </a:r>
            <a:endParaRPr sz="7200" b="1">
              <a:solidFill>
                <a:srgbClr val="FF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" name="Google Shape;981;p160"/>
          <p:cNvSpPr txBox="1">
            <a:spLocks noGrp="1"/>
          </p:cNvSpPr>
          <p:nvPr>
            <p:ph type="title"/>
          </p:nvPr>
        </p:nvSpPr>
        <p:spPr>
          <a:xfrm>
            <a:off x="604837" y="-258762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4400" b="0" i="0" u="none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主我願單屬祢</a:t>
            </a:r>
            <a:endParaRPr/>
          </a:p>
        </p:txBody>
      </p:sp>
      <p:sp>
        <p:nvSpPr>
          <p:cNvPr id="982" name="Google Shape;982;p160"/>
          <p:cNvSpPr txBox="1">
            <a:spLocks noGrp="1"/>
          </p:cNvSpPr>
          <p:nvPr>
            <p:ph type="body" idx="1"/>
          </p:nvPr>
        </p:nvSpPr>
        <p:spPr>
          <a:xfrm>
            <a:off x="684212" y="765175"/>
            <a:ext cx="8282100" cy="46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54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我的主我心愛祢；</a:t>
            </a:r>
            <a:endParaRPr/>
          </a:p>
          <a:p>
            <a:pPr marL="0" marR="0" lvl="0" indent="0" algn="ctr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54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我的主我渴慕祢；</a:t>
            </a:r>
            <a:endParaRPr sz="5400" b="0" i="0" u="none" strike="noStrike" cap="none">
              <a:solidFill>
                <a:schemeClr val="dk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54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願祢愛來吸引我，</a:t>
            </a:r>
            <a:endParaRPr/>
          </a:p>
          <a:p>
            <a:pPr marL="0" marR="0" lvl="0" indent="0" algn="ctr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54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使我心單單愛祢。</a:t>
            </a:r>
            <a:endParaRPr sz="5400" b="0" i="0" u="none" strike="noStrike" cap="none">
              <a:solidFill>
                <a:schemeClr val="dk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54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哦！耶穌我需要祢，</a:t>
            </a:r>
            <a:endParaRPr/>
          </a:p>
          <a:p>
            <a:pPr marL="0" marR="0" lvl="0" indent="0" algn="ctr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54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煉淨我完全屬祢；</a:t>
            </a:r>
            <a:endParaRPr sz="5400" b="0" i="0" u="none" strike="noStrike" cap="none">
              <a:solidFill>
                <a:schemeClr val="dk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54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願祢愛來摸著我，</a:t>
            </a:r>
            <a:endParaRPr/>
          </a:p>
          <a:p>
            <a:pPr marL="0" marR="0" lvl="0" indent="0" algn="ctr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54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使我心全然屬祢。</a:t>
            </a:r>
            <a:endParaRPr/>
          </a:p>
          <a:p>
            <a:pPr marL="0" marR="0" lvl="0" indent="0" algn="ctr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br>
              <a:rPr lang="zh-TW" sz="54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</a:br>
            <a:endParaRPr/>
          </a:p>
        </p:txBody>
      </p:sp>
      <p:sp>
        <p:nvSpPr>
          <p:cNvPr id="983" name="Google Shape;983;p160"/>
          <p:cNvSpPr txBox="1"/>
          <p:nvPr/>
        </p:nvSpPr>
        <p:spPr>
          <a:xfrm>
            <a:off x="5795962" y="6430962"/>
            <a:ext cx="3241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20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主我願單屬祢 1 of 1 </a:t>
            </a:r>
            <a:endParaRPr/>
          </a:p>
        </p:txBody>
      </p:sp>
    </p:spTree>
  </p:cSld>
  <p:clrMapOvr>
    <a:masterClrMapping/>
  </p:clrMapOvr>
  <p:transition spd="slow">
    <p:push dir="r"/>
  </p:transition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9" name="Google Shape;989;p161"/>
          <p:cNvSpPr txBox="1"/>
          <p:nvPr/>
        </p:nvSpPr>
        <p:spPr>
          <a:xfrm>
            <a:off x="323850" y="1857375"/>
            <a:ext cx="9217025" cy="4302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Times New Roman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主禮</a:t>
            </a:r>
            <a:r>
              <a:rPr lang="zh-TW" sz="5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：</a:t>
            </a:r>
            <a:endParaRPr sz="5400" b="0" i="0" u="none" strike="noStrike" cap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Times New Roman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上主</a:t>
            </a:r>
            <a:r>
              <a:rPr lang="zh-TW" sz="5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，……</a:t>
            </a:r>
            <a:r>
              <a:rPr lang="zh-TW" sz="5400" b="0" i="0" u="none" strike="noStrike" cap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以上所求是靠</a:t>
            </a:r>
            <a:endParaRPr sz="54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DFKai-SB"/>
              <a:buNone/>
            </a:pPr>
            <a:r>
              <a:rPr lang="zh-TW" sz="5400" b="0" i="0" u="none" strike="noStrike" cap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我們的主基督</a:t>
            </a:r>
            <a:r>
              <a:rPr lang="zh-TW" sz="4800" b="0" i="0" u="none" strike="noStrike" cap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5400"/>
              <a:buFont typeface="DFKai-SB"/>
              <a:buNone/>
            </a:pP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</a:t>
            </a:r>
            <a:r>
              <a:rPr lang="zh-TW" sz="4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阿們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990" name="Google Shape;990;p161"/>
          <p:cNvSpPr txBox="1"/>
          <p:nvPr/>
        </p:nvSpPr>
        <p:spPr>
          <a:xfrm>
            <a:off x="250825" y="404813"/>
            <a:ext cx="8642350" cy="1368425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lgDashDot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0"/>
              <a:buFont typeface="Arial"/>
              <a:buNone/>
            </a:pPr>
            <a:r>
              <a:rPr lang="zh-TW" sz="6600" b="0" i="0" u="none" strike="noStrike" cap="none">
                <a:solidFill>
                  <a:srgbClr val="00006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zh-TW" sz="7200" b="1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領  聖  體  後  經 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5" name="Google Shape;995;p162"/>
          <p:cNvSpPr txBox="1"/>
          <p:nvPr/>
        </p:nvSpPr>
        <p:spPr>
          <a:xfrm>
            <a:off x="392113" y="2628900"/>
            <a:ext cx="8439150" cy="4229100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主禮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願全能的天主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		  聖父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、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聖子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、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		  聖神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降福你們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全體：阿們。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6" name="Google Shape;996;p162"/>
          <p:cNvSpPr/>
          <p:nvPr/>
        </p:nvSpPr>
        <p:spPr>
          <a:xfrm>
            <a:off x="395288" y="404813"/>
            <a:ext cx="9223375" cy="1125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主禮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願主與你們同在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7" name="Google Shape;997;p162"/>
          <p:cNvSpPr/>
          <p:nvPr/>
        </p:nvSpPr>
        <p:spPr>
          <a:xfrm>
            <a:off x="395288" y="1412875"/>
            <a:ext cx="8748712" cy="1125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也與你心靈同在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2" name="Google Shape;1002;p163"/>
          <p:cNvSpPr txBox="1"/>
          <p:nvPr/>
        </p:nvSpPr>
        <p:spPr>
          <a:xfrm>
            <a:off x="795338" y="1700213"/>
            <a:ext cx="8305800" cy="4524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主禮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彌撒禮成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你們</a:t>
            </a:r>
            <a:endParaRPr sz="60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       去傳報福音吧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！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　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3" name="Google Shape;1003;p163"/>
          <p:cNvSpPr/>
          <p:nvPr/>
        </p:nvSpPr>
        <p:spPr>
          <a:xfrm>
            <a:off x="624754" y="4903354"/>
            <a:ext cx="8208962" cy="10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感謝天主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　</a:t>
            </a:r>
            <a:endParaRPr sz="60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Google Shape;1008;p164"/>
          <p:cNvSpPr txBox="1"/>
          <p:nvPr/>
        </p:nvSpPr>
        <p:spPr>
          <a:xfrm>
            <a:off x="683425" y="1379960"/>
            <a:ext cx="7777200" cy="8472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lgDash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zh-TW" sz="4800" b="1" i="0" u="none" strike="noStrike" cap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禮      成      曲</a:t>
            </a:r>
            <a:endParaRPr sz="48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9" name="Google Shape;1009;p164"/>
          <p:cNvSpPr txBox="1">
            <a:spLocks noGrp="1"/>
          </p:cNvSpPr>
          <p:nvPr>
            <p:ph type="title"/>
          </p:nvPr>
        </p:nvSpPr>
        <p:spPr>
          <a:xfrm>
            <a:off x="374650" y="3023438"/>
            <a:ext cx="841375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7200" b="1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跟隨我</a:t>
            </a:r>
            <a:endParaRPr sz="7200" b="1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5" name="Google Shape;1015;p165"/>
          <p:cNvSpPr txBox="1">
            <a:spLocks noGrp="1"/>
          </p:cNvSpPr>
          <p:nvPr>
            <p:ph type="title"/>
          </p:nvPr>
        </p:nvSpPr>
        <p:spPr>
          <a:xfrm>
            <a:off x="604837" y="-315912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4400" b="0" i="0" u="none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跟隨我</a:t>
            </a:r>
            <a:endParaRPr/>
          </a:p>
        </p:txBody>
      </p:sp>
      <p:sp>
        <p:nvSpPr>
          <p:cNvPr id="1016" name="Google Shape;1016;p165"/>
          <p:cNvSpPr txBox="1">
            <a:spLocks noGrp="1"/>
          </p:cNvSpPr>
          <p:nvPr>
            <p:ph type="body" idx="1"/>
          </p:nvPr>
        </p:nvSpPr>
        <p:spPr>
          <a:xfrm>
            <a:off x="604837" y="692150"/>
            <a:ext cx="8280300" cy="46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rial"/>
              <a:buNone/>
            </a:pPr>
            <a:r>
              <a:rPr lang="zh-TW" sz="5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1 我聽復活主慈聲說：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rial"/>
              <a:buNone/>
            </a:pPr>
            <a:r>
              <a:rPr lang="zh-TW" sz="5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跟隨我、跟隨我、跟隨我。</a:t>
            </a:r>
            <a:endParaRPr sz="5000" b="0" i="0" u="none" strike="noStrike" cap="none">
              <a:solidFill>
                <a:schemeClr val="dk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rial"/>
              <a:buNone/>
            </a:pPr>
            <a:r>
              <a:rPr lang="zh-TW" sz="5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懇切招呼整日不輟，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rial"/>
              <a:buNone/>
            </a:pPr>
            <a:r>
              <a:rPr lang="zh-TW" sz="5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跟隨我、跟隨我、跟隨我。</a:t>
            </a:r>
            <a:endParaRPr sz="5000" b="0" i="0" u="none" strike="noStrike" cap="none">
              <a:solidFill>
                <a:schemeClr val="dk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rial"/>
              <a:buNone/>
            </a:pPr>
            <a:r>
              <a:rPr lang="zh-TW" sz="5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為你飽受痛苦憂傷，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rial"/>
              <a:buNone/>
            </a:pPr>
            <a:r>
              <a:rPr lang="zh-TW" sz="5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為你捨命十字架上，</a:t>
            </a:r>
            <a:endParaRPr sz="5000" b="0" i="0" u="none" strike="noStrike" cap="none">
              <a:solidFill>
                <a:schemeClr val="dk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rial"/>
              <a:buNone/>
            </a:pPr>
            <a:r>
              <a:rPr lang="zh-TW" sz="5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苦杯親嚐罪債代償，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rial"/>
              <a:buNone/>
            </a:pPr>
            <a:r>
              <a:rPr lang="zh-TW" sz="5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跟隨我、跟隨我、跟隨我。</a:t>
            </a:r>
            <a:endParaRPr/>
          </a:p>
        </p:txBody>
      </p:sp>
      <p:sp>
        <p:nvSpPr>
          <p:cNvPr id="1017" name="Google Shape;1017;p165"/>
          <p:cNvSpPr txBox="1"/>
          <p:nvPr/>
        </p:nvSpPr>
        <p:spPr>
          <a:xfrm>
            <a:off x="5795962" y="6430962"/>
            <a:ext cx="3241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Microsoft YaHei"/>
              <a:buNone/>
            </a:pPr>
            <a:r>
              <a:rPr lang="zh-TW" sz="2000" b="0" i="0" u="none" strike="noStrike" cap="none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跟隨我 </a:t>
            </a:r>
            <a:r>
              <a:rPr lang="zh-TW" sz="20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1 of 2  </a:t>
            </a:r>
            <a:endParaRPr/>
          </a:p>
        </p:txBody>
      </p:sp>
    </p:spTree>
  </p:cSld>
  <p:clrMapOvr>
    <a:masterClrMapping/>
  </p:clrMapOvr>
  <p:transition spd="slow">
    <p:push dir="r"/>
  </p:transition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3" name="Google Shape;1023;p166"/>
          <p:cNvSpPr txBox="1">
            <a:spLocks noGrp="1"/>
          </p:cNvSpPr>
          <p:nvPr>
            <p:ph type="title"/>
          </p:nvPr>
        </p:nvSpPr>
        <p:spPr>
          <a:xfrm>
            <a:off x="604837" y="-315912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4400" b="0" i="0" u="none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跟隨我</a:t>
            </a:r>
            <a:endParaRPr/>
          </a:p>
        </p:txBody>
      </p:sp>
      <p:sp>
        <p:nvSpPr>
          <p:cNvPr id="1024" name="Google Shape;1024;p166"/>
          <p:cNvSpPr txBox="1">
            <a:spLocks noGrp="1"/>
          </p:cNvSpPr>
          <p:nvPr>
            <p:ph type="body" idx="1"/>
          </p:nvPr>
        </p:nvSpPr>
        <p:spPr>
          <a:xfrm>
            <a:off x="604837" y="692150"/>
            <a:ext cx="8280300" cy="46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rial"/>
              <a:buNone/>
            </a:pPr>
            <a:r>
              <a:rPr lang="zh-TW" sz="5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2 你罪雖多我赦免你，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rial"/>
              <a:buNone/>
            </a:pPr>
            <a:r>
              <a:rPr lang="zh-TW" sz="5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跟隨我、跟隨我、跟隨我。</a:t>
            </a:r>
            <a:endParaRPr sz="5000" b="0" i="0" u="none" strike="noStrike" cap="none">
              <a:solidFill>
                <a:schemeClr val="dk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rial"/>
              <a:buNone/>
            </a:pPr>
            <a:r>
              <a:rPr lang="zh-TW" sz="5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各樣罪惡赦免到底，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rial"/>
              <a:buNone/>
            </a:pPr>
            <a:r>
              <a:rPr lang="zh-TW" sz="5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跟隨我、跟隨我、跟隨我。</a:t>
            </a:r>
            <a:endParaRPr sz="5000" b="0" i="0" u="none" strike="noStrike" cap="none">
              <a:solidFill>
                <a:schemeClr val="dk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rial"/>
              <a:buNone/>
            </a:pPr>
            <a:r>
              <a:rPr lang="zh-TW" sz="5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一生一世我必同在，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rial"/>
              <a:buNone/>
            </a:pPr>
            <a:r>
              <a:rPr lang="zh-TW" sz="5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領你經過陸地海洋，</a:t>
            </a:r>
            <a:endParaRPr sz="5000" b="0" i="0" u="none" strike="noStrike" cap="none">
              <a:solidFill>
                <a:schemeClr val="dk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rial"/>
              <a:buNone/>
            </a:pPr>
            <a:r>
              <a:rPr lang="zh-TW" sz="5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賜你天福直到萬代，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rial"/>
              <a:buNone/>
            </a:pPr>
            <a:r>
              <a:rPr lang="zh-TW" sz="5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跟隨我、跟隨我、跟隨我。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rial"/>
              <a:buNone/>
            </a:pPr>
            <a:br>
              <a:rPr lang="zh-TW" sz="50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</a:br>
            <a:endParaRPr/>
          </a:p>
        </p:txBody>
      </p:sp>
      <p:sp>
        <p:nvSpPr>
          <p:cNvPr id="1025" name="Google Shape;1025;p166"/>
          <p:cNvSpPr txBox="1"/>
          <p:nvPr/>
        </p:nvSpPr>
        <p:spPr>
          <a:xfrm>
            <a:off x="5795962" y="6430962"/>
            <a:ext cx="3241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Microsoft YaHei"/>
              <a:buNone/>
            </a:pPr>
            <a:r>
              <a:rPr lang="zh-TW" sz="2000" b="0" i="0" u="none" strike="noStrike" cap="none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跟隨我 </a:t>
            </a:r>
            <a:r>
              <a:rPr lang="zh-TW" sz="2000" b="0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2 of 2  </a:t>
            </a:r>
            <a:endParaRPr/>
          </a:p>
        </p:txBody>
      </p:sp>
    </p:spTree>
  </p:cSld>
  <p:clrMapOvr>
    <a:masterClrMapping/>
  </p:clrMapOvr>
  <p:transition spd="slow">
    <p:push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" name="Google Shape;624;p98"/>
          <p:cNvSpPr/>
          <p:nvPr/>
        </p:nvSpPr>
        <p:spPr>
          <a:xfrm>
            <a:off x="917575" y="476250"/>
            <a:ext cx="7615238" cy="58631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主禮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全體:</a:t>
            </a:r>
            <a:endParaRPr sz="60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我向全能的天主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   和各位教友</a:t>
            </a:r>
            <a:r>
              <a:rPr lang="zh-TW" sz="54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承認 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   我在思</a:t>
            </a:r>
            <a:r>
              <a:rPr lang="zh-TW" sz="54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、</a:t>
            </a:r>
            <a:r>
              <a:rPr lang="zh-TW" sz="60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言</a:t>
            </a:r>
            <a:r>
              <a:rPr lang="zh-TW" sz="54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、</a:t>
            </a:r>
            <a:r>
              <a:rPr lang="zh-TW" sz="60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行為</a:t>
            </a:r>
            <a:endParaRPr sz="6000" b="0" i="0" u="none" strike="noStrike" cap="none">
              <a:solidFill>
                <a:srgbClr val="FF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   上的過失</a:t>
            </a:r>
            <a:r>
              <a:rPr lang="zh-TW" sz="54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" name="Google Shape;629;p99"/>
          <p:cNvSpPr txBox="1"/>
          <p:nvPr/>
        </p:nvSpPr>
        <p:spPr>
          <a:xfrm>
            <a:off x="341100" y="44450"/>
            <a:ext cx="8707200" cy="6740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我罪</a:t>
            </a:r>
            <a:r>
              <a:rPr lang="zh-TW" sz="54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、</a:t>
            </a:r>
            <a:r>
              <a:rPr lang="zh-TW" sz="60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我罪</a:t>
            </a:r>
            <a:r>
              <a:rPr lang="zh-TW" sz="54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、</a:t>
            </a:r>
            <a:r>
              <a:rPr lang="zh-TW" sz="60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我的重罪</a:t>
            </a:r>
            <a:r>
              <a:rPr lang="zh-TW" sz="54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5400" b="0" i="0" u="none" strike="noStrike" cap="none">
              <a:solidFill>
                <a:srgbClr val="FF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為此</a:t>
            </a:r>
            <a:r>
              <a:rPr lang="zh-TW" sz="54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懇請</a:t>
            </a:r>
            <a:endParaRPr sz="6000" b="0" i="0" u="none" strike="noStrike" cap="none">
              <a:solidFill>
                <a:srgbClr val="FF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終身童貞聖母瑪利亞</a:t>
            </a:r>
            <a:r>
              <a:rPr lang="zh-TW" sz="54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、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天使聖人</a:t>
            </a:r>
            <a:r>
              <a:rPr lang="zh-TW" sz="54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、</a:t>
            </a:r>
            <a:r>
              <a:rPr lang="zh-TW" sz="60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和你們各位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教友</a:t>
            </a:r>
            <a:r>
              <a:rPr lang="zh-TW" sz="54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為我祈求上主，</a:t>
            </a:r>
            <a:endParaRPr sz="6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我們的天主</a:t>
            </a:r>
            <a:r>
              <a:rPr lang="zh-TW" sz="54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 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22_預設簡報設計">
  <a:themeElements>
    <a:clrScheme name="1_預設簡報設計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7_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2_預設簡報設計">
  <a:themeElements>
    <a:clrScheme name="1_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1_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21_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佈景主題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佈景主題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3568</Words>
  <Application>Microsoft Office PowerPoint</Application>
  <PresentationFormat>On-screen Show (4:3)</PresentationFormat>
  <Paragraphs>393</Paragraphs>
  <Slides>78</Slides>
  <Notes>78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78</vt:i4>
      </vt:variant>
    </vt:vector>
  </HeadingPairs>
  <TitlesOfParts>
    <vt:vector size="93" baseType="lpstr">
      <vt:lpstr>DFKai-SB</vt:lpstr>
      <vt:lpstr>Microsoft Yahei</vt:lpstr>
      <vt:lpstr>Microsoft Yahei</vt:lpstr>
      <vt:lpstr>PMingLiu</vt:lpstr>
      <vt:lpstr>PMingLiu-ExtB</vt:lpstr>
      <vt:lpstr>Arial</vt:lpstr>
      <vt:lpstr>Calibri</vt:lpstr>
      <vt:lpstr>Times New Roman</vt:lpstr>
      <vt:lpstr>22_預設簡報設計</vt:lpstr>
      <vt:lpstr>3_預設簡報設計</vt:lpstr>
      <vt:lpstr>7_預設簡報設計</vt:lpstr>
      <vt:lpstr>12_預設簡報設計</vt:lpstr>
      <vt:lpstr>11_預設簡報設計</vt:lpstr>
      <vt:lpstr>21_預設簡報設計</vt:lpstr>
      <vt:lpstr>Office 佈景主題</vt:lpstr>
      <vt:lpstr>PowerPoint Presentation</vt:lpstr>
      <vt:lpstr>萬民， 你們要鼓掌， 以歡呼的歌聲 頌揚上主。   </vt:lpstr>
      <vt:lpstr>獻上讚美的祭</vt:lpstr>
      <vt:lpstr>獻上讚美的祭</vt:lpstr>
      <vt:lpstr>致     候     詞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聖   道   禮   儀</vt:lpstr>
      <vt:lpstr>  </vt:lpstr>
      <vt:lpstr>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信    經              　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聖   祭   禮   儀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感     恩     經</vt:lpstr>
      <vt:lpstr>PowerPoint Presentation</vt:lpstr>
      <vt:lpstr>PowerPoint Presentation</vt:lpstr>
      <vt:lpstr>成  聖  體  禮</vt:lpstr>
      <vt:lpstr>PowerPoint Presentation</vt:lpstr>
      <vt:lpstr>PowerPoint Presentation</vt:lpstr>
      <vt:lpstr>領   聖   體   禮</vt:lpstr>
      <vt:lpstr>PowerPoint Presentation</vt:lpstr>
      <vt:lpstr>　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主我願單屬祢</vt:lpstr>
      <vt:lpstr>主我願單屬祢</vt:lpstr>
      <vt:lpstr>PowerPoint Presentation</vt:lpstr>
      <vt:lpstr>PowerPoint Presentation</vt:lpstr>
      <vt:lpstr>PowerPoint Presentation</vt:lpstr>
      <vt:lpstr>跟隨我</vt:lpstr>
      <vt:lpstr>跟隨我</vt:lpstr>
      <vt:lpstr>跟隨我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Scurffy Gau</cp:lastModifiedBy>
  <cp:revision>2</cp:revision>
  <dcterms:modified xsi:type="dcterms:W3CDTF">2026-06-28T20:07:12Z</dcterms:modified>
</cp:coreProperties>
</file>