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2" r:id="rId6"/>
    <p:sldMasterId id="2147483726" r:id="rId7"/>
  </p:sldMasterIdLst>
  <p:notesMasterIdLst>
    <p:notesMasterId r:id="rId92"/>
  </p:notesMasterIdLst>
  <p:sldIdLst>
    <p:sldId id="256" r:id="rId8"/>
    <p:sldId id="257" r:id="rId9"/>
    <p:sldId id="364" r:id="rId10"/>
    <p:sldId id="457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342" r:id="rId19"/>
    <p:sldId id="343" r:id="rId20"/>
    <p:sldId id="358" r:id="rId21"/>
    <p:sldId id="269" r:id="rId22"/>
    <p:sldId id="345" r:id="rId23"/>
    <p:sldId id="347" r:id="rId24"/>
    <p:sldId id="359" r:id="rId25"/>
    <p:sldId id="458" r:id="rId26"/>
    <p:sldId id="273" r:id="rId27"/>
    <p:sldId id="274" r:id="rId28"/>
    <p:sldId id="442" r:id="rId29"/>
    <p:sldId id="459" r:id="rId30"/>
    <p:sldId id="460" r:id="rId31"/>
    <p:sldId id="349" r:id="rId32"/>
    <p:sldId id="350" r:id="rId33"/>
    <p:sldId id="351" r:id="rId34"/>
    <p:sldId id="461" r:id="rId35"/>
    <p:sldId id="278" r:id="rId36"/>
    <p:sldId id="279" r:id="rId37"/>
    <p:sldId id="280" r:id="rId38"/>
    <p:sldId id="353" r:id="rId39"/>
    <p:sldId id="354" r:id="rId40"/>
    <p:sldId id="462" r:id="rId41"/>
    <p:sldId id="463" r:id="rId42"/>
    <p:sldId id="285" r:id="rId43"/>
    <p:sldId id="286" r:id="rId44"/>
    <p:sldId id="287" r:id="rId45"/>
    <p:sldId id="288" r:id="rId46"/>
    <p:sldId id="289" r:id="rId47"/>
    <p:sldId id="290" r:id="rId48"/>
    <p:sldId id="291" r:id="rId49"/>
    <p:sldId id="292" r:id="rId50"/>
    <p:sldId id="293" r:id="rId51"/>
    <p:sldId id="294" r:id="rId52"/>
    <p:sldId id="295" r:id="rId53"/>
    <p:sldId id="296" r:id="rId54"/>
    <p:sldId id="297" r:id="rId55"/>
    <p:sldId id="298" r:id="rId56"/>
    <p:sldId id="402" r:id="rId57"/>
    <p:sldId id="403" r:id="rId58"/>
    <p:sldId id="404" r:id="rId59"/>
    <p:sldId id="301" r:id="rId60"/>
    <p:sldId id="304" r:id="rId61"/>
    <p:sldId id="305" r:id="rId62"/>
    <p:sldId id="306" r:id="rId63"/>
    <p:sldId id="307" r:id="rId64"/>
    <p:sldId id="308" r:id="rId65"/>
    <p:sldId id="309" r:id="rId66"/>
    <p:sldId id="310" r:id="rId67"/>
    <p:sldId id="311" r:id="rId68"/>
    <p:sldId id="312" r:id="rId69"/>
    <p:sldId id="313" r:id="rId70"/>
    <p:sldId id="314" r:id="rId71"/>
    <p:sldId id="315" r:id="rId72"/>
    <p:sldId id="316" r:id="rId73"/>
    <p:sldId id="317" r:id="rId74"/>
    <p:sldId id="318" r:id="rId75"/>
    <p:sldId id="319" r:id="rId76"/>
    <p:sldId id="320" r:id="rId77"/>
    <p:sldId id="321" r:id="rId78"/>
    <p:sldId id="322" r:id="rId79"/>
    <p:sldId id="323" r:id="rId80"/>
    <p:sldId id="324" r:id="rId81"/>
    <p:sldId id="325" r:id="rId82"/>
    <p:sldId id="326" r:id="rId83"/>
    <p:sldId id="327" r:id="rId84"/>
    <p:sldId id="464" r:id="rId85"/>
    <p:sldId id="465" r:id="rId86"/>
    <p:sldId id="328" r:id="rId87"/>
    <p:sldId id="329" r:id="rId88"/>
    <p:sldId id="330" r:id="rId89"/>
    <p:sldId id="331" r:id="rId90"/>
    <p:sldId id="334" r:id="rId9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98" roundtripDataSignature="AMtx7mg0/wacxH5PYHEPFSUM+cZP0bVs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022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8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2" name="Google Shape;6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8" name="Google Shape;6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5" name="Google Shape;6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9" name="Google Shape;6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>
          <a:extLst>
            <a:ext uri="{FF2B5EF4-FFF2-40B4-BE49-F238E27FC236}">
              <a16:creationId xmlns:a16="http://schemas.microsoft.com/office/drawing/2014/main" id="{112DADEA-A723-EDC5-A632-DBD9AEFE3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>
            <a:extLst>
              <a:ext uri="{FF2B5EF4-FFF2-40B4-BE49-F238E27FC236}">
                <a16:creationId xmlns:a16="http://schemas.microsoft.com/office/drawing/2014/main" id="{1BB8BCB2-45B9-21FC-D4AA-27A76BCF48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>
            <a:extLst>
              <a:ext uri="{FF2B5EF4-FFF2-40B4-BE49-F238E27FC236}">
                <a16:creationId xmlns:a16="http://schemas.microsoft.com/office/drawing/2014/main" id="{0D2E16FD-806B-015A-1FDE-81FB021178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65505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>
          <a:extLst>
            <a:ext uri="{FF2B5EF4-FFF2-40B4-BE49-F238E27FC236}">
              <a16:creationId xmlns:a16="http://schemas.microsoft.com/office/drawing/2014/main" id="{749EFB65-B9A3-1E6A-1836-D34EFEF36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>
            <a:extLst>
              <a:ext uri="{FF2B5EF4-FFF2-40B4-BE49-F238E27FC236}">
                <a16:creationId xmlns:a16="http://schemas.microsoft.com/office/drawing/2014/main" id="{3EBF46AE-58D0-FB60-1273-5FEB8075FF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>
            <a:extLst>
              <a:ext uri="{FF2B5EF4-FFF2-40B4-BE49-F238E27FC236}">
                <a16:creationId xmlns:a16="http://schemas.microsoft.com/office/drawing/2014/main" id="{081FA80A-3AC5-71C0-664D-6D588C41A2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38805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>
          <a:extLst>
            <a:ext uri="{FF2B5EF4-FFF2-40B4-BE49-F238E27FC236}">
              <a16:creationId xmlns:a16="http://schemas.microsoft.com/office/drawing/2014/main" id="{D4C1A0CB-A7AD-D6D7-071E-2C23A9DFC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>
            <a:extLst>
              <a:ext uri="{FF2B5EF4-FFF2-40B4-BE49-F238E27FC236}">
                <a16:creationId xmlns:a16="http://schemas.microsoft.com/office/drawing/2014/main" id="{920DFF3A-D063-35A0-05FA-0970F63117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>
            <a:extLst>
              <a:ext uri="{FF2B5EF4-FFF2-40B4-BE49-F238E27FC236}">
                <a16:creationId xmlns:a16="http://schemas.microsoft.com/office/drawing/2014/main" id="{EC7D2C1C-F741-30AC-7603-09E7696251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34655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>
          <a:extLst>
            <a:ext uri="{FF2B5EF4-FFF2-40B4-BE49-F238E27FC236}">
              <a16:creationId xmlns:a16="http://schemas.microsoft.com/office/drawing/2014/main" id="{1008C2CA-7C06-47BB-FBD9-3D6F917A7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>
            <a:extLst>
              <a:ext uri="{FF2B5EF4-FFF2-40B4-BE49-F238E27FC236}">
                <a16:creationId xmlns:a16="http://schemas.microsoft.com/office/drawing/2014/main" id="{4C1FF6AE-FCE6-5184-E5FF-DBF9913FB1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>
            <a:extLst>
              <a:ext uri="{FF2B5EF4-FFF2-40B4-BE49-F238E27FC236}">
                <a16:creationId xmlns:a16="http://schemas.microsoft.com/office/drawing/2014/main" id="{7CCE0EB5-8189-39DF-A218-061BD02B0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5739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69a6c7f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69a6c7f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1143BF97-9E80-1079-FB2E-CB5E2901B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C208A914-48D7-9597-EFCA-DE5FB113BF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F9FB8A2B-3B0C-0283-E646-CC9703A25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4787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B9861CBC-2D27-60F6-F0C2-179ADCDCE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309E2241-7524-8EEC-378F-CBA882B571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9288E60C-6505-692C-82C2-3AA8654F40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80686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4CBBAB7B-5B96-4C35-0560-05C99A116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2B0CA6C3-C390-30B1-39EA-0B736AAEC9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32896C70-DB32-8A0B-08F6-8480245F22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80112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4" name="Google Shape;704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9" name="Google Shape;7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4" name="Google Shape;71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5" name="Google Shape;715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31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C02F02CA-257C-7F86-E493-A2016C95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53163AD8-A53D-8408-2BC0-3063E17632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7ECABE58-D481-BDD9-E4CE-5BCFF21DD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4527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FAC50287-0308-A4E4-7218-2BBB8076C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428B5279-5216-7646-D82D-D760CC36F2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4592F931-E788-11BD-C379-8E40E7C8CF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46651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8EF364FA-922A-DC7C-8679-55B763F36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D0CF43E2-89ED-11E3-AD84-46EBE9D367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D323846F-8C3C-875C-5324-E0015FA293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5814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0" name="Google Shape;74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5" name="Google Shape;74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0" name="Google Shape;75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6" name="Google Shape;75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1" name="Google Shape;76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6" name="Google Shape;7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1" name="Google Shape;77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8" name="Google Shape;77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3" name="Google Shape;78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8" name="Google Shape;78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311d6aae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7" name="Google Shape;597;g3e311d6aae5_0_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3e311d6aae5_0_3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3" name="Google Shape;79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9" name="Google Shape;79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4" name="Google Shape;80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>
          <a:extLst>
            <a:ext uri="{FF2B5EF4-FFF2-40B4-BE49-F238E27FC236}">
              <a16:creationId xmlns:a16="http://schemas.microsoft.com/office/drawing/2014/main" id="{7EADAE19-08E4-10CB-5E2D-08BCF62D8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>
            <a:extLst>
              <a:ext uri="{FF2B5EF4-FFF2-40B4-BE49-F238E27FC236}">
                <a16:creationId xmlns:a16="http://schemas.microsoft.com/office/drawing/2014/main" id="{C13634B1-BF4A-96EC-051F-DB36DCAC40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>
            <a:extLst>
              <a:ext uri="{FF2B5EF4-FFF2-40B4-BE49-F238E27FC236}">
                <a16:creationId xmlns:a16="http://schemas.microsoft.com/office/drawing/2014/main" id="{ED004209-F552-3D7B-519A-3953DE858B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180275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>
          <a:extLst>
            <a:ext uri="{FF2B5EF4-FFF2-40B4-BE49-F238E27FC236}">
              <a16:creationId xmlns:a16="http://schemas.microsoft.com/office/drawing/2014/main" id="{91012961-585A-57B9-2D05-8164BFFF1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>
            <a:extLst>
              <a:ext uri="{FF2B5EF4-FFF2-40B4-BE49-F238E27FC236}">
                <a16:creationId xmlns:a16="http://schemas.microsoft.com/office/drawing/2014/main" id="{C06B1832-1D72-AA44-5D7B-1D5E5658EF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>
            <a:extLst>
              <a:ext uri="{FF2B5EF4-FFF2-40B4-BE49-F238E27FC236}">
                <a16:creationId xmlns:a16="http://schemas.microsoft.com/office/drawing/2014/main" id="{6121D73F-49F8-2A1C-BCA7-4E6930E8BA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6396365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>
          <a:extLst>
            <a:ext uri="{FF2B5EF4-FFF2-40B4-BE49-F238E27FC236}">
              <a16:creationId xmlns:a16="http://schemas.microsoft.com/office/drawing/2014/main" id="{89CE2459-FBA4-F44F-8A27-699B3B3DB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>
            <a:extLst>
              <a:ext uri="{FF2B5EF4-FFF2-40B4-BE49-F238E27FC236}">
                <a16:creationId xmlns:a16="http://schemas.microsoft.com/office/drawing/2014/main" id="{A1F6DCC7-9115-4C01-CEAC-718B1911E5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>
            <a:extLst>
              <a:ext uri="{FF2B5EF4-FFF2-40B4-BE49-F238E27FC236}">
                <a16:creationId xmlns:a16="http://schemas.microsoft.com/office/drawing/2014/main" id="{E553F9CD-B57C-3A9A-56EF-3736DA57AE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736040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3b0d598f3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4" name="Google Shape;824;g3b0d598f3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5" name="Google Shape;825;g3b0d598f3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/>
              <a:t>53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3e311d6aae5_0_4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g3e311d6aae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3e311d6aae5_0_5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g3e311d6aae5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5" name="Google Shape;6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2" name="Google Shape;86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7" name="Google Shape;86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2" name="Google Shape;87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8" name="Google Shape;87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5" name="Google Shape;88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2" name="Google Shape;89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7" name="Google Shape;89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3" name="Google Shape;90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8" name="Google Shape;90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13" name="Google Shape;913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4" name="Google Shape;914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2" name="Google Shape;6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0" name="Google Shape;92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6" name="Google Shape;92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7" name="Google Shape;93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4" name="Google Shape;94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9" name="Google Shape;94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4" name="Google Shape;954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aaa5020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0" name="Google Shape;960;g3aaa5020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3e311d6aae5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0" name="Google Shape;970;g3e311d6aae5_0_7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g3e311d6aae5_0_7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74</a:t>
            </a:fld>
            <a:endParaRPr sz="130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3e311d6aae5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8" name="Google Shape;978;g3e311d6aae5_0_7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g3e311d6aae5_0_7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</a:t>
            </a:fld>
            <a:endParaRPr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7" name="Google Shape;6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3e311d6aae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6" name="Google Shape;986;g3e311d6aae5_0_8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g3e311d6aae5_0_8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76</a:t>
            </a:fld>
            <a:endParaRPr sz="130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g3e311d6aae5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4" name="Google Shape;994;g3e311d6aae5_0_9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g3e311d6aae5_0_92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77</a:t>
            </a:fld>
            <a:endParaRPr sz="130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3e311d6aae5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2" name="Google Shape;1002;g3e311d6aae5_0_9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g3e311d6aae5_0_99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78</a:t>
            </a:fld>
            <a:endParaRPr sz="130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g3e311d6aae5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0" name="Google Shape;1010;g3e311d6aae5_0_10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g3e311d6aae5_0_106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79</a:t>
            </a:fld>
            <a:endParaRPr sz="130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94" name="Google Shape;994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5" name="Google Shape;995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1" name="Google Shape;100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8" name="Google Shape;1008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3aaa5f6709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4" name="Google Shape;1014;g3aaa5f6709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g3e311d6aae5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4" name="Google Shape;1044;g3e311d6aae5_0_12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g3e311d6aae5_0_12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84</a:t>
            </a:fld>
            <a:endParaRPr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2" name="Google Shape;6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7" name="Google Shape;6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4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8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8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5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5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8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9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9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9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9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9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9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9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9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9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9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9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0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5" name="Google Shape;115;p10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6" name="Google Shape;116;p10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0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0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0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0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10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0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5" name="Google Shape;125;p10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0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0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0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0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0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0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6" name="Google Shape;136;p10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10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0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0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8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8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7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0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10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10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0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0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0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0" name="Google Shape;150;p10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0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0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0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10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0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0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1" name="Google Shape;161;p10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0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0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8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8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8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8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8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3" name="Google Shape;183;p8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8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8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8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8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8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8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8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5" name="Google Shape;195;p8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6" name="Google Shape;196;p8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8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8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9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9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3" name="Google Shape;203;p9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9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5" name="Google Shape;205;p9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9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9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9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9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9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9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6" name="Google Shape;216;p9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9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9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9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9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9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9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9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9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0" name="Google Shape;230;p9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9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9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9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6" name="Google Shape;236;p9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9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9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6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1" name="Google Shape;241;p9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9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9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6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7" name="Google Shape;257;p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6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10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0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0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0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10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69" name="Google Shape;269;p10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0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0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5" name="Google Shape;275;p1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1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1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2" name="Google Shape;282;p1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3" name="Google Shape;283;p11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11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5" name="Google Shape;285;p1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1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96" name="Google Shape;296;p11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97" name="Google Shape;297;p1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1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11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4" name="Google Shape;304;p1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1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0" name="Google Shape;310;p1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1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1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6" name="Google Shape;316;p1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1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1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7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3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13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1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1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1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7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13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3" name="Google Shape;343;p1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1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1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1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49" name="Google Shape;349;p13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50" name="Google Shape;350;p1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1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13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6" name="Google Shape;356;p13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7" name="Google Shape;357;p13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13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9" name="Google Shape;359;p1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1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1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65" name="Google Shape;365;p1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6" name="Google Shape;366;p1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1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1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1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3" name="Google Shape;373;p1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1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13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9" name="Google Shape;379;p1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1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1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1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5" name="Google Shape;385;p1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1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3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0" name="Google Shape;390;p1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1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1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1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6" name="Google Shape;396;p1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1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1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1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5" name="Google Shape;45;p80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6" name="Google Shape;46;p8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1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1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23" name="Google Shape;423;p1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1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1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2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12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29" name="Google Shape;429;p1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1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1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5" name="Google Shape;435;p12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6" name="Google Shape;436;p1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1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1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12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2" name="Google Shape;442;p12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3" name="Google Shape;443;p12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4" name="Google Shape;444;p12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5" name="Google Shape;445;p1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1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1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1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2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12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56" name="Google Shape;456;p12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7" name="Google Shape;457;p1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1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1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2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12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12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4" name="Google Shape;464;p1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1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12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0" name="Google Shape;470;p1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1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8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8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2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2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6" name="Google Shape;476;p1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1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2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1" name="Google Shape;481;p1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1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7" name="Google Shape;487;p12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8" name="Google Shape;488;p129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9" name="Google Shape;489;p1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1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1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1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1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1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4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14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1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1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4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1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1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1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3" name="Google Shape;523;p14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4" name="Google Shape;524;p1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1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1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1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1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1" name="Google Shape;531;p1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2" name="Google Shape;532;p1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3" name="Google Shape;533;p1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1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8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8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14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4" name="Google Shape;544;p14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5" name="Google Shape;545;p1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1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1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4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1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14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2" name="Google Shape;552;p1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1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1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14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1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1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5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15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1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1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1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8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8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6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6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6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6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6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Google Shape;168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9" name="Google Shape;169;p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6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6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8" name="Google Shape;248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9" name="Google Shape;249;p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7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9" name="Google Shape;329;p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tile tx="0" ty="0" sx="100000" sy="100000" flip="none" algn="tl"/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7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7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8" name="Google Shape;408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9" name="Google Shape;409;p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6" name="Google Shape;496;p7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7" name="Google Shape;497;p7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0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"/>
          <p:cNvSpPr txBox="1"/>
          <p:nvPr/>
        </p:nvSpPr>
        <p:spPr>
          <a:xfrm>
            <a:off x="106363" y="1999929"/>
            <a:ext cx="9037500" cy="232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禮儀年甲年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CN" altLang="en-US" sz="5400" b="1" i="0" u="sng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常年期第十一</a:t>
            </a:r>
            <a:r>
              <a:rPr lang="zh-TW" sz="5400" b="1" i="0" u="sng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主日彌撒</a:t>
            </a:r>
            <a:endParaRPr sz="5400" b="1" i="0" u="sng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8000" b="0" i="0" u="none" strike="noStrike" cap="none" dirty="0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2" name="Google Shape;572;p1"/>
          <p:cNvSpPr txBox="1"/>
          <p:nvPr/>
        </p:nvSpPr>
        <p:spPr>
          <a:xfrm>
            <a:off x="683613" y="4642026"/>
            <a:ext cx="8037093" cy="17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請關掉手機或轉至振動位置,</a:t>
            </a:r>
            <a:endParaRPr sz="4400" b="0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en-US" altLang="zh-TW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準備好心靈，彌撒即將開始。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573" name="Google Shape;573;p1"/>
          <p:cNvSpPr txBox="1"/>
          <p:nvPr/>
        </p:nvSpPr>
        <p:spPr>
          <a:xfrm>
            <a:off x="7527925" y="496888"/>
            <a:ext cx="9302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p1"/>
          <p:cNvSpPr txBox="1"/>
          <p:nvPr/>
        </p:nvSpPr>
        <p:spPr>
          <a:xfrm>
            <a:off x="395288" y="333375"/>
            <a:ext cx="8318500" cy="1200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今   日   彌   撒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"/>
          <p:cNvSpPr txBox="1"/>
          <p:nvPr/>
        </p:nvSpPr>
        <p:spPr>
          <a:xfrm>
            <a:off x="395288" y="333375"/>
            <a:ext cx="83820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願全能的天主垂憐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我們，赦免我們的罪，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使我們得到永生。 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45" name="Google Shape;645;p7"/>
          <p:cNvSpPr/>
          <p:nvPr/>
        </p:nvSpPr>
        <p:spPr>
          <a:xfrm>
            <a:off x="423243" y="4918213"/>
            <a:ext cx="6378575" cy="105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 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8"/>
          <p:cNvSpPr txBox="1"/>
          <p:nvPr/>
        </p:nvSpPr>
        <p:spPr>
          <a:xfrm>
            <a:off x="1646583" y="117475"/>
            <a:ext cx="7391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基督，求祢垂憐。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基督，求祢垂憐。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51" name="Google Shape;651;p8"/>
          <p:cNvSpPr txBox="1"/>
          <p:nvPr/>
        </p:nvSpPr>
        <p:spPr>
          <a:xfrm>
            <a:off x="3492500" y="6354763"/>
            <a:ext cx="1841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8"/>
          <p:cNvSpPr txBox="1"/>
          <p:nvPr/>
        </p:nvSpPr>
        <p:spPr>
          <a:xfrm>
            <a:off x="7792279" y="6278362"/>
            <a:ext cx="1351722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000" b="1" i="0" u="sng" strike="noStrike" cap="none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034368C0-83C6-AC3A-84F5-93D3E7C275DC}"/>
              </a:ext>
            </a:extLst>
          </p:cNvPr>
          <p:cNvSpPr txBox="1"/>
          <p:nvPr/>
        </p:nvSpPr>
        <p:spPr>
          <a:xfrm>
            <a:off x="328473" y="147843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533F84F4-2C70-4DC6-EBD9-46F2550DF0CB}"/>
              </a:ext>
            </a:extLst>
          </p:cNvPr>
          <p:cNvSpPr txBox="1"/>
          <p:nvPr/>
        </p:nvSpPr>
        <p:spPr>
          <a:xfrm>
            <a:off x="381000" y="1533377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天主在天受光榮，主愛的人在世享平安。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主、天主、天上的君王、全能的天主聖父， 我們為了祢無上的光榮， 讚美祢、稱頌祢、朝拜祢、顯揚祢、感謝祢。</a:t>
            </a:r>
            <a:endParaRPr sz="440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375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EFAB2-8453-FE7B-F851-91E89A0F1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7B4950B1-4C93-7688-4E2F-D94BE0DC5267}"/>
              </a:ext>
            </a:extLst>
          </p:cNvPr>
          <p:cNvSpPr txBox="1"/>
          <p:nvPr/>
        </p:nvSpPr>
        <p:spPr>
          <a:xfrm>
            <a:off x="308595" y="23729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CBAE4A96-0995-3232-5DA2-A61721098BD7}"/>
              </a:ext>
            </a:extLst>
          </p:cNvPr>
          <p:cNvSpPr txBox="1"/>
          <p:nvPr/>
        </p:nvSpPr>
        <p:spPr>
          <a:xfrm>
            <a:off x="381000" y="1866338"/>
            <a:ext cx="8382000" cy="434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主、耶穌基督、獨生子； 主、天主、天主的羔羊，聖父之子； 除免世罪者，求祢垂憐我們。 除免世罪者，求祢俯聽我們的祈禱。坐在聖父之右者，求祢垂憐我們；</a:t>
            </a:r>
            <a:endParaRPr lang="en-US" altLang="zh-TW" sz="44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198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938CB-6DAF-A4A4-2408-F897C8D70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32518F7D-E688-F786-3919-A20AD7CEA70B}"/>
              </a:ext>
            </a:extLst>
          </p:cNvPr>
          <p:cNvSpPr txBox="1"/>
          <p:nvPr/>
        </p:nvSpPr>
        <p:spPr>
          <a:xfrm>
            <a:off x="318534" y="187599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2618942B-D37B-7D86-88D1-A4A96AAC0FAD}"/>
              </a:ext>
            </a:extLst>
          </p:cNvPr>
          <p:cNvSpPr txBox="1"/>
          <p:nvPr/>
        </p:nvSpPr>
        <p:spPr>
          <a:xfrm>
            <a:off x="381000" y="1975670"/>
            <a:ext cx="8382000" cy="334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因為只有祢是聖的，只有祢是主，只有祢是至高無上的。</a:t>
            </a:r>
            <a:endParaRPr lang="en-US" altLang="zh-TW" sz="4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lvl="0"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耶穌基督，祢和聖神，同享天主聖父的光榮。阿們。</a:t>
            </a:r>
            <a:endParaRPr lang="en-US" altLang="zh-TW" sz="44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1362542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"/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集     禱     經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58" name="Google Shape;658;p9"/>
          <p:cNvSpPr txBox="1"/>
          <p:nvPr/>
        </p:nvSpPr>
        <p:spPr>
          <a:xfrm>
            <a:off x="288717" y="1850328"/>
            <a:ext cx="8351838" cy="5484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58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主禮：</a:t>
            </a:r>
            <a:r>
              <a:rPr lang="zh-TW" sz="58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………</a:t>
            </a: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，祂和祢及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      聖神，永生永王。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5800" b="0" i="0" u="none" strike="noStrike" cap="none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</a:t>
            </a: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 txBox="1">
            <a:spLocks noGrp="1"/>
          </p:cNvSpPr>
          <p:nvPr>
            <p:ph type="title" idx="4294967295"/>
          </p:nvPr>
        </p:nvSpPr>
        <p:spPr>
          <a:xfrm>
            <a:off x="477081" y="188640"/>
            <a:ext cx="8169275" cy="13591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/>
              </a:rPr>
              <a:t>聖   道   禮   儀</a:t>
            </a:r>
            <a:endParaRPr sz="7200" b="1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2" name="Google Shape;572;p10"/>
          <p:cNvSpPr txBox="1"/>
          <p:nvPr/>
        </p:nvSpPr>
        <p:spPr>
          <a:xfrm>
            <a:off x="539750" y="2548491"/>
            <a:ext cx="8064600" cy="318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一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出谷紀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981B-F6D2-9CCF-E628-983F3B0A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266C5-CC0F-D4EF-4A82-93F868C89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>
                <a:solidFill>
                  <a:schemeClr val="dk1"/>
                </a:solidFill>
              </a:rPr>
            </a:br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C232-980B-2343-9A56-A350725E20B1}"/>
              </a:ext>
            </a:extLst>
          </p:cNvPr>
          <p:cNvSpPr txBox="1"/>
          <p:nvPr/>
        </p:nvSpPr>
        <p:spPr>
          <a:xfrm>
            <a:off x="334108" y="91362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在那幾天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以色列子民來到西奈曠野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就在曠野中紮了營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以色列人在西奈山下紮了營。梅瑟上山到天主面前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上主從山上呼喚他說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「你要這樣告訴雅格的子孫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訓示以色列子民說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你們親自看見了我怎樣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0D4C7009-A6BE-DBFE-F76A-79CB7B7A4454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605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F709C-B49E-F41E-9C2B-637030BF4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C4F59-369E-CF6E-4A15-0BA2541F6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>
                <a:solidFill>
                  <a:schemeClr val="dk1"/>
                </a:solidFill>
              </a:rPr>
            </a:br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0D13B5-7FAE-4D5C-40FE-09E49017AD9D}"/>
              </a:ext>
            </a:extLst>
          </p:cNvPr>
          <p:cNvSpPr txBox="1"/>
          <p:nvPr/>
        </p:nvSpPr>
        <p:spPr>
          <a:xfrm>
            <a:off x="334108" y="97352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對待了埃及人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怎樣好像老鷹一樣把你們背在翅膀上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把你們帶出來歸屬我。現在如果你們真聽我的話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遵守我的盟約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你們在萬民中將成為我的特選子民。的確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全世界都屬於我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但是你們為我應成為司祭的國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111D3D04-1EBC-36D4-B3BA-0606E73D8931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</a:t>
            </a: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380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29FFE-8D18-E1AC-7CE9-656297C81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AE373-6A63-4A7C-4BDB-CA449A352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>
                <a:solidFill>
                  <a:schemeClr val="dk1"/>
                </a:solidFill>
              </a:rPr>
            </a:br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FBCD32-2797-CFDD-CA67-29CA8C920276}"/>
              </a:ext>
            </a:extLst>
          </p:cNvPr>
          <p:cNvSpPr txBox="1"/>
          <p:nvPr/>
        </p:nvSpPr>
        <p:spPr>
          <a:xfrm>
            <a:off x="334108" y="97352"/>
            <a:ext cx="847578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家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聖潔的國民。」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994C013D-F466-C8B4-E2D0-F06E0B5E65AF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</a:t>
            </a: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2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92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92"/>
          <p:cNvSpPr/>
          <p:nvPr/>
        </p:nvSpPr>
        <p:spPr>
          <a:xfrm>
            <a:off x="503970" y="297625"/>
            <a:ext cx="81360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006C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進  堂  </a:t>
            </a:r>
            <a:r>
              <a:rPr lang="zh-TW" sz="5400" b="1" dirty="0">
                <a:solidFill>
                  <a:srgbClr val="00006C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詠</a:t>
            </a:r>
            <a:endParaRPr lang="en-US" altLang="zh-TW" sz="5400" b="1" dirty="0">
              <a:solidFill>
                <a:srgbClr val="00006C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endParaRPr sz="5400" b="1" dirty="0">
              <a:solidFill>
                <a:srgbClr val="00006C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endParaRPr sz="2400" i="0" u="none" strike="noStrike" cap="none" dirty="0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82" name="Google Shape;582;p92"/>
          <p:cNvSpPr txBox="1">
            <a:spLocks noGrp="1"/>
          </p:cNvSpPr>
          <p:nvPr>
            <p:ph type="title" idx="4294967295"/>
          </p:nvPr>
        </p:nvSpPr>
        <p:spPr>
          <a:xfrm>
            <a:off x="179370" y="2215187"/>
            <a:ext cx="8785200" cy="37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115000"/>
              </a:lnSpc>
              <a:buClr>
                <a:srgbClr val="FF0000"/>
              </a:buClr>
              <a:buSzPts val="4400"/>
            </a:pPr>
            <a:r>
              <a:rPr lang="zh-TW" altLang="en-US" sz="5400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上主求祢俯聽我的呼聲，</a:t>
            </a:r>
            <a:br>
              <a:rPr lang="en-US" altLang="zh-TW" sz="5400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altLang="en-US" sz="5400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上主一向是我的救援，</a:t>
            </a:r>
            <a:br>
              <a:rPr lang="zh-TW" altLang="en-US" sz="5400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altLang="en-US" sz="5400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我的救主，</a:t>
            </a:r>
            <a:br>
              <a:rPr lang="zh-TW" altLang="en-US" sz="5400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altLang="en-US" sz="5400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不要把我遺忘，</a:t>
            </a:r>
            <a:br>
              <a:rPr lang="zh-TW" altLang="en-US" sz="5400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altLang="en-US" sz="5400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上主求祢俯聽我的呼聲。</a:t>
            </a:r>
            <a:endParaRPr sz="5400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83" name="Google Shape;583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581;p92">
            <a:extLst>
              <a:ext uri="{FF2B5EF4-FFF2-40B4-BE49-F238E27FC236}">
                <a16:creationId xmlns:a16="http://schemas.microsoft.com/office/drawing/2014/main" id="{8F3AD00E-3BBC-7D30-1E26-1CC36AE42B3E}"/>
              </a:ext>
            </a:extLst>
          </p:cNvPr>
          <p:cNvSpPr/>
          <p:nvPr/>
        </p:nvSpPr>
        <p:spPr>
          <a:xfrm>
            <a:off x="504000" y="3971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200" b="1" i="0" u="none" strike="noStrike" cap="none" dirty="0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</a:t>
            </a:r>
            <a:r>
              <a:rPr lang="zh-TW" sz="5200" b="1" dirty="0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詠</a:t>
            </a:r>
            <a:endParaRPr sz="5200" b="1" dirty="0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3200" b="1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zh-TW" sz="25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詠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27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：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7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、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9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DFKai-SB"/>
              </a:rPr>
              <a:t>，5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：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DFKai-SB"/>
              </a:rPr>
              <a:t>5~6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sz="3200" b="1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sz="3200" b="1" dirty="0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1"/>
          <p:cNvSpPr txBox="1"/>
          <p:nvPr/>
        </p:nvSpPr>
        <p:spPr>
          <a:xfrm>
            <a:off x="467643" y="474365"/>
            <a:ext cx="8208714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</a:t>
            </a:r>
            <a:r>
              <a:rPr lang="zh-TW" sz="600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上主的聖言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全體：感謝天主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4BC55A49-F81B-DF75-7704-86B11EC3FB14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4381136-10E9-F6C1-77D4-66E86254F0AC}"/>
              </a:ext>
            </a:extLst>
          </p:cNvPr>
          <p:cNvSpPr txBox="1"/>
          <p:nvPr/>
        </p:nvSpPr>
        <p:spPr>
          <a:xfrm>
            <a:off x="566555" y="2540622"/>
            <a:ext cx="80108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just">
              <a:buSzPts val="7200"/>
            </a:pPr>
            <a:r>
              <a:rPr lang="zh-TW" altLang="en-US" sz="600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答：</a:t>
            </a:r>
            <a:r>
              <a:rPr lang="zh-TW" altLang="zh-CN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我們是祂的人民，是祂牧場的羊群。</a:t>
            </a:r>
            <a:endParaRPr lang="zh-TW" altLang="en-US"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>
          <a:extLst>
            <a:ext uri="{FF2B5EF4-FFF2-40B4-BE49-F238E27FC236}">
              <a16:creationId xmlns:a16="http://schemas.microsoft.com/office/drawing/2014/main" id="{AEB065D3-6547-2815-C03F-7CBB92B9B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A5F2CFC5-B2C3-7A52-29C1-02547FB28441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98E451E-A530-728B-A2F5-8DD6155891EC}"/>
              </a:ext>
            </a:extLst>
          </p:cNvPr>
          <p:cNvSpPr txBox="1"/>
          <p:nvPr/>
        </p:nvSpPr>
        <p:spPr>
          <a:xfrm>
            <a:off x="1821132" y="4724080"/>
            <a:ext cx="62960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我們是祂的人民，</a:t>
            </a:r>
            <a:endParaRPr lang="en-US" altLang="zh-TW" sz="5400" b="1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是祂牧場的羊群。</a:t>
            </a:r>
            <a:endParaRPr lang="zh-TW" altLang="en-US" sz="5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CB3B644-066D-98E0-8753-47BEEDB2FA46}"/>
              </a:ext>
            </a:extLst>
          </p:cNvPr>
          <p:cNvSpPr txBox="1"/>
          <p:nvPr/>
        </p:nvSpPr>
        <p:spPr>
          <a:xfrm>
            <a:off x="378691" y="1801410"/>
            <a:ext cx="868218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en-US" altLang="zh-TW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普世大地，請向上主歡呼，</a:t>
            </a:r>
            <a:endParaRPr lang="en-US" altLang="zh-CN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ctr">
              <a:buSzPts val="7200"/>
            </a:pP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興高采烈地事奉上主；</a:t>
            </a:r>
            <a:endParaRPr lang="en-US" altLang="zh-CN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ctr">
              <a:buSzPts val="7200"/>
            </a:pP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到他面前時，載歌載舞！</a:t>
            </a:r>
            <a:endParaRPr lang="zh-TW" altLang="en-US" sz="5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4212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>
          <a:extLst>
            <a:ext uri="{FF2B5EF4-FFF2-40B4-BE49-F238E27FC236}">
              <a16:creationId xmlns:a16="http://schemas.microsoft.com/office/drawing/2014/main" id="{B05F0C85-EAE0-AA5B-FC3F-2964E5F83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D4078211-722C-35A1-4C57-B92CDF44EEFD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34A5FBD-9A45-805C-6DD2-8C695A02A6F5}"/>
              </a:ext>
            </a:extLst>
          </p:cNvPr>
          <p:cNvSpPr txBox="1"/>
          <p:nvPr/>
        </p:nvSpPr>
        <p:spPr>
          <a:xfrm>
            <a:off x="1507095" y="4922166"/>
            <a:ext cx="62960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我們是祂的人民，</a:t>
            </a:r>
            <a:endParaRPr lang="en-US" altLang="zh-TW" sz="5400" b="1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是祂牧場的羊群。</a:t>
            </a:r>
            <a:endParaRPr lang="zh-TW" altLang="en-US" sz="5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CEB2A15-C72C-BBB0-483D-62F39510E931}"/>
              </a:ext>
            </a:extLst>
          </p:cNvPr>
          <p:cNvSpPr txBox="1"/>
          <p:nvPr/>
        </p:nvSpPr>
        <p:spPr>
          <a:xfrm>
            <a:off x="461818" y="1505846"/>
            <a:ext cx="868218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en-US" altLang="zh-TW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要知道唯有上主是天主；</a:t>
            </a:r>
            <a:endParaRPr lang="en-US" altLang="zh-CN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ctr">
              <a:buSzPts val="7200"/>
            </a:pP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他創造了我們；我們屬於他，</a:t>
            </a:r>
            <a:endParaRPr lang="en-US" altLang="zh-CN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ctr">
              <a:buSzPts val="7200"/>
            </a:pP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我們是他的子民，</a:t>
            </a:r>
            <a:endParaRPr lang="en-US" altLang="zh-CN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ctr">
              <a:buSzPts val="7200"/>
            </a:pP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是他牧場的羊群。</a:t>
            </a:r>
            <a:endParaRPr lang="zh-TW" altLang="en-US" sz="5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9899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>
          <a:extLst>
            <a:ext uri="{FF2B5EF4-FFF2-40B4-BE49-F238E27FC236}">
              <a16:creationId xmlns:a16="http://schemas.microsoft.com/office/drawing/2014/main" id="{E886DE9E-575E-C323-2F7C-ED1F457B3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CCC5F4CD-B1AE-41E9-3BFB-270F8C4A7057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CCCF246-DB33-4673-DD45-E6885D537442}"/>
              </a:ext>
            </a:extLst>
          </p:cNvPr>
          <p:cNvSpPr txBox="1"/>
          <p:nvPr/>
        </p:nvSpPr>
        <p:spPr>
          <a:xfrm>
            <a:off x="1654877" y="4728202"/>
            <a:ext cx="62960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我們是祂的人民，</a:t>
            </a:r>
            <a:endParaRPr lang="en-US" altLang="zh-TW" sz="5400" b="1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是祂牧場的羊群。</a:t>
            </a:r>
            <a:endParaRPr lang="zh-TW" altLang="en-US" sz="5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A856DD9-2380-BB34-59B1-8CEC9273940D}"/>
              </a:ext>
            </a:extLst>
          </p:cNvPr>
          <p:cNvSpPr txBox="1"/>
          <p:nvPr/>
        </p:nvSpPr>
        <p:spPr>
          <a:xfrm>
            <a:off x="461818" y="1817432"/>
            <a:ext cx="868218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en-US" altLang="zh-TW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的確，上主溫良慈善；</a:t>
            </a:r>
            <a:endParaRPr lang="en-US" altLang="zh-CN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ctr">
              <a:buSzPts val="7200"/>
            </a:pP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他的慈愛直到永遠；</a:t>
            </a:r>
            <a:endParaRPr lang="en-US" altLang="zh-CN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ctr">
              <a:buSzPts val="7200"/>
            </a:pP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他的信實世世綿延。</a:t>
            </a:r>
            <a:endParaRPr lang="zh-TW" altLang="en-US" sz="5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8872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>
          <a:extLst>
            <a:ext uri="{FF2B5EF4-FFF2-40B4-BE49-F238E27FC236}">
              <a16:creationId xmlns:a16="http://schemas.microsoft.com/office/drawing/2014/main" id="{FC39AC89-9627-1022-342B-A1BFAA0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>
            <a:extLst>
              <a:ext uri="{FF2B5EF4-FFF2-40B4-BE49-F238E27FC236}">
                <a16:creationId xmlns:a16="http://schemas.microsoft.com/office/drawing/2014/main" id="{E0382DFD-73E6-7078-272F-86BA16133CB1}"/>
              </a:ext>
            </a:extLst>
          </p:cNvPr>
          <p:cNvSpPr txBox="1"/>
          <p:nvPr/>
        </p:nvSpPr>
        <p:spPr>
          <a:xfrm>
            <a:off x="165489" y="1641921"/>
            <a:ext cx="8813022" cy="318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聖保祿宗徒致羅馬人書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0197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01A7A2F-04AC-B862-C444-713ABF43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0787229-18A0-460B-B0EC-CE9399F24910}"/>
              </a:ext>
            </a:extLst>
          </p:cNvPr>
          <p:cNvSpPr txBox="1"/>
          <p:nvPr/>
        </p:nvSpPr>
        <p:spPr>
          <a:xfrm>
            <a:off x="396150" y="192001"/>
            <a:ext cx="8351700" cy="650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弟兄姐妹們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當我們還是軟弱的時候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基督就在指定的時期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為不虔敬的人死了。幾乎沒有為義人而死的事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為好人死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或許有敢作的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但是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基督在我們還是罪人的時候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就為我們死了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這證明天主是怎樣的</a:t>
            </a:r>
            <a:endParaRPr lang="zh-TW" altLang="en-US"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C63858E2-44EE-3460-898D-924E2C631636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239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B7392208-CB01-61D4-0406-6277010F4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83A7A9D-86E9-653E-8150-DA70E78E7554}"/>
              </a:ext>
            </a:extLst>
          </p:cNvPr>
          <p:cNvSpPr txBox="1"/>
          <p:nvPr/>
        </p:nvSpPr>
        <p:spPr>
          <a:xfrm>
            <a:off x="396150" y="192001"/>
            <a:ext cx="8351700" cy="650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愛我們。現在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我們既因祂的血而成義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我們更要藉着祂脫免天主的義怒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我們在作仇敵的時候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尚且因祂聖子的死得與天主和好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那麼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在和好之後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一定更要因着祂的生命得救了。不但如此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我們</a:t>
            </a:r>
            <a:endParaRPr lang="zh-TW" altLang="en-US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19D54F3A-8288-5A96-C2D0-EBD4C5F1E63E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04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705E6FD3-2563-B2A4-4389-0CA70461C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8E47D6A5-DCD3-239A-F4C1-36563FD10BAD}"/>
              </a:ext>
            </a:extLst>
          </p:cNvPr>
          <p:cNvSpPr txBox="1"/>
          <p:nvPr/>
        </p:nvSpPr>
        <p:spPr>
          <a:xfrm>
            <a:off x="396150" y="192001"/>
            <a:ext cx="8351700" cy="355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現在既藉着我們的主耶穌基督與天主和好了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也必藉着祂以天主為喜樂。</a:t>
            </a:r>
            <a:endParaRPr lang="zh-TW" altLang="en-US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65674E36-B2DF-8D67-402C-5D60B411DDE9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9719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54"/>
          <p:cNvSpPr txBox="1"/>
          <p:nvPr/>
        </p:nvSpPr>
        <p:spPr>
          <a:xfrm>
            <a:off x="395536" y="332656"/>
            <a:ext cx="8208714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—上主的聖言—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全體：感謝天主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5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5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15"/>
          <p:cNvSpPr/>
          <p:nvPr/>
        </p:nvSpPr>
        <p:spPr>
          <a:xfrm>
            <a:off x="504000" y="6905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006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進  堂  曲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582" name="Google Shape;582;p15"/>
          <p:cNvSpPr txBox="1">
            <a:spLocks noGrp="1"/>
          </p:cNvSpPr>
          <p:nvPr>
            <p:ph type="title" idx="4294967295"/>
          </p:nvPr>
        </p:nvSpPr>
        <p:spPr>
          <a:xfrm>
            <a:off x="597774" y="3009702"/>
            <a:ext cx="8182812" cy="146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CN" altLang="en-US" sz="7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Arial"/>
              </a:rPr>
              <a:t>獻上讚美的祭</a:t>
            </a:r>
            <a:endParaRPr sz="7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Arial"/>
            </a:endParaRPr>
          </a:p>
        </p:txBody>
      </p:sp>
      <p:sp>
        <p:nvSpPr>
          <p:cNvPr id="583" name="Google Shape;583;p15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84" name="Google Shape;584;p15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6"/>
          <p:cNvSpPr/>
          <p:nvPr/>
        </p:nvSpPr>
        <p:spPr>
          <a:xfrm>
            <a:off x="465655" y="920641"/>
            <a:ext cx="8351837" cy="3785611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福  音  前  歡  呼</a:t>
            </a:r>
            <a:endParaRPr sz="8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imes New Roman"/>
              <a:buNone/>
            </a:pPr>
            <a:endParaRPr sz="8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8000"/>
              <a:buFont typeface="DFKai-SB"/>
              <a:buNone/>
            </a:pPr>
            <a:r>
              <a:rPr lang="zh-CN" altLang="en-US" sz="8000" b="0" i="0" u="none" strike="noStrike" cap="none" dirty="0">
                <a:solidFill>
                  <a:srgbClr val="E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CN" altLang="en-US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阿肋路亞</a:t>
            </a:r>
            <a:r>
              <a:rPr lang="zh-CN" altLang="en-US" sz="6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！</a:t>
            </a:r>
            <a:endParaRPr sz="660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7"/>
          <p:cNvSpPr/>
          <p:nvPr/>
        </p:nvSpPr>
        <p:spPr>
          <a:xfrm>
            <a:off x="313614" y="256084"/>
            <a:ext cx="8557126" cy="59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福     音</a:t>
            </a:r>
            <a:endParaRPr sz="66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願主與你們同在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lvl="0">
              <a:lnSpc>
                <a:spcPct val="125000"/>
              </a:lnSpc>
              <a:buSzPts val="6000"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主禮：恭讀</a:t>
            </a:r>
            <a:r>
              <a:rPr lang="zh-CN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聖瑪竇</a:t>
            </a:r>
            <a:r>
              <a:rPr lang="zh-TW" altLang="en-US" sz="60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福音</a:t>
            </a:r>
            <a:endParaRPr sz="32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全體：主願光榮歸於祢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/>
          <p:cNvSpPr/>
          <p:nvPr/>
        </p:nvSpPr>
        <p:spPr>
          <a:xfrm>
            <a:off x="326231" y="180090"/>
            <a:ext cx="8491500" cy="6378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那時候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耶穌看見群眾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就對他們動了慈心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因為他們困苦流離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好像沒有牧人的羊。於是對門徒說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「莊稼多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工人少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所以你們應當求莊稼的主人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派遣工人來收割。」</a:t>
            </a: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耶穌叫來了祂的十二位門徒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A642FC03-147E-EAD2-A3A4-0883E4D80D0A}"/>
              </a:ext>
            </a:extLst>
          </p:cNvPr>
          <p:cNvSpPr txBox="1"/>
          <p:nvPr/>
        </p:nvSpPr>
        <p:spPr>
          <a:xfrm>
            <a:off x="5902200" y="6457931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4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D22DF5D-B572-F22A-F96F-6DBB12B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82BDCD62-DAD7-18AD-F7C9-B5BCBD54E434}"/>
              </a:ext>
            </a:extLst>
          </p:cNvPr>
          <p:cNvSpPr/>
          <p:nvPr/>
        </p:nvSpPr>
        <p:spPr>
          <a:xfrm>
            <a:off x="326231" y="279480"/>
            <a:ext cx="8491500" cy="634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賜給他們制伏邪魔的權柄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可以驅逐邪魔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醫治各種疾病。十二位宗徒的名字是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第一個是別號伯鐸的西滿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和他的兄弟安德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載伯德的兒子雅格和他的弟弟若望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斐理和祿茂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多默和稅務員瑪竇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阿耳斐的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E79F086C-8F43-D4E5-8E79-C26CF43118D4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4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633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3A934513-13A0-B8F6-B3D0-E26D53181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B08C4D3F-9034-9703-5803-204720F16E9C}"/>
              </a:ext>
            </a:extLst>
          </p:cNvPr>
          <p:cNvSpPr/>
          <p:nvPr/>
        </p:nvSpPr>
        <p:spPr>
          <a:xfrm>
            <a:off x="326231" y="279480"/>
            <a:ext cx="8491500" cy="634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兒子雅格和達德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熱誠者西滿和出賣耶穌的猶達斯 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· 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依斯加略。耶穌派遣這十二人出去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囑咐他們說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「外邦人的路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你們不要走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撒瑪黎雅人的城市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你們不要進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寧可到以色列人當中迷失的羊群那裡去。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2B9092F6-0C01-430C-137C-7C9DF69DD41D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4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9108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02827070-39EA-B093-ECC1-7B45C4006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A6EEFFE7-970C-196D-C14B-B23B76F82625}"/>
              </a:ext>
            </a:extLst>
          </p:cNvPr>
          <p:cNvSpPr/>
          <p:nvPr/>
        </p:nvSpPr>
        <p:spPr>
          <a:xfrm>
            <a:off x="326231" y="279480"/>
            <a:ext cx="8491500" cy="486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你們在路上要宣講說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『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天國近了。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』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你們要治好病人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要復活死人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要使痲瘋病人痊愈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要驅逐魔鬼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你們白白得來的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也要白白給人。」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16B4AF39-A712-B4D1-9D8B-A7969BAF5A09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4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5165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21"/>
          <p:cNvSpPr/>
          <p:nvPr/>
        </p:nvSpPr>
        <p:spPr>
          <a:xfrm>
            <a:off x="184010" y="1412875"/>
            <a:ext cx="9039501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—基督的福音—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28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endParaRPr sz="28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我們讚美祢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2"/>
          <p:cNvSpPr txBox="1"/>
          <p:nvPr/>
        </p:nvSpPr>
        <p:spPr>
          <a:xfrm>
            <a:off x="1476375" y="2060575"/>
            <a:ext cx="6048375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MingLiu"/>
              <a:buNone/>
            </a:pPr>
            <a:r>
              <a:rPr lang="zh-TW" sz="8800" b="1" i="0" u="none" strike="noStrike" cap="none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講   道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3"/>
          <p:cNvSpPr txBox="1"/>
          <p:nvPr/>
        </p:nvSpPr>
        <p:spPr>
          <a:xfrm>
            <a:off x="539750" y="1773238"/>
            <a:ext cx="842486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我信唯一的天主，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全能的聖父，天地萬物，無論有形無形，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都是祂所創造的。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753" name="Google Shape;753;p23"/>
          <p:cNvSpPr txBox="1">
            <a:spLocks noGrp="1"/>
          </p:cNvSpPr>
          <p:nvPr>
            <p:ph type="title" idx="4294967295"/>
          </p:nvPr>
        </p:nvSpPr>
        <p:spPr>
          <a:xfrm>
            <a:off x="539750" y="274638"/>
            <a:ext cx="8135938" cy="1209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/>
              </a:rPr>
              <a:t>信    經</a:t>
            </a:r>
            <a:r>
              <a:rPr lang="zh-TW" sz="72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            </a:t>
            </a:r>
            <a:r>
              <a:rPr lang="zh-TW" sz="7200" b="1" dirty="0">
                <a:solidFill>
                  <a:srgbClr val="FF0000"/>
                </a:solidFill>
              </a:rPr>
              <a:t>　</a:t>
            </a:r>
            <a:endParaRPr sz="7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24"/>
          <p:cNvSpPr txBox="1"/>
          <p:nvPr/>
        </p:nvSpPr>
        <p:spPr>
          <a:xfrm>
            <a:off x="2049187" y="395800"/>
            <a:ext cx="7295868" cy="60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我信唯一的主、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耶穌基督，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天主的獨生子。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祂在萬世之前，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由聖父所生。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獻上讚美的祭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01" name="Google Shape;601;p94"/>
          <p:cNvSpPr txBox="1">
            <a:spLocks noGrp="1"/>
          </p:cNvSpPr>
          <p:nvPr>
            <p:ph type="body" idx="1"/>
          </p:nvPr>
        </p:nvSpPr>
        <p:spPr>
          <a:xfrm>
            <a:off x="431850" y="843395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我們獻上讚美的祭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來進入神的殿中。</a:t>
            </a:r>
            <a:endParaRPr sz="54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我們獻上讚美的祭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來進入神的殿中。</a:t>
            </a:r>
            <a:endParaRPr sz="54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我們以感恩的心，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來向你獻上感謝的祭。</a:t>
            </a:r>
            <a:endParaRPr sz="54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我們以喜樂的心，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來獻上讚美的祭。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 dirty="0"/>
          </a:p>
        </p:txBody>
      </p:sp>
      <p:sp>
        <p:nvSpPr>
          <p:cNvPr id="602" name="Google Shape;602;p94"/>
          <p:cNvSpPr txBox="1"/>
          <p:nvPr/>
        </p:nvSpPr>
        <p:spPr>
          <a:xfrm>
            <a:off x="5795962" y="6430962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獻上讚美的祭 1 of 1  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25"/>
          <p:cNvSpPr txBox="1"/>
          <p:nvPr/>
        </p:nvSpPr>
        <p:spPr>
          <a:xfrm>
            <a:off x="855041" y="1593902"/>
            <a:ext cx="8064500" cy="367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祂是出自天主的天主，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出自光明的光明，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出自真天主的真天主。</a:t>
            </a:r>
            <a:endParaRPr sz="6000" b="0" i="0" u="none" strike="noStrike" cap="none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6"/>
          <p:cNvSpPr/>
          <p:nvPr/>
        </p:nvSpPr>
        <p:spPr>
          <a:xfrm>
            <a:off x="633826" y="1074529"/>
            <a:ext cx="8353425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祂是聖父所生，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而非聖父所造，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與聖父同性同體，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萬物是藉著祂而造成的。</a:t>
            </a:r>
            <a:endParaRPr sz="6000" b="0" i="0" u="none" strike="noStrike" cap="none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7"/>
          <p:cNvSpPr/>
          <p:nvPr/>
        </p:nvSpPr>
        <p:spPr>
          <a:xfrm>
            <a:off x="538575" y="188925"/>
            <a:ext cx="8096700" cy="355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祂為了我們人類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並為了我們的得救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從天降下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774" name="Google Shape;774;p27"/>
          <p:cNvSpPr/>
          <p:nvPr/>
        </p:nvSpPr>
        <p:spPr>
          <a:xfrm>
            <a:off x="2751138" y="3606800"/>
            <a:ext cx="3476625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DFKai-SB"/>
              <a:buNone/>
            </a:pPr>
            <a:r>
              <a:rPr lang="zh-TW" sz="48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｛</a:t>
            </a:r>
            <a:r>
              <a:rPr lang="zh-TW" sz="4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鞠 躬</a:t>
            </a: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｝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775" name="Google Shape;775;p27"/>
          <p:cNvSpPr/>
          <p:nvPr/>
        </p:nvSpPr>
        <p:spPr>
          <a:xfrm>
            <a:off x="34925" y="4289425"/>
            <a:ext cx="8929688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｛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祂因聖神由童貞瑪利亞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取得肉軀，而成為人</a:t>
            </a:r>
            <a:r>
              <a:rPr lang="zh-TW" sz="60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｝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8"/>
          <p:cNvSpPr txBox="1"/>
          <p:nvPr/>
        </p:nvSpPr>
        <p:spPr>
          <a:xfrm>
            <a:off x="591184" y="497448"/>
            <a:ext cx="8743200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祂在般雀比拉多執政時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為我們被釘在十字架上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受難而被埋葬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祂正如聖經所載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第三日復活了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9"/>
          <p:cNvSpPr txBox="1"/>
          <p:nvPr/>
        </p:nvSpPr>
        <p:spPr>
          <a:xfrm>
            <a:off x="1225343" y="497448"/>
            <a:ext cx="7200900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祂升了天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坐在聖父的右邊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祂還要光榮地降來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審判生者死者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祂的神國萬世無疆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30"/>
          <p:cNvSpPr txBox="1"/>
          <p:nvPr/>
        </p:nvSpPr>
        <p:spPr>
          <a:xfrm>
            <a:off x="894779" y="160822"/>
            <a:ext cx="7989000" cy="66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我信聖神，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祂是主及賦予生命者，由聖父聖子所共發。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祂和聖父聖子，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同受欽崇，同享光榮。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祂曾藉先知們發言。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31"/>
          <p:cNvSpPr txBox="1"/>
          <p:nvPr/>
        </p:nvSpPr>
        <p:spPr>
          <a:xfrm>
            <a:off x="611188" y="668544"/>
            <a:ext cx="8928100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我信唯一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、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至聖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、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至公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、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從宗徒傳下來的教會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796" name="Google Shape;796;p31"/>
          <p:cNvSpPr/>
          <p:nvPr/>
        </p:nvSpPr>
        <p:spPr>
          <a:xfrm>
            <a:off x="611188" y="3429000"/>
            <a:ext cx="8424862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我承認赦罪的聖洗，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只有一個。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32"/>
          <p:cNvSpPr/>
          <p:nvPr/>
        </p:nvSpPr>
        <p:spPr>
          <a:xfrm>
            <a:off x="1182828" y="1651610"/>
            <a:ext cx="6985000" cy="355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我期待死人的復活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及來世的生命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阿們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33"/>
          <p:cNvSpPr txBox="1"/>
          <p:nvPr/>
        </p:nvSpPr>
        <p:spPr>
          <a:xfrm>
            <a:off x="539750" y="781602"/>
            <a:ext cx="8064500" cy="457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en-US" altLang="zh-TW" sz="80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zh-TW" sz="80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信  友  禱  詞</a:t>
            </a:r>
            <a:endParaRPr sz="8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imes New Roman"/>
              <a:buNone/>
            </a:pPr>
            <a:endParaRPr sz="85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en-US" alt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領：我們同聲祈禱</a:t>
            </a:r>
            <a:endParaRPr sz="6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全體：求主俯聽我們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/>
          <p:cNvSpPr/>
          <p:nvPr/>
        </p:nvSpPr>
        <p:spPr>
          <a:xfrm>
            <a:off x="103031" y="103032"/>
            <a:ext cx="8944378" cy="560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TW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聖方濟，我們的弟兄，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八百年前你以平安的心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迎向「死亡姊妹」，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求你為我們轉求上主。</a:t>
            </a:r>
          </a:p>
        </p:txBody>
      </p:sp>
      <p:sp>
        <p:nvSpPr>
          <p:cNvPr id="4" name="Google Shape;852;p159">
            <a:extLst>
              <a:ext uri="{FF2B5EF4-FFF2-40B4-BE49-F238E27FC236}">
                <a16:creationId xmlns:a16="http://schemas.microsoft.com/office/drawing/2014/main" id="{EA8AC261-61CA-F9A2-8D6F-E70C541FDE50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1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"/>
          <p:cNvSpPr txBox="1">
            <a:spLocks noGrp="1"/>
          </p:cNvSpPr>
          <p:nvPr>
            <p:ph type="title" idx="4294967295"/>
          </p:nvPr>
        </p:nvSpPr>
        <p:spPr>
          <a:xfrm>
            <a:off x="498475" y="265113"/>
            <a:ext cx="8105775" cy="114776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/>
              </a:rPr>
              <a:t>致     候     詞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8" name="Google Shape;618;p2"/>
          <p:cNvSpPr txBox="1"/>
          <p:nvPr/>
        </p:nvSpPr>
        <p:spPr>
          <a:xfrm>
            <a:off x="1116013" y="1954213"/>
            <a:ext cx="69850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主禮：因父、及子、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及聖神之名。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19" name="Google Shape;619;p2"/>
          <p:cNvSpPr txBox="1"/>
          <p:nvPr/>
        </p:nvSpPr>
        <p:spPr>
          <a:xfrm>
            <a:off x="1111250" y="4724400"/>
            <a:ext cx="55483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>
          <a:extLst>
            <a:ext uri="{FF2B5EF4-FFF2-40B4-BE49-F238E27FC236}">
              <a16:creationId xmlns:a16="http://schemas.microsoft.com/office/drawing/2014/main" id="{5E19904F-DADB-4716-0439-F96D9B70A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>
            <a:extLst>
              <a:ext uri="{FF2B5EF4-FFF2-40B4-BE49-F238E27FC236}">
                <a16:creationId xmlns:a16="http://schemas.microsoft.com/office/drawing/2014/main" id="{D28F4C48-1BA4-B828-BB4A-4015468E0A10}"/>
              </a:ext>
            </a:extLst>
          </p:cNvPr>
          <p:cNvSpPr/>
          <p:nvPr/>
        </p:nvSpPr>
        <p:spPr>
          <a:xfrm>
            <a:off x="103031" y="103032"/>
            <a:ext cx="8944378" cy="560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TW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在十字苦像前，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你認出了真正的平安。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請教導我們在基督內 ，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找到一切和好的泉源。</a:t>
            </a:r>
          </a:p>
        </p:txBody>
      </p:sp>
      <p:sp>
        <p:nvSpPr>
          <p:cNvPr id="2" name="Google Shape;852;p159">
            <a:extLst>
              <a:ext uri="{FF2B5EF4-FFF2-40B4-BE49-F238E27FC236}">
                <a16:creationId xmlns:a16="http://schemas.microsoft.com/office/drawing/2014/main" id="{F776C18B-82BC-26D9-A517-01EE09128856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2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75201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>
          <a:extLst>
            <a:ext uri="{FF2B5EF4-FFF2-40B4-BE49-F238E27FC236}">
              <a16:creationId xmlns:a16="http://schemas.microsoft.com/office/drawing/2014/main" id="{A3AE1320-B162-F0E5-9DD1-A11E2D385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>
            <a:extLst>
              <a:ext uri="{FF2B5EF4-FFF2-40B4-BE49-F238E27FC236}">
                <a16:creationId xmlns:a16="http://schemas.microsoft.com/office/drawing/2014/main" id="{DD2FD84A-C58D-B4EA-A034-6834FFFE4C77}"/>
              </a:ext>
            </a:extLst>
          </p:cNvPr>
          <p:cNvSpPr/>
          <p:nvPr/>
        </p:nvSpPr>
        <p:spPr>
          <a:xfrm>
            <a:off x="103031" y="103032"/>
            <a:ext cx="8944378" cy="630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TW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你曾手無寸鐵  ，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跨越戰爭與誤解。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求你賜給我們勇氣，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在世界築起疆界之處建立橋樑。</a:t>
            </a:r>
          </a:p>
        </p:txBody>
      </p:sp>
      <p:sp>
        <p:nvSpPr>
          <p:cNvPr id="2" name="Google Shape;852;p159">
            <a:extLst>
              <a:ext uri="{FF2B5EF4-FFF2-40B4-BE49-F238E27FC236}">
                <a16:creationId xmlns:a16="http://schemas.microsoft.com/office/drawing/2014/main" id="{6868D32F-BA95-48D8-544B-4E5C2D157B45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3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74613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>
          <a:extLst>
            <a:ext uri="{FF2B5EF4-FFF2-40B4-BE49-F238E27FC236}">
              <a16:creationId xmlns:a16="http://schemas.microsoft.com/office/drawing/2014/main" id="{AF9384C7-7F94-745B-0716-198563B61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>
            <a:extLst>
              <a:ext uri="{FF2B5EF4-FFF2-40B4-BE49-F238E27FC236}">
                <a16:creationId xmlns:a16="http://schemas.microsoft.com/office/drawing/2014/main" id="{0439406E-7B03-AE45-03F9-B4E20CA7D0FF}"/>
              </a:ext>
            </a:extLst>
          </p:cNvPr>
          <p:cNvSpPr/>
          <p:nvPr/>
        </p:nvSpPr>
        <p:spPr>
          <a:xfrm>
            <a:off x="-122420" y="103032"/>
            <a:ext cx="9388839" cy="58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在充滿衝突與分裂的時代，  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願我們成為締造和平的人，  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以生命見證  ，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基督所賜的平安。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阿們</a:t>
            </a:r>
          </a:p>
        </p:txBody>
      </p:sp>
      <p:sp>
        <p:nvSpPr>
          <p:cNvPr id="2" name="Google Shape;852;p159">
            <a:extLst>
              <a:ext uri="{FF2B5EF4-FFF2-40B4-BE49-F238E27FC236}">
                <a16:creationId xmlns:a16="http://schemas.microsoft.com/office/drawing/2014/main" id="{E6ADDDAC-7295-B00A-F7E2-32B34417A9BF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31090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3b0d598f3c5_0_0"/>
          <p:cNvSpPr txBox="1"/>
          <p:nvPr/>
        </p:nvSpPr>
        <p:spPr>
          <a:xfrm>
            <a:off x="858631" y="4207605"/>
            <a:ext cx="745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g3b0d598f3c5_0_0"/>
          <p:cNvSpPr txBox="1">
            <a:spLocks noGrp="1"/>
          </p:cNvSpPr>
          <p:nvPr>
            <p:ph type="title" idx="4294967295"/>
          </p:nvPr>
        </p:nvSpPr>
        <p:spPr>
          <a:xfrm>
            <a:off x="323850" y="395448"/>
            <a:ext cx="84963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 dirty="0">
                <a:solidFill>
                  <a:srgbClr val="00006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-ExtB"/>
                <a:sym typeface="PMingLiu-ExtB"/>
              </a:rPr>
              <a:t>聖   祭   禮   儀   </a:t>
            </a:r>
            <a:endParaRPr sz="7200" b="1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-ExtB"/>
              <a:sym typeface="PMingLiu-ExtB"/>
            </a:endParaRPr>
          </a:p>
        </p:txBody>
      </p:sp>
      <p:sp>
        <p:nvSpPr>
          <p:cNvPr id="830" name="Google Shape;830;g3b0d598f3c5_0_0"/>
          <p:cNvSpPr/>
          <p:nvPr/>
        </p:nvSpPr>
        <p:spPr>
          <a:xfrm>
            <a:off x="2566050" y="2610600"/>
            <a:ext cx="40119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006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奉  獻  曲</a:t>
            </a:r>
            <a:endParaRPr sz="4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831" name="Google Shape;831;g3b0d598f3c5_0_0"/>
          <p:cNvSpPr txBox="1">
            <a:spLocks noGrp="1"/>
          </p:cNvSpPr>
          <p:nvPr>
            <p:ph type="title" idx="4294967295"/>
          </p:nvPr>
        </p:nvSpPr>
        <p:spPr>
          <a:xfrm>
            <a:off x="628650" y="400944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CN" altLang="en-US" sz="6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Arial"/>
              </a:rPr>
              <a:t>獻己誦</a:t>
            </a:r>
            <a:endParaRPr lang="zh-TW" altLang="en-US" sz="6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39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獻己</a:t>
            </a:r>
            <a:r>
              <a:rPr lang="zh-TW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誦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855" name="Google Shape;855;p139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吾主天主，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請收納我自由，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取我意志、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理智並我記憶。</a:t>
            </a:r>
            <a:endParaRPr sz="6000" b="0" i="0" u="none" strike="noStrike" cap="none" dirty="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我身我靈，所有皆主恩惠，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飲水思源，今將所有奉回。</a:t>
            </a:r>
            <a:endParaRPr dirty="0"/>
          </a:p>
        </p:txBody>
      </p:sp>
      <p:sp>
        <p:nvSpPr>
          <p:cNvPr id="856" name="Google Shape;856;p139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獻己</a:t>
            </a:r>
            <a:r>
              <a:rPr 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誦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1 of 2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140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獻己</a:t>
            </a:r>
            <a:r>
              <a:rPr lang="zh-TW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誦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862" name="Google Shape;862;p140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一切所有，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由爾管理支配；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唯命是從，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聖意永不違背；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唯望吾主， 恩賜聖寵聖愛，吾心已足， 此外別無貪圖。 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</a:t>
            </a:r>
            <a:endParaRPr/>
          </a:p>
        </p:txBody>
      </p:sp>
      <p:sp>
        <p:nvSpPr>
          <p:cNvPr id="863" name="Google Shape;863;p140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獻己</a:t>
            </a:r>
            <a:r>
              <a:rPr 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誦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2 of 2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39"/>
          <p:cNvSpPr txBox="1"/>
          <p:nvPr/>
        </p:nvSpPr>
        <p:spPr>
          <a:xfrm>
            <a:off x="716514" y="335865"/>
            <a:ext cx="834707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各位教友：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請你們祈禱，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望全能的天主聖父，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收納我和你們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共同奉獻的聖祭。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40"/>
          <p:cNvSpPr txBox="1"/>
          <p:nvPr/>
        </p:nvSpPr>
        <p:spPr>
          <a:xfrm>
            <a:off x="574675" y="260350"/>
            <a:ext cx="7958138" cy="6407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望上主從祢的手中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收納這個聖祭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為讚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美並光榮祂的聖名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也為我們和祂整個聖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教會的益處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41"/>
          <p:cNvSpPr/>
          <p:nvPr/>
        </p:nvSpPr>
        <p:spPr>
          <a:xfrm>
            <a:off x="323850" y="2252179"/>
            <a:ext cx="8351838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主禮：……….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以上所求是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    </a:t>
            </a: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靠我們的主基督。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 們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875" name="Google Shape;875;p41"/>
          <p:cNvSpPr txBox="1"/>
          <p:nvPr/>
        </p:nvSpPr>
        <p:spPr>
          <a:xfrm>
            <a:off x="468313" y="404813"/>
            <a:ext cx="8207375" cy="11525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獻     禮     經</a:t>
            </a:r>
            <a:endParaRPr sz="7200" b="1" i="0" u="none" strike="noStrike" cap="none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42"/>
          <p:cNvSpPr txBox="1"/>
          <p:nvPr/>
        </p:nvSpPr>
        <p:spPr>
          <a:xfrm>
            <a:off x="250825" y="1700213"/>
            <a:ext cx="8569325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願主與你們同在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也與你的心靈同在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請舉心向上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我們全心歸向上主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881" name="Google Shape;881;p42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42"/>
          <p:cNvSpPr txBox="1">
            <a:spLocks noGrp="1"/>
          </p:cNvSpPr>
          <p:nvPr>
            <p:ph type="title" idx="4294967295"/>
          </p:nvPr>
        </p:nvSpPr>
        <p:spPr>
          <a:xfrm>
            <a:off x="468313" y="404813"/>
            <a:ext cx="8207375" cy="107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感     恩     經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"/>
          <p:cNvSpPr txBox="1"/>
          <p:nvPr/>
        </p:nvSpPr>
        <p:spPr>
          <a:xfrm>
            <a:off x="258913" y="628253"/>
            <a:ext cx="8796600" cy="560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主禮：願天父的慈愛，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基督的聖寵，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聖神的恩賜，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與你們同在。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全體：也與你的心靈同在。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43"/>
          <p:cNvSpPr txBox="1"/>
          <p:nvPr/>
        </p:nvSpPr>
        <p:spPr>
          <a:xfrm>
            <a:off x="387350" y="692150"/>
            <a:ext cx="842486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請大家感謝上主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我們的天主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888" name="Google Shape;888;p43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43"/>
          <p:cNvSpPr/>
          <p:nvPr/>
        </p:nvSpPr>
        <p:spPr>
          <a:xfrm>
            <a:off x="315913" y="3797714"/>
            <a:ext cx="86487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這是理所當然的</a:t>
            </a:r>
            <a:r>
              <a:rPr lang="zh-TW" sz="54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44"/>
          <p:cNvSpPr/>
          <p:nvPr/>
        </p:nvSpPr>
        <p:spPr>
          <a:xfrm>
            <a:off x="539750" y="260350"/>
            <a:ext cx="8296275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聖、聖、聖、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上主、萬有的主，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祢的光榮充滿天地。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歡呼之聲，響徹雲霄。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奉主名而來的當受讚美，歡呼之聲，響徹雲霄。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45"/>
          <p:cNvSpPr txBox="1">
            <a:spLocks noGrp="1"/>
          </p:cNvSpPr>
          <p:nvPr>
            <p:ph type="title"/>
          </p:nvPr>
        </p:nvSpPr>
        <p:spPr>
          <a:xfrm>
            <a:off x="539750" y="1628775"/>
            <a:ext cx="8064500" cy="143033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8800" b="1">
                <a:solidFill>
                  <a:srgbClr val="21216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成  聖  體  禮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0" name="Google Shape;900;p45"/>
          <p:cNvSpPr txBox="1"/>
          <p:nvPr/>
        </p:nvSpPr>
        <p:spPr>
          <a:xfrm>
            <a:off x="2735262" y="3798888"/>
            <a:ext cx="3673475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2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【請跪下】</a:t>
            </a:r>
            <a:endParaRPr sz="52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46"/>
          <p:cNvSpPr txBox="1"/>
          <p:nvPr/>
        </p:nvSpPr>
        <p:spPr>
          <a:xfrm>
            <a:off x="430212" y="612864"/>
            <a:ext cx="8713788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3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我們傳報祢的聖死，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我們歌頌祢的復活，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我們期待祢光榮地來臨。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47"/>
          <p:cNvSpPr/>
          <p:nvPr/>
        </p:nvSpPr>
        <p:spPr>
          <a:xfrm>
            <a:off x="400464" y="633412"/>
            <a:ext cx="8343072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全能的天主聖父,</a:t>
            </a: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愿一切崇敬和榮耀, 藉著基督, 偕同基督, 在基督內, 並聯合聖神, 都歸於祢, 直到永遠。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48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7991475" cy="1223963"/>
          </a:xfrm>
          <a:prstGeom prst="rect">
            <a:avLst/>
          </a:prstGeom>
          <a:noFill/>
          <a:ln w="9525" cap="flat" cmpd="sng">
            <a:solidFill>
              <a:srgbClr val="EF1903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000" b="1" dirty="0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領   聖   體   禮</a:t>
            </a:r>
            <a:endParaRPr sz="7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7" name="Google Shape;917;p48"/>
          <p:cNvSpPr txBox="1"/>
          <p:nvPr/>
        </p:nvSpPr>
        <p:spPr>
          <a:xfrm>
            <a:off x="539750" y="1640579"/>
            <a:ext cx="856932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：……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我們的天父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願祢的名受顯揚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願祢的國來臨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願祢的旨意奉行在人間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如同在天上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49"/>
          <p:cNvSpPr txBox="1"/>
          <p:nvPr/>
        </p:nvSpPr>
        <p:spPr>
          <a:xfrm>
            <a:off x="523875" y="117475"/>
            <a:ext cx="8280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求祢今天賞給我們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日用的食糧，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求祢寬恕我們的罪過，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如同我們寬恕別人一樣，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不要讓我們陷於誘惑，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但救我們免於凶惡。</a:t>
            </a: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23" name="Google Shape;923;p49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50"/>
          <p:cNvSpPr txBox="1">
            <a:spLocks noGrp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　</a:t>
            </a:r>
            <a:endParaRPr/>
          </a:p>
        </p:txBody>
      </p:sp>
      <p:sp>
        <p:nvSpPr>
          <p:cNvPr id="929" name="Google Shape;929;p50"/>
          <p:cNvSpPr txBox="1"/>
          <p:nvPr/>
        </p:nvSpPr>
        <p:spPr>
          <a:xfrm>
            <a:off x="1329531" y="245097"/>
            <a:ext cx="6484938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天下萬國，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普世權威，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  一切榮耀，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永歸於祢。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51"/>
          <p:cNvSpPr/>
          <p:nvPr/>
        </p:nvSpPr>
        <p:spPr>
          <a:xfrm>
            <a:off x="380032" y="9939"/>
            <a:ext cx="8595001" cy="662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主禮：……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祢是天主，永生永王。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52"/>
          <p:cNvSpPr txBox="1"/>
          <p:nvPr/>
        </p:nvSpPr>
        <p:spPr>
          <a:xfrm>
            <a:off x="179388" y="625475"/>
            <a:ext cx="85693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願主的平安常與你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們同在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40" name="Google Shape;940;p52"/>
          <p:cNvSpPr txBox="1"/>
          <p:nvPr/>
        </p:nvSpPr>
        <p:spPr>
          <a:xfrm>
            <a:off x="179388" y="4437063"/>
            <a:ext cx="856932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請大家互祝平安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41" name="Google Shape;941;p52"/>
          <p:cNvSpPr txBox="1"/>
          <p:nvPr/>
        </p:nvSpPr>
        <p:spPr>
          <a:xfrm>
            <a:off x="179388" y="2917825"/>
            <a:ext cx="856932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"/>
          <p:cNvSpPr txBox="1"/>
          <p:nvPr/>
        </p:nvSpPr>
        <p:spPr>
          <a:xfrm>
            <a:off x="430362" y="288231"/>
            <a:ext cx="8321040" cy="601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各位教友，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現在我們大家認罪，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虔誠地舉行聖祭。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1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en-US" altLang="zh-TW" sz="6000" b="0" i="0" u="none" strike="noStrike" cap="none" dirty="0">
                <a:solidFill>
                  <a:srgbClr val="001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6000" b="0" i="0" u="none" strike="noStrike" cap="none" dirty="0">
                <a:solidFill>
                  <a:srgbClr val="001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(靜默片刻)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53"/>
          <p:cNvSpPr txBox="1"/>
          <p:nvPr/>
        </p:nvSpPr>
        <p:spPr>
          <a:xfrm>
            <a:off x="739327" y="39757"/>
            <a:ext cx="7728809" cy="696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除免世罪的天主羔羊，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求祢垂憐我們。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除免世罪的天主羔羊，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求祢垂憐我們。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除免世罪的天主羔羊，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求祢賜給我們平安。 　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54"/>
          <p:cNvSpPr txBox="1"/>
          <p:nvPr/>
        </p:nvSpPr>
        <p:spPr>
          <a:xfrm>
            <a:off x="488087" y="227772"/>
            <a:ext cx="8167825" cy="744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：… ,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蒙召來赴聖宴的人是有福的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主，我當不起祢到我心裡來，只要祢說一句話，我的靈魂就會痊癒。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" name="Google Shape;956;p55" descr="C:\Users\Josephine\Desktop\imagesCAINE33Q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3" y="549275"/>
            <a:ext cx="5132387" cy="37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57" name="Google Shape;957;p55"/>
          <p:cNvSpPr txBox="1"/>
          <p:nvPr/>
        </p:nvSpPr>
        <p:spPr>
          <a:xfrm flipH="1">
            <a:off x="717550" y="4576763"/>
            <a:ext cx="7921625" cy="1016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800"/>
              <a:buFont typeface="Arial"/>
              <a:buNone/>
            </a:pPr>
            <a:r>
              <a:rPr lang="zh-TW" sz="5800" b="0" i="0" u="none" strike="noStrike" cap="none" dirty="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6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請教友依序恭領聖體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3aaa50201ad_0_0"/>
          <p:cNvSpPr txBox="1"/>
          <p:nvPr/>
        </p:nvSpPr>
        <p:spPr>
          <a:xfrm>
            <a:off x="468300" y="418410"/>
            <a:ext cx="8207400" cy="831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領      主      曲 </a:t>
            </a:r>
            <a:endParaRPr sz="4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63" name="Google Shape;963;g3aaa50201ad_0_0"/>
          <p:cNvSpPr txBox="1">
            <a:spLocks noGrp="1"/>
          </p:cNvSpPr>
          <p:nvPr>
            <p:ph type="title" idx="4294967295"/>
          </p:nvPr>
        </p:nvSpPr>
        <p:spPr>
          <a:xfrm>
            <a:off x="468300" y="2942960"/>
            <a:ext cx="82074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TW" altLang="zh-CN" sz="7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Microsoft YaHei"/>
              </a:rPr>
              <a:t>Here I am, Lord</a:t>
            </a:r>
            <a:endParaRPr sz="7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5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</a:t>
            </a:r>
            <a:r>
              <a:rPr lang="en-US" altLang="zh-CN" sz="4400" b="1" i="0" u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Lord</a:t>
            </a:r>
            <a:endParaRPr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74" name="Google Shape;974;p159"/>
          <p:cNvSpPr txBox="1">
            <a:spLocks noGrp="1"/>
          </p:cNvSpPr>
          <p:nvPr>
            <p:ph type="body" idx="1"/>
          </p:nvPr>
        </p:nvSpPr>
        <p:spPr>
          <a:xfrm>
            <a:off x="300037" y="1501800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1. I, the Lord of sea and sky,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I have heard my people cry.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All who dwell in dark and sin,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My hand will save.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I, who made the stars of night,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I will make their darkness bright. Who will bear my light to them? Whom shall I send?</a:t>
            </a:r>
            <a:endParaRPr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75" name="Google Shape;975;p159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Here I Am, Lord 1 of 6   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0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82" name="Google Shape;982;p160"/>
          <p:cNvSpPr txBox="1">
            <a:spLocks noGrp="1"/>
          </p:cNvSpPr>
          <p:nvPr>
            <p:ph type="body" idx="1"/>
          </p:nvPr>
        </p:nvSpPr>
        <p:spPr>
          <a:xfrm>
            <a:off x="323850" y="1739323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Here I am, Lord. Is it I, Lord?</a:t>
            </a:r>
            <a:endParaRPr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 have heard you calling</a:t>
            </a:r>
            <a:endParaRPr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 in the night.</a:t>
            </a:r>
            <a:endParaRPr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 will go, Lord, if you lead me.</a:t>
            </a:r>
            <a:endParaRPr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 will hold your people </a:t>
            </a:r>
            <a:endParaRPr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in my heart.</a:t>
            </a:r>
            <a:endParaRPr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br>
              <a:rPr lang="zh-TW" sz="6000" b="0" i="0" u="none" strike="noStrike" cap="none" dirty="0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 dirty="0"/>
          </a:p>
        </p:txBody>
      </p:sp>
      <p:sp>
        <p:nvSpPr>
          <p:cNvPr id="983" name="Google Shape;983;p160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Here I Am, Lord 2 of 6  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61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90" name="Google Shape;990;p161"/>
          <p:cNvSpPr txBox="1">
            <a:spLocks noGrp="1"/>
          </p:cNvSpPr>
          <p:nvPr>
            <p:ph type="body" idx="1"/>
          </p:nvPr>
        </p:nvSpPr>
        <p:spPr>
          <a:xfrm>
            <a:off x="0" y="1332922"/>
            <a:ext cx="8958695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2. I, the Lord of snow and rain,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I have borne my people</a:t>
            </a:r>
            <a:r>
              <a:rPr lang="en-US" alt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’</a:t>
            </a: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s pain.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I have wept for love of them.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They turn away.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I will break their hearts of stone,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Give them hearts for love alone.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I will speak my words to them.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Whom shall I send?</a:t>
            </a:r>
            <a:endParaRPr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91" name="Google Shape;991;p161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Here I Am, Lord 3 of 6  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162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98" name="Google Shape;998;p162"/>
          <p:cNvSpPr txBox="1">
            <a:spLocks noGrp="1"/>
          </p:cNvSpPr>
          <p:nvPr>
            <p:ph type="body" idx="1"/>
          </p:nvPr>
        </p:nvSpPr>
        <p:spPr>
          <a:xfrm>
            <a:off x="323850" y="1683904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Here I am, Lord. Is it I, Lord?</a:t>
            </a:r>
            <a:endParaRPr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 have heard you calling</a:t>
            </a:r>
            <a:endParaRPr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 in the night.</a:t>
            </a:r>
            <a:endParaRPr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 will go, Lord, if you lead me.</a:t>
            </a:r>
            <a:endParaRPr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 will hold your people </a:t>
            </a:r>
            <a:endParaRPr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in my heart.</a:t>
            </a:r>
            <a:endParaRPr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br>
              <a:rPr lang="zh-TW" sz="6000" b="0" i="0" u="none" strike="noStrike" cap="none" dirty="0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 dirty="0"/>
          </a:p>
        </p:txBody>
      </p:sp>
      <p:sp>
        <p:nvSpPr>
          <p:cNvPr id="999" name="Google Shape;999;p162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Here I Am, Lord 4 of 6  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63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06" name="Google Shape;1006;p163"/>
          <p:cNvSpPr txBox="1">
            <a:spLocks noGrp="1"/>
          </p:cNvSpPr>
          <p:nvPr>
            <p:ph type="body" idx="1"/>
          </p:nvPr>
        </p:nvSpPr>
        <p:spPr>
          <a:xfrm>
            <a:off x="323850" y="1295977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3. I, the Lord of wind and flame,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I will tend the poor and lame.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I will set a feast for them.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My hand will save.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Finest bread I will provide,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Till their hearts be satisfied.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I will give my life to them.</a:t>
            </a:r>
            <a:endParaRPr sz="4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    Whom shall I send?</a:t>
            </a:r>
            <a:endParaRPr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7" name="Google Shape;1007;p163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Here I Am, Lord 5 of 6  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6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14" name="Google Shape;1014;p164"/>
          <p:cNvSpPr txBox="1">
            <a:spLocks noGrp="1"/>
          </p:cNvSpPr>
          <p:nvPr>
            <p:ph type="body" idx="1"/>
          </p:nvPr>
        </p:nvSpPr>
        <p:spPr>
          <a:xfrm>
            <a:off x="416214" y="1582216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Here I am, Lord. Is it I, Lord?</a:t>
            </a:r>
            <a:endParaRPr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 have heard you calling</a:t>
            </a:r>
            <a:endParaRPr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 in the night.</a:t>
            </a:r>
            <a:endParaRPr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 will go, Lord, if you lead me.</a:t>
            </a:r>
            <a:endParaRPr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 will hold your people </a:t>
            </a:r>
            <a:endParaRPr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Narrow"/>
                <a:sym typeface="Arial Narrow"/>
              </a:rPr>
              <a:t>in my heart.</a:t>
            </a:r>
            <a:endParaRPr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br>
              <a:rPr lang="zh-TW" sz="6000" b="0" i="0" u="none" strike="noStrike" cap="none" dirty="0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 dirty="0"/>
          </a:p>
        </p:txBody>
      </p:sp>
      <p:sp>
        <p:nvSpPr>
          <p:cNvPr id="1015" name="Google Shape;1015;p164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Here I Am, Lord 6 of 6  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"/>
          <p:cNvSpPr/>
          <p:nvPr/>
        </p:nvSpPr>
        <p:spPr>
          <a:xfrm>
            <a:off x="764381" y="401268"/>
            <a:ext cx="7615238" cy="605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全體: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我向全能的天主，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和各位教友，承認  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我在思、言、行為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上的過失。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57"/>
          <p:cNvSpPr txBox="1"/>
          <p:nvPr/>
        </p:nvSpPr>
        <p:spPr>
          <a:xfrm>
            <a:off x="250825" y="1847436"/>
            <a:ext cx="9217025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上主，……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以上所求是靠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我們的主基督。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全體：阿們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998" name="Google Shape;998;p57"/>
          <p:cNvSpPr txBox="1"/>
          <p:nvPr/>
        </p:nvSpPr>
        <p:spPr>
          <a:xfrm>
            <a:off x="250825" y="404813"/>
            <a:ext cx="8642350" cy="1368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領  聖  體  後  經  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58"/>
          <p:cNvSpPr/>
          <p:nvPr/>
        </p:nvSpPr>
        <p:spPr>
          <a:xfrm>
            <a:off x="395288" y="404813"/>
            <a:ext cx="9223375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願主與你們同在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1005" name="Google Shape;1005;p58"/>
          <p:cNvSpPr/>
          <p:nvPr/>
        </p:nvSpPr>
        <p:spPr>
          <a:xfrm>
            <a:off x="395288" y="1412875"/>
            <a:ext cx="8748712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也與你心靈同在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41F9DB1-9157-45B5-973D-2E0DCB299003}"/>
              </a:ext>
            </a:extLst>
          </p:cNvPr>
          <p:cNvSpPr txBox="1"/>
          <p:nvPr/>
        </p:nvSpPr>
        <p:spPr>
          <a:xfrm>
            <a:off x="375410" y="2538412"/>
            <a:ext cx="8579747" cy="4153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主禮：願全能的天主，</a:t>
            </a:r>
            <a:endParaRPr lang="zh-TW" altLang="en-US"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		  聖父、聖子、</a:t>
            </a:r>
            <a:endParaRPr lang="zh-TW" altLang="en-US"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		  聖神，降福你們。</a:t>
            </a: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全體：阿們。</a:t>
            </a:r>
            <a:endParaRPr lang="zh-TW" altLang="en-US"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59"/>
          <p:cNvSpPr txBox="1"/>
          <p:nvPr/>
        </p:nvSpPr>
        <p:spPr>
          <a:xfrm>
            <a:off x="795338" y="1700213"/>
            <a:ext cx="8305800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彌撒禮成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你們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去傳報福音吧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！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1011" name="Google Shape;1011;p59"/>
          <p:cNvSpPr/>
          <p:nvPr/>
        </p:nvSpPr>
        <p:spPr>
          <a:xfrm>
            <a:off x="795338" y="4141787"/>
            <a:ext cx="820896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感謝天主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3aaa5f67095_0_96"/>
          <p:cNvSpPr txBox="1"/>
          <p:nvPr/>
        </p:nvSpPr>
        <p:spPr>
          <a:xfrm>
            <a:off x="683425" y="1379960"/>
            <a:ext cx="7777200" cy="84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/>
                <a:sym typeface="Calibri"/>
              </a:rPr>
              <a:t>禮      成      曲</a:t>
            </a:r>
            <a:endParaRPr sz="4800" b="1" i="0" u="none" strike="noStrike" cap="none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/>
              <a:sym typeface="Calibri"/>
            </a:endParaRPr>
          </a:p>
        </p:txBody>
      </p:sp>
      <p:sp>
        <p:nvSpPr>
          <p:cNvPr id="1017" name="Google Shape;1017;g3aaa5f67095_0_96"/>
          <p:cNvSpPr txBox="1">
            <a:spLocks noGrp="1"/>
          </p:cNvSpPr>
          <p:nvPr>
            <p:ph type="title"/>
          </p:nvPr>
        </p:nvSpPr>
        <p:spPr>
          <a:xfrm>
            <a:off x="628662" y="3023438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TW" altLang="zh-CN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主啊，求祢差遺我</a:t>
            </a:r>
            <a:endParaRPr sz="6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69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主啊！求祢差遣我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48" name="Google Shape;1048;p169"/>
          <p:cNvSpPr txBox="1">
            <a:spLocks noGrp="1"/>
          </p:cNvSpPr>
          <p:nvPr>
            <p:ph type="body" idx="1"/>
          </p:nvPr>
        </p:nvSpPr>
        <p:spPr>
          <a:xfrm>
            <a:off x="533450" y="765175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主啊！主啊！我在這裡。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求祢！求祢！差遣我。</a:t>
            </a:r>
            <a:endParaRPr sz="54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我獻這微薄的生命，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願為主重用的器皿。</a:t>
            </a:r>
            <a:endParaRPr sz="54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lvl="0" indent="0" algn="ctr">
              <a:lnSpc>
                <a:spcPct val="80000"/>
              </a:lnSpc>
              <a:spcBef>
                <a:spcPts val="600"/>
              </a:spcBef>
              <a:buSzPts val="5400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那怕是風霜，那怕是雪雨</a:t>
            </a:r>
            <a:r>
              <a:rPr lang="zh-TW" altLang="zh-CN" sz="5400" dirty="0"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凍不僵我火般熱的心！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全心全意為主作工，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直到那日安然見主。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 dirty="0"/>
          </a:p>
        </p:txBody>
      </p:sp>
      <p:sp>
        <p:nvSpPr>
          <p:cNvPr id="1049" name="Google Shape;1049;p169"/>
          <p:cNvSpPr txBox="1"/>
          <p:nvPr/>
        </p:nvSpPr>
        <p:spPr>
          <a:xfrm>
            <a:off x="5902200" y="64548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主啊！求祢差遣我 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1 of 1  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6"/>
          <p:cNvSpPr txBox="1"/>
          <p:nvPr/>
        </p:nvSpPr>
        <p:spPr>
          <a:xfrm>
            <a:off x="360979" y="243233"/>
            <a:ext cx="87072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我罪、我罪、我的重罪。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為此，懇請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終身童貞聖母瑪利亞、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天使聖人、和你們各位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教友，為我祈求上主，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我們的天主。     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2_預設簡報設計">
  <a:themeElements>
    <a:clrScheme name="1_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2704</TotalTime>
  <Words>3130</Words>
  <Application>Microsoft Office PowerPoint</Application>
  <PresentationFormat>全屏显示(4:3)</PresentationFormat>
  <Paragraphs>442</Paragraphs>
  <Slides>84</Slides>
  <Notes>78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84</vt:i4>
      </vt:variant>
    </vt:vector>
  </HeadingPairs>
  <TitlesOfParts>
    <vt:vector size="100" baseType="lpstr">
      <vt:lpstr>DFKai-SB</vt:lpstr>
      <vt:lpstr>PMingLiu</vt:lpstr>
      <vt:lpstr>Microsoft Yahei</vt:lpstr>
      <vt:lpstr>Microsoft Yahei</vt:lpstr>
      <vt:lpstr>Microsoft Yahei</vt:lpstr>
      <vt:lpstr>Arial</vt:lpstr>
      <vt:lpstr>Arial Narrow</vt:lpstr>
      <vt:lpstr>Calibri</vt:lpstr>
      <vt:lpstr>Times New Roman</vt:lpstr>
      <vt:lpstr>22_預設簡報設計</vt:lpstr>
      <vt:lpstr>3_預設簡報設計</vt:lpstr>
      <vt:lpstr>7_預設簡報設計</vt:lpstr>
      <vt:lpstr>12_預設簡報設計</vt:lpstr>
      <vt:lpstr>11_預設簡報設計</vt:lpstr>
      <vt:lpstr>21_預設簡報設計</vt:lpstr>
      <vt:lpstr>Office 佈景主題</vt:lpstr>
      <vt:lpstr>PowerPoint 演示文稿</vt:lpstr>
      <vt:lpstr>上主求祢俯聽我的呼聲， 上主一向是我的救援， 我的救主， 不要把我遺忘， 上主求祢俯聽我的呼聲。</vt:lpstr>
      <vt:lpstr>獻上讚美的祭</vt:lpstr>
      <vt:lpstr>獻上讚美的祭</vt:lpstr>
      <vt:lpstr>致     候     詞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聖   道   禮   儀</vt:lpstr>
      <vt:lpstr>  </vt:lpstr>
      <vt:lpstr>  </vt:lpstr>
      <vt:lpstr>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信    經              　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聖   祭   禮   儀   </vt:lpstr>
      <vt:lpstr>獻己誦</vt:lpstr>
      <vt:lpstr>獻己誦</vt:lpstr>
      <vt:lpstr>PowerPoint 演示文稿</vt:lpstr>
      <vt:lpstr>PowerPoint 演示文稿</vt:lpstr>
      <vt:lpstr>PowerPoint 演示文稿</vt:lpstr>
      <vt:lpstr>感     恩     經</vt:lpstr>
      <vt:lpstr>PowerPoint 演示文稿</vt:lpstr>
      <vt:lpstr>PowerPoint 演示文稿</vt:lpstr>
      <vt:lpstr>成  聖  體  禮</vt:lpstr>
      <vt:lpstr>PowerPoint 演示文稿</vt:lpstr>
      <vt:lpstr>PowerPoint 演示文稿</vt:lpstr>
      <vt:lpstr>領   聖   體   禮</vt:lpstr>
      <vt:lpstr>PowerPoint 演示文稿</vt:lpstr>
      <vt:lpstr>　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Here I am, Lord</vt:lpstr>
      <vt:lpstr>Here I Am, Lord</vt:lpstr>
      <vt:lpstr>Here I Am, Lord</vt:lpstr>
      <vt:lpstr>Here I Am, Lord</vt:lpstr>
      <vt:lpstr>Here I Am, Lord</vt:lpstr>
      <vt:lpstr>Here I Am, Lord</vt:lpstr>
      <vt:lpstr>Here I Am, Lord</vt:lpstr>
      <vt:lpstr>PowerPoint 演示文稿</vt:lpstr>
      <vt:lpstr>PowerPoint 演示文稿</vt:lpstr>
      <vt:lpstr>PowerPoint 演示文稿</vt:lpstr>
      <vt:lpstr>主啊，求祢差遺我</vt:lpstr>
      <vt:lpstr>主啊！求祢差遣我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Josephine</dc:creator>
  <cp:lastModifiedBy>wei lu</cp:lastModifiedBy>
  <cp:revision>218</cp:revision>
  <dcterms:created xsi:type="dcterms:W3CDTF">2011-12-14T12:22:07Z</dcterms:created>
  <dcterms:modified xsi:type="dcterms:W3CDTF">2026-06-08T06:04:41Z</dcterms:modified>
</cp:coreProperties>
</file>