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4.xml" ContentType="application/vnd.openxmlformats-officedocument.theme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theme/theme5.xml" ContentType="application/vnd.openxmlformats-officedocument.theme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theme/theme6.xml" ContentType="application/vnd.openxmlformats-officedocument.theme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60" r:id="rId2"/>
    <p:sldMasterId id="2147483673" r:id="rId3"/>
    <p:sldMasterId id="2147483686" r:id="rId4"/>
    <p:sldMasterId id="2147483699" r:id="rId5"/>
    <p:sldMasterId id="2147483712" r:id="rId6"/>
    <p:sldMasterId id="2147483726" r:id="rId7"/>
  </p:sldMasterIdLst>
  <p:notesMasterIdLst>
    <p:notesMasterId r:id="rId92"/>
  </p:notesMasterIdLst>
  <p:sldIdLst>
    <p:sldId id="256" r:id="rId8"/>
    <p:sldId id="257" r:id="rId9"/>
    <p:sldId id="364" r:id="rId10"/>
    <p:sldId id="457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342" r:id="rId19"/>
    <p:sldId id="343" r:id="rId20"/>
    <p:sldId id="358" r:id="rId21"/>
    <p:sldId id="269" r:id="rId22"/>
    <p:sldId id="345" r:id="rId23"/>
    <p:sldId id="347" r:id="rId24"/>
    <p:sldId id="359" r:id="rId25"/>
    <p:sldId id="458" r:id="rId26"/>
    <p:sldId id="273" r:id="rId27"/>
    <p:sldId id="274" r:id="rId28"/>
    <p:sldId id="442" r:id="rId29"/>
    <p:sldId id="459" r:id="rId30"/>
    <p:sldId id="460" r:id="rId31"/>
    <p:sldId id="349" r:id="rId32"/>
    <p:sldId id="350" r:id="rId33"/>
    <p:sldId id="351" r:id="rId34"/>
    <p:sldId id="461" r:id="rId35"/>
    <p:sldId id="278" r:id="rId36"/>
    <p:sldId id="279" r:id="rId37"/>
    <p:sldId id="280" r:id="rId38"/>
    <p:sldId id="353" r:id="rId39"/>
    <p:sldId id="354" r:id="rId40"/>
    <p:sldId id="462" r:id="rId41"/>
    <p:sldId id="463" r:id="rId42"/>
    <p:sldId id="285" r:id="rId43"/>
    <p:sldId id="286" r:id="rId44"/>
    <p:sldId id="287" r:id="rId45"/>
    <p:sldId id="288" r:id="rId46"/>
    <p:sldId id="289" r:id="rId47"/>
    <p:sldId id="290" r:id="rId48"/>
    <p:sldId id="291" r:id="rId49"/>
    <p:sldId id="292" r:id="rId50"/>
    <p:sldId id="293" r:id="rId51"/>
    <p:sldId id="294" r:id="rId52"/>
    <p:sldId id="295" r:id="rId53"/>
    <p:sldId id="296" r:id="rId54"/>
    <p:sldId id="297" r:id="rId55"/>
    <p:sldId id="298" r:id="rId56"/>
    <p:sldId id="402" r:id="rId57"/>
    <p:sldId id="403" r:id="rId58"/>
    <p:sldId id="404" r:id="rId59"/>
    <p:sldId id="301" r:id="rId60"/>
    <p:sldId id="304" r:id="rId61"/>
    <p:sldId id="305" r:id="rId62"/>
    <p:sldId id="306" r:id="rId63"/>
    <p:sldId id="307" r:id="rId64"/>
    <p:sldId id="308" r:id="rId65"/>
    <p:sldId id="309" r:id="rId66"/>
    <p:sldId id="310" r:id="rId67"/>
    <p:sldId id="311" r:id="rId68"/>
    <p:sldId id="312" r:id="rId69"/>
    <p:sldId id="313" r:id="rId70"/>
    <p:sldId id="314" r:id="rId71"/>
    <p:sldId id="315" r:id="rId72"/>
    <p:sldId id="316" r:id="rId73"/>
    <p:sldId id="317" r:id="rId74"/>
    <p:sldId id="318" r:id="rId75"/>
    <p:sldId id="319" r:id="rId76"/>
    <p:sldId id="320" r:id="rId77"/>
    <p:sldId id="321" r:id="rId78"/>
    <p:sldId id="322" r:id="rId79"/>
    <p:sldId id="323" r:id="rId80"/>
    <p:sldId id="324" r:id="rId81"/>
    <p:sldId id="325" r:id="rId82"/>
    <p:sldId id="326" r:id="rId83"/>
    <p:sldId id="327" r:id="rId84"/>
    <p:sldId id="464" r:id="rId85"/>
    <p:sldId id="465" r:id="rId86"/>
    <p:sldId id="328" r:id="rId87"/>
    <p:sldId id="329" r:id="rId88"/>
    <p:sldId id="330" r:id="rId89"/>
    <p:sldId id="331" r:id="rId90"/>
    <p:sldId id="334" r:id="rId91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=""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r:id="rId98" roundtripDataSignature="AMtx7mg0/wacxH5PYHEPFSUM+cZP0bVs9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73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2022" y="2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19.xml"/><Relationship Id="rId21" Type="http://schemas.openxmlformats.org/officeDocument/2006/relationships/slide" Target="slides/slide14.xml"/><Relationship Id="rId42" Type="http://schemas.openxmlformats.org/officeDocument/2006/relationships/slide" Target="slides/slide35.xml"/><Relationship Id="rId47" Type="http://schemas.openxmlformats.org/officeDocument/2006/relationships/slide" Target="slides/slide40.xml"/><Relationship Id="rId63" Type="http://schemas.openxmlformats.org/officeDocument/2006/relationships/slide" Target="slides/slide56.xml"/><Relationship Id="rId68" Type="http://schemas.openxmlformats.org/officeDocument/2006/relationships/slide" Target="slides/slide61.xml"/><Relationship Id="rId84" Type="http://schemas.openxmlformats.org/officeDocument/2006/relationships/slide" Target="slides/slide77.xml"/><Relationship Id="rId89" Type="http://schemas.openxmlformats.org/officeDocument/2006/relationships/slide" Target="slides/slide82.xml"/><Relationship Id="rId16" Type="http://schemas.openxmlformats.org/officeDocument/2006/relationships/slide" Target="slides/slide9.xml"/><Relationship Id="rId11" Type="http://schemas.openxmlformats.org/officeDocument/2006/relationships/slide" Target="slides/slide4.xml"/><Relationship Id="rId32" Type="http://schemas.openxmlformats.org/officeDocument/2006/relationships/slide" Target="slides/slide25.xml"/><Relationship Id="rId37" Type="http://schemas.openxmlformats.org/officeDocument/2006/relationships/slide" Target="slides/slide30.xml"/><Relationship Id="rId53" Type="http://schemas.openxmlformats.org/officeDocument/2006/relationships/slide" Target="slides/slide46.xml"/><Relationship Id="rId58" Type="http://schemas.openxmlformats.org/officeDocument/2006/relationships/slide" Target="slides/slide51.xml"/><Relationship Id="rId74" Type="http://schemas.openxmlformats.org/officeDocument/2006/relationships/slide" Target="slides/slide67.xml"/><Relationship Id="rId79" Type="http://schemas.openxmlformats.org/officeDocument/2006/relationships/slide" Target="slides/slide72.xml"/><Relationship Id="rId102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90" Type="http://schemas.openxmlformats.org/officeDocument/2006/relationships/slide" Target="slides/slide83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43" Type="http://schemas.openxmlformats.org/officeDocument/2006/relationships/slide" Target="slides/slide36.xml"/><Relationship Id="rId48" Type="http://schemas.openxmlformats.org/officeDocument/2006/relationships/slide" Target="slides/slide41.xml"/><Relationship Id="rId64" Type="http://schemas.openxmlformats.org/officeDocument/2006/relationships/slide" Target="slides/slide57.xml"/><Relationship Id="rId69" Type="http://schemas.openxmlformats.org/officeDocument/2006/relationships/slide" Target="slides/slide62.xml"/><Relationship Id="rId80" Type="http://schemas.openxmlformats.org/officeDocument/2006/relationships/slide" Target="slides/slide73.xml"/><Relationship Id="rId85" Type="http://schemas.openxmlformats.org/officeDocument/2006/relationships/slide" Target="slides/slide78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33" Type="http://schemas.openxmlformats.org/officeDocument/2006/relationships/slide" Target="slides/slide26.xml"/><Relationship Id="rId38" Type="http://schemas.openxmlformats.org/officeDocument/2006/relationships/slide" Target="slides/slide31.xml"/><Relationship Id="rId46" Type="http://schemas.openxmlformats.org/officeDocument/2006/relationships/slide" Target="slides/slide39.xml"/><Relationship Id="rId59" Type="http://schemas.openxmlformats.org/officeDocument/2006/relationships/slide" Target="slides/slide52.xml"/><Relationship Id="rId67" Type="http://schemas.openxmlformats.org/officeDocument/2006/relationships/slide" Target="slides/slide60.xml"/><Relationship Id="rId20" Type="http://schemas.openxmlformats.org/officeDocument/2006/relationships/slide" Target="slides/slide13.xml"/><Relationship Id="rId41" Type="http://schemas.openxmlformats.org/officeDocument/2006/relationships/slide" Target="slides/slide34.xml"/><Relationship Id="rId54" Type="http://schemas.openxmlformats.org/officeDocument/2006/relationships/slide" Target="slides/slide47.xml"/><Relationship Id="rId62" Type="http://schemas.openxmlformats.org/officeDocument/2006/relationships/slide" Target="slides/slide55.xml"/><Relationship Id="rId70" Type="http://schemas.openxmlformats.org/officeDocument/2006/relationships/slide" Target="slides/slide63.xml"/><Relationship Id="rId75" Type="http://schemas.openxmlformats.org/officeDocument/2006/relationships/slide" Target="slides/slide68.xml"/><Relationship Id="rId83" Type="http://schemas.openxmlformats.org/officeDocument/2006/relationships/slide" Target="slides/slide76.xml"/><Relationship Id="rId88" Type="http://schemas.openxmlformats.org/officeDocument/2006/relationships/slide" Target="slides/slide81.xml"/><Relationship Id="rId91" Type="http://schemas.openxmlformats.org/officeDocument/2006/relationships/slide" Target="slides/slide84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slide" Target="slides/slide21.xml"/><Relationship Id="rId36" Type="http://schemas.openxmlformats.org/officeDocument/2006/relationships/slide" Target="slides/slide29.xml"/><Relationship Id="rId49" Type="http://schemas.openxmlformats.org/officeDocument/2006/relationships/slide" Target="slides/slide42.xml"/><Relationship Id="rId57" Type="http://schemas.openxmlformats.org/officeDocument/2006/relationships/slide" Target="slides/slide50.xml"/><Relationship Id="rId10" Type="http://schemas.openxmlformats.org/officeDocument/2006/relationships/slide" Target="slides/slide3.xml"/><Relationship Id="rId31" Type="http://schemas.openxmlformats.org/officeDocument/2006/relationships/slide" Target="slides/slide24.xml"/><Relationship Id="rId44" Type="http://schemas.openxmlformats.org/officeDocument/2006/relationships/slide" Target="slides/slide37.xml"/><Relationship Id="rId52" Type="http://schemas.openxmlformats.org/officeDocument/2006/relationships/slide" Target="slides/slide45.xml"/><Relationship Id="rId60" Type="http://schemas.openxmlformats.org/officeDocument/2006/relationships/slide" Target="slides/slide53.xml"/><Relationship Id="rId65" Type="http://schemas.openxmlformats.org/officeDocument/2006/relationships/slide" Target="slides/slide58.xml"/><Relationship Id="rId73" Type="http://schemas.openxmlformats.org/officeDocument/2006/relationships/slide" Target="slides/slide66.xml"/><Relationship Id="rId78" Type="http://schemas.openxmlformats.org/officeDocument/2006/relationships/slide" Target="slides/slide71.xml"/><Relationship Id="rId81" Type="http://schemas.openxmlformats.org/officeDocument/2006/relationships/slide" Target="slides/slide74.xml"/><Relationship Id="rId86" Type="http://schemas.openxmlformats.org/officeDocument/2006/relationships/slide" Target="slides/slide79.xml"/><Relationship Id="rId99" Type="http://schemas.openxmlformats.org/officeDocument/2006/relationships/presProps" Target="presProps.xml"/><Relationship Id="rId101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39" Type="http://schemas.openxmlformats.org/officeDocument/2006/relationships/slide" Target="slides/slide32.xml"/><Relationship Id="rId34" Type="http://schemas.openxmlformats.org/officeDocument/2006/relationships/slide" Target="slides/slide27.xml"/><Relationship Id="rId50" Type="http://schemas.openxmlformats.org/officeDocument/2006/relationships/slide" Target="slides/slide43.xml"/><Relationship Id="rId55" Type="http://schemas.openxmlformats.org/officeDocument/2006/relationships/slide" Target="slides/slide48.xml"/><Relationship Id="rId76" Type="http://schemas.openxmlformats.org/officeDocument/2006/relationships/slide" Target="slides/slide69.xml"/><Relationship Id="rId7" Type="http://schemas.openxmlformats.org/officeDocument/2006/relationships/slideMaster" Target="slideMasters/slideMaster7.xml"/><Relationship Id="rId71" Type="http://schemas.openxmlformats.org/officeDocument/2006/relationships/slide" Target="slides/slide64.xml"/><Relationship Id="rId9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29" Type="http://schemas.openxmlformats.org/officeDocument/2006/relationships/slide" Target="slides/slide22.xml"/><Relationship Id="rId24" Type="http://schemas.openxmlformats.org/officeDocument/2006/relationships/slide" Target="slides/slide17.xml"/><Relationship Id="rId40" Type="http://schemas.openxmlformats.org/officeDocument/2006/relationships/slide" Target="slides/slide33.xml"/><Relationship Id="rId45" Type="http://schemas.openxmlformats.org/officeDocument/2006/relationships/slide" Target="slides/slide38.xml"/><Relationship Id="rId66" Type="http://schemas.openxmlformats.org/officeDocument/2006/relationships/slide" Target="slides/slide59.xml"/><Relationship Id="rId87" Type="http://schemas.openxmlformats.org/officeDocument/2006/relationships/slide" Target="slides/slide80.xml"/><Relationship Id="rId61" Type="http://schemas.openxmlformats.org/officeDocument/2006/relationships/slide" Target="slides/slide54.xml"/><Relationship Id="rId82" Type="http://schemas.openxmlformats.org/officeDocument/2006/relationships/slide" Target="slides/slide75.xml"/><Relationship Id="rId19" Type="http://schemas.openxmlformats.org/officeDocument/2006/relationships/slide" Target="slides/slide12.xml"/><Relationship Id="rId14" Type="http://schemas.openxmlformats.org/officeDocument/2006/relationships/slide" Target="slides/slide7.xml"/><Relationship Id="rId30" Type="http://schemas.openxmlformats.org/officeDocument/2006/relationships/slide" Target="slides/slide23.xml"/><Relationship Id="rId35" Type="http://schemas.openxmlformats.org/officeDocument/2006/relationships/slide" Target="slides/slide28.xml"/><Relationship Id="rId56" Type="http://schemas.openxmlformats.org/officeDocument/2006/relationships/slide" Target="slides/slide49.xml"/><Relationship Id="rId77" Type="http://schemas.openxmlformats.org/officeDocument/2006/relationships/slide" Target="slides/slide70.xml"/><Relationship Id="rId100" Type="http://schemas.openxmlformats.org/officeDocument/2006/relationships/viewProps" Target="viewProps.xml"/><Relationship Id="rId8" Type="http://schemas.openxmlformats.org/officeDocument/2006/relationships/slide" Target="slides/slide1.xml"/><Relationship Id="rId51" Type="http://schemas.openxmlformats.org/officeDocument/2006/relationships/slide" Target="slides/slide44.xml"/><Relationship Id="rId72" Type="http://schemas.openxmlformats.org/officeDocument/2006/relationships/slide" Target="slides/slide65.xml"/><Relationship Id="rId98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altLang="zh-TW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Google Shape;568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69" name="Google Shape;56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1" name="Google Shape;641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42" name="Google Shape;642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7" name="Google Shape;647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48" name="Google Shape;648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4" name="Google Shape;654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55" name="Google Shape;655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Google Shape;568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69" name="Google Shape;569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8" name="Google Shape;678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79" name="Google Shape;679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3" name="Google Shape;683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4" name="Google Shape;684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2">
          <a:extLst>
            <a:ext uri="{FF2B5EF4-FFF2-40B4-BE49-F238E27FC236}">
              <a16:creationId xmlns:a16="http://schemas.microsoft.com/office/drawing/2014/main" id="{112DADEA-A723-EDC5-A632-DBD9AEFE35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3" name="Google Shape;683;p12:notes">
            <a:extLst>
              <a:ext uri="{FF2B5EF4-FFF2-40B4-BE49-F238E27FC236}">
                <a16:creationId xmlns:a16="http://schemas.microsoft.com/office/drawing/2014/main" id="{1BB8BCB2-45B9-21FC-D4AA-27A76BCF48E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4" name="Google Shape;684;p12:notes">
            <a:extLst>
              <a:ext uri="{FF2B5EF4-FFF2-40B4-BE49-F238E27FC236}">
                <a16:creationId xmlns:a16="http://schemas.microsoft.com/office/drawing/2014/main" id="{0D2E16FD-806B-015A-1FDE-81FB021178F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40655053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2">
          <a:extLst>
            <a:ext uri="{FF2B5EF4-FFF2-40B4-BE49-F238E27FC236}">
              <a16:creationId xmlns:a16="http://schemas.microsoft.com/office/drawing/2014/main" id="{749EFB65-B9A3-1E6A-1836-D34EFEF36A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3" name="Google Shape;683;p12:notes">
            <a:extLst>
              <a:ext uri="{FF2B5EF4-FFF2-40B4-BE49-F238E27FC236}">
                <a16:creationId xmlns:a16="http://schemas.microsoft.com/office/drawing/2014/main" id="{3EBF46AE-58D0-FB60-1273-5FEB8075FF6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4" name="Google Shape;684;p12:notes">
            <a:extLst>
              <a:ext uri="{FF2B5EF4-FFF2-40B4-BE49-F238E27FC236}">
                <a16:creationId xmlns:a16="http://schemas.microsoft.com/office/drawing/2014/main" id="{081FA80A-3AC5-71C0-664D-6D588C41A2F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32388055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2">
          <a:extLst>
            <a:ext uri="{FF2B5EF4-FFF2-40B4-BE49-F238E27FC236}">
              <a16:creationId xmlns:a16="http://schemas.microsoft.com/office/drawing/2014/main" id="{D4C1A0CB-A7AD-D6D7-071E-2C23A9DFC5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3" name="Google Shape;683;p12:notes">
            <a:extLst>
              <a:ext uri="{FF2B5EF4-FFF2-40B4-BE49-F238E27FC236}">
                <a16:creationId xmlns:a16="http://schemas.microsoft.com/office/drawing/2014/main" id="{920DFF3A-D063-35A0-05FA-0970F63117D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4" name="Google Shape;684;p12:notes">
            <a:extLst>
              <a:ext uri="{FF2B5EF4-FFF2-40B4-BE49-F238E27FC236}">
                <a16:creationId xmlns:a16="http://schemas.microsoft.com/office/drawing/2014/main" id="{EC7D2C1C-F741-30AC-7603-09E76962514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93465564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7">
          <a:extLst>
            <a:ext uri="{FF2B5EF4-FFF2-40B4-BE49-F238E27FC236}">
              <a16:creationId xmlns:a16="http://schemas.microsoft.com/office/drawing/2014/main" id="{1008C2CA-7C06-47BB-FBD9-3D6F917A77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Google Shape;568;p10:notes">
            <a:extLst>
              <a:ext uri="{FF2B5EF4-FFF2-40B4-BE49-F238E27FC236}">
                <a16:creationId xmlns:a16="http://schemas.microsoft.com/office/drawing/2014/main" id="{4C1FF6AE-FCE6-5184-E5FF-DBF9913FB10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69" name="Google Shape;569;p10:notes">
            <a:extLst>
              <a:ext uri="{FF2B5EF4-FFF2-40B4-BE49-F238E27FC236}">
                <a16:creationId xmlns:a16="http://schemas.microsoft.com/office/drawing/2014/main" id="{7CCE0EB5-8189-39DF-A218-061BD02B0DC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9957397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6" name="Google Shape;576;g3e69a6c7fb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77" name="Google Shape;577;g3e69a6c7fb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5">
          <a:extLst>
            <a:ext uri="{FF2B5EF4-FFF2-40B4-BE49-F238E27FC236}">
              <a16:creationId xmlns:a16="http://schemas.microsoft.com/office/drawing/2014/main" id="{1143BF97-9E80-1079-FB2E-CB5E2901B0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" name="Google Shape;656;p13:notes">
            <a:extLst>
              <a:ext uri="{FF2B5EF4-FFF2-40B4-BE49-F238E27FC236}">
                <a16:creationId xmlns:a16="http://schemas.microsoft.com/office/drawing/2014/main" id="{C208A914-48D7-9597-EFCA-DE5FB113BF8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57" name="Google Shape;657;p13:notes">
            <a:extLst>
              <a:ext uri="{FF2B5EF4-FFF2-40B4-BE49-F238E27FC236}">
                <a16:creationId xmlns:a16="http://schemas.microsoft.com/office/drawing/2014/main" id="{F9FB8A2B-3B0C-0283-E646-CC9703A251F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49478716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5">
          <a:extLst>
            <a:ext uri="{FF2B5EF4-FFF2-40B4-BE49-F238E27FC236}">
              <a16:creationId xmlns:a16="http://schemas.microsoft.com/office/drawing/2014/main" id="{B9861CBC-2D27-60F6-F0C2-179ADCDCEA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" name="Google Shape;656;p13:notes">
            <a:extLst>
              <a:ext uri="{FF2B5EF4-FFF2-40B4-BE49-F238E27FC236}">
                <a16:creationId xmlns:a16="http://schemas.microsoft.com/office/drawing/2014/main" id="{309E2241-7524-8EEC-378F-CBA882B5718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57" name="Google Shape;657;p13:notes">
            <a:extLst>
              <a:ext uri="{FF2B5EF4-FFF2-40B4-BE49-F238E27FC236}">
                <a16:creationId xmlns:a16="http://schemas.microsoft.com/office/drawing/2014/main" id="{9288E60C-6505-692C-82C2-3AA8654F40F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50806863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5">
          <a:extLst>
            <a:ext uri="{FF2B5EF4-FFF2-40B4-BE49-F238E27FC236}">
              <a16:creationId xmlns:a16="http://schemas.microsoft.com/office/drawing/2014/main" id="{4CBBAB7B-5B96-4C35-0560-05C99A1167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" name="Google Shape;656;p13:notes">
            <a:extLst>
              <a:ext uri="{FF2B5EF4-FFF2-40B4-BE49-F238E27FC236}">
                <a16:creationId xmlns:a16="http://schemas.microsoft.com/office/drawing/2014/main" id="{2B0CA6C3-C390-30B1-39EA-0B736AAEC97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57" name="Google Shape;657;p13:notes">
            <a:extLst>
              <a:ext uri="{FF2B5EF4-FFF2-40B4-BE49-F238E27FC236}">
                <a16:creationId xmlns:a16="http://schemas.microsoft.com/office/drawing/2014/main" id="{32896C70-DB32-8A0B-08F6-8480245F225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04801123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3" name="Google Shape;703;p1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04" name="Google Shape;704;p1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8" name="Google Shape;708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09" name="Google Shape;709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3" name="Google Shape;713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14" name="Google Shape;714;p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15" name="Google Shape;715;p1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 altLang="zh-TW"/>
              <a:t>31</a:t>
            </a:fld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C02F02CA-257C-7F86-E493-A2016C95DE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53163AD8-A53D-8408-2BC0-3063E176325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7ECABE58-D481-BDD9-E4CE-5BCFF21DD66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12345276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FAC50287-0308-A4E4-7218-2BBB8076C8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428B5279-5216-7646-D82D-D760CC36F2A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4592F931-E788-11BD-C379-8E40E7C8CF7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15466513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8EF364FA-922A-DC7C-8679-55B763F360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D0CF43E2-89ED-11E3-AD84-46EBE9D3670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D323846F-8C3C-875C-5324-E0015FA2930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8958140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6" name="Google Shape;576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77" name="Google Shape;577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9" name="Google Shape;739;p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40" name="Google Shape;740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4" name="Google Shape;744;p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45" name="Google Shape;745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9" name="Google Shape;749;p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50" name="Google Shape;750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5" name="Google Shape;755;p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56" name="Google Shape;756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0" name="Google Shape;760;p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61" name="Google Shape;761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5" name="Google Shape;765;p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66" name="Google Shape;766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0" name="Google Shape;770;p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71" name="Google Shape;771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7" name="Google Shape;777;p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78" name="Google Shape;778;p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2" name="Google Shape;782;p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83" name="Google Shape;783;p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7" name="Google Shape;787;p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88" name="Google Shape;788;p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6" name="Google Shape;596;g3e311d6aae5_0_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597" name="Google Shape;597;g3e311d6aae5_0_3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8" name="Google Shape;598;g3e311d6aae5_0_3:notes"/>
          <p:cNvSpPr txBox="1"/>
          <p:nvPr/>
        </p:nvSpPr>
        <p:spPr>
          <a:xfrm>
            <a:off x="3884414" y="8685892"/>
            <a:ext cx="2972100" cy="45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altLang="zh-TW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4</a:t>
            </a:fld>
            <a:endParaRPr sz="130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2" name="Google Shape;792;p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93" name="Google Shape;793;p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" name="Google Shape;798;p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99" name="Google Shape;799;p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3" name="Google Shape;803;p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04" name="Google Shape;804;p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" name="Google Shape;808;p15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09" name="Google Shape;809;p1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7">
          <a:extLst>
            <a:ext uri="{FF2B5EF4-FFF2-40B4-BE49-F238E27FC236}">
              <a16:creationId xmlns:a16="http://schemas.microsoft.com/office/drawing/2014/main" id="{7EADAE19-08E4-10CB-5E2D-08BCF62D82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" name="Google Shape;808;p156:notes">
            <a:extLst>
              <a:ext uri="{FF2B5EF4-FFF2-40B4-BE49-F238E27FC236}">
                <a16:creationId xmlns:a16="http://schemas.microsoft.com/office/drawing/2014/main" id="{C13634B1-BF4A-96EC-051F-DB36DCAC40F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09" name="Google Shape;809;p156:notes">
            <a:extLst>
              <a:ext uri="{FF2B5EF4-FFF2-40B4-BE49-F238E27FC236}">
                <a16:creationId xmlns:a16="http://schemas.microsoft.com/office/drawing/2014/main" id="{ED004209-F552-3D7B-519A-3953DE858BC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311802754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7">
          <a:extLst>
            <a:ext uri="{FF2B5EF4-FFF2-40B4-BE49-F238E27FC236}">
              <a16:creationId xmlns:a16="http://schemas.microsoft.com/office/drawing/2014/main" id="{91012961-585A-57B9-2D05-8164BFFF1A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" name="Google Shape;808;p156:notes">
            <a:extLst>
              <a:ext uri="{FF2B5EF4-FFF2-40B4-BE49-F238E27FC236}">
                <a16:creationId xmlns:a16="http://schemas.microsoft.com/office/drawing/2014/main" id="{C06B1832-1D72-AA44-5D7B-1D5E5658EF2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09" name="Google Shape;809;p156:notes">
            <a:extLst>
              <a:ext uri="{FF2B5EF4-FFF2-40B4-BE49-F238E27FC236}">
                <a16:creationId xmlns:a16="http://schemas.microsoft.com/office/drawing/2014/main" id="{6121D73F-49F8-2A1C-BCA7-4E6930E8BAF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863963652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7">
          <a:extLst>
            <a:ext uri="{FF2B5EF4-FFF2-40B4-BE49-F238E27FC236}">
              <a16:creationId xmlns:a16="http://schemas.microsoft.com/office/drawing/2014/main" id="{89CE2459-FBA4-F44F-8A27-699B3B3DB4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" name="Google Shape;808;p156:notes">
            <a:extLst>
              <a:ext uri="{FF2B5EF4-FFF2-40B4-BE49-F238E27FC236}">
                <a16:creationId xmlns:a16="http://schemas.microsoft.com/office/drawing/2014/main" id="{A1F6DCC7-9115-4C01-CEAC-718B1911E52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09" name="Google Shape;809;p156:notes">
            <a:extLst>
              <a:ext uri="{FF2B5EF4-FFF2-40B4-BE49-F238E27FC236}">
                <a16:creationId xmlns:a16="http://schemas.microsoft.com/office/drawing/2014/main" id="{E553F9CD-B57C-3A9A-56EF-3736DA57AE2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897360404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3" name="Google Shape;823;g3b0d598f3c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24" name="Google Shape;824;g3b0d598f3c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25" name="Google Shape;825;g3b0d598f3c5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 altLang="zh-TW"/>
              <a:t>53</a:t>
            </a:fld>
            <a:endParaRPr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1" name="Google Shape;851;g3e311d6aae5_0_47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2" name="Google Shape;852;g3e311d6aae5_0_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8" name="Google Shape;858;g3e311d6aae5_0_53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9" name="Google Shape;859;g3e311d6aae5_0_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" name="Google Shape;61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15" name="Google Shape;61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1" name="Google Shape;861;p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62" name="Google Shape;862;p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6" name="Google Shape;866;p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67" name="Google Shape;867;p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1" name="Google Shape;871;p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72" name="Google Shape;872;p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7" name="Google Shape;877;p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78" name="Google Shape;878;p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4" name="Google Shape;884;p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85" name="Google Shape;885;p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1" name="Google Shape;891;p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92" name="Google Shape;892;p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6" name="Google Shape;896;p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97" name="Google Shape;897;p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2" name="Google Shape;902;p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03" name="Google Shape;903;p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7" name="Google Shape;907;p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08" name="Google Shape;908;p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2" name="Google Shape;912;p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913" name="Google Shape;913;p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14" name="Google Shape;914;p4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altLang="zh-TW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65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1" name="Google Shape;621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22" name="Google Shape;62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9" name="Google Shape;919;p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20" name="Google Shape;920;p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5" name="Google Shape;925;p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26" name="Google Shape;926;p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" name="Google Shape;931;p5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32" name="Google Shape;932;p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6" name="Google Shape;936;p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37" name="Google Shape;937;p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3" name="Google Shape;943;p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44" name="Google Shape;944;p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8" name="Google Shape;948;p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49" name="Google Shape;949;p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3" name="Google Shape;953;p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54" name="Google Shape;954;p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9" name="Google Shape;959;g3aaa50201ad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60" name="Google Shape;960;g3aaa50201ad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9" name="Google Shape;969;g3e311d6aae5_0_7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70" name="Google Shape;970;g3e311d6aae5_0_71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1" name="Google Shape;971;g3e311d6aae5_0_71:notes"/>
          <p:cNvSpPr txBox="1"/>
          <p:nvPr/>
        </p:nvSpPr>
        <p:spPr>
          <a:xfrm>
            <a:off x="3884414" y="8685892"/>
            <a:ext cx="2972100" cy="45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altLang="zh-TW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74</a:t>
            </a:fld>
            <a:endParaRPr sz="1300"/>
          </a:p>
        </p:txBody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7" name="Google Shape;977;g3e311d6aae5_0_7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78" name="Google Shape;978;g3e311d6aae5_0_78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9" name="Google Shape;979;g3e311d6aae5_0_78:notes"/>
          <p:cNvSpPr txBox="1"/>
          <p:nvPr/>
        </p:nvSpPr>
        <p:spPr>
          <a:xfrm>
            <a:off x="3884414" y="8685892"/>
            <a:ext cx="2972100" cy="45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altLang="zh-TW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75</a:t>
            </a:fld>
            <a:endParaRPr sz="130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6" name="Google Shape;626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27" name="Google Shape;62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5" name="Google Shape;985;g3e311d6aae5_0_8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86" name="Google Shape;986;g3e311d6aae5_0_85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7" name="Google Shape;987;g3e311d6aae5_0_85:notes"/>
          <p:cNvSpPr txBox="1"/>
          <p:nvPr/>
        </p:nvSpPr>
        <p:spPr>
          <a:xfrm>
            <a:off x="3884414" y="8685892"/>
            <a:ext cx="2972100" cy="45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altLang="zh-TW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76</a:t>
            </a:fld>
            <a:endParaRPr sz="1300"/>
          </a:p>
        </p:txBody>
      </p:sp>
    </p:spTree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" name="Google Shape;993;g3e311d6aae5_0_9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94" name="Google Shape;994;g3e311d6aae5_0_92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5" name="Google Shape;995;g3e311d6aae5_0_92:notes"/>
          <p:cNvSpPr txBox="1"/>
          <p:nvPr/>
        </p:nvSpPr>
        <p:spPr>
          <a:xfrm>
            <a:off x="3884414" y="8685892"/>
            <a:ext cx="2972100" cy="45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altLang="zh-TW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77</a:t>
            </a:fld>
            <a:endParaRPr sz="1300"/>
          </a:p>
        </p:txBody>
      </p:sp>
    </p:spTree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1" name="Google Shape;1001;g3e311d6aae5_0_9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02" name="Google Shape;1002;g3e311d6aae5_0_99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3" name="Google Shape;1003;g3e311d6aae5_0_99:notes"/>
          <p:cNvSpPr txBox="1"/>
          <p:nvPr/>
        </p:nvSpPr>
        <p:spPr>
          <a:xfrm>
            <a:off x="3884414" y="8685892"/>
            <a:ext cx="2972100" cy="45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altLang="zh-TW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78</a:t>
            </a:fld>
            <a:endParaRPr sz="1300"/>
          </a:p>
        </p:txBody>
      </p:sp>
    </p:spTree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9" name="Google Shape;1009;g3e311d6aae5_0_10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10" name="Google Shape;1010;g3e311d6aae5_0_106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1" name="Google Shape;1011;g3e311d6aae5_0_106:notes"/>
          <p:cNvSpPr txBox="1"/>
          <p:nvPr/>
        </p:nvSpPr>
        <p:spPr>
          <a:xfrm>
            <a:off x="3884414" y="8685892"/>
            <a:ext cx="2972100" cy="45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altLang="zh-TW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79</a:t>
            </a:fld>
            <a:endParaRPr sz="1300"/>
          </a:p>
        </p:txBody>
      </p:sp>
    </p:spTree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" name="Google Shape;993;p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994" name="Google Shape;994;p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95" name="Google Shape;995;p5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altLang="zh-TW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80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0" name="Google Shape;1000;p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01" name="Google Shape;1001;p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7" name="Google Shape;1007;p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08" name="Google Shape;1008;p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" name="Google Shape;1013;g3aaa5f67095_0_9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14" name="Google Shape;1014;g3aaa5f67095_0_9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Google Shape;1043;g3e311d6aae5_0_1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44" name="Google Shape;1044;g3e311d6aae5_0_125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5" name="Google Shape;1045;g3e311d6aae5_0_125:notes"/>
          <p:cNvSpPr txBox="1"/>
          <p:nvPr/>
        </p:nvSpPr>
        <p:spPr>
          <a:xfrm>
            <a:off x="3884414" y="8685892"/>
            <a:ext cx="2972100" cy="45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altLang="zh-TW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84</a:t>
            </a:fld>
            <a:endParaRPr sz="130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1" name="Google Shape;631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32" name="Google Shape;632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6" name="Google Shape;636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37" name="Google Shape;63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62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6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6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84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84"/>
          <p:cNvSpPr txBox="1">
            <a:spLocks noGrp="1"/>
          </p:cNvSpPr>
          <p:nvPr>
            <p:ph type="body" idx="1"/>
          </p:nvPr>
        </p:nvSpPr>
        <p:spPr>
          <a:xfrm rot="5400000">
            <a:off x="2514600" y="152400"/>
            <a:ext cx="4114800" cy="777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75" name="Google Shape;75;p84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84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84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85"/>
          <p:cNvSpPr txBox="1">
            <a:spLocks noGrp="1"/>
          </p:cNvSpPr>
          <p:nvPr>
            <p:ph type="title"/>
          </p:nvPr>
        </p:nvSpPr>
        <p:spPr>
          <a:xfrm rot="5400000">
            <a:off x="4743450" y="2381250"/>
            <a:ext cx="5486400" cy="194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85"/>
          <p:cNvSpPr txBox="1">
            <a:spLocks noGrp="1"/>
          </p:cNvSpPr>
          <p:nvPr>
            <p:ph type="body" idx="1"/>
          </p:nvPr>
        </p:nvSpPr>
        <p:spPr>
          <a:xfrm rot="5400000">
            <a:off x="781050" y="514350"/>
            <a:ext cx="5486400" cy="56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81" name="Google Shape;81;p85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85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85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6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6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6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97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97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97" name="Google Shape;97;p9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9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9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9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2" name="Google Shape;102;p9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03" name="Google Shape;103;p9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" name="Google Shape;104;p9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" name="Google Shape;105;p9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99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p99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109" name="Google Shape;109;p9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p9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1" name="Google Shape;111;p9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0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4" name="Google Shape;114;p10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115" name="Google Shape;115;p100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116" name="Google Shape;116;p10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7" name="Google Shape;117;p10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8" name="Google Shape;118;p10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0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1" name="Google Shape;121;p101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122" name="Google Shape;122;p101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123" name="Google Shape;123;p101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124" name="Google Shape;124;p101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125" name="Google Shape;125;p10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6" name="Google Shape;126;p10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7" name="Google Shape;127;p10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0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0" name="Google Shape;130;p10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1" name="Google Shape;131;p10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2" name="Google Shape;132;p10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03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5" name="Google Shape;135;p103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136" name="Google Shape;136;p103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137" name="Google Shape;137;p10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8" name="Google Shape;138;p10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9" name="Google Shape;139;p10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78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78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2" name="Google Shape;22;p78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78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78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04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2" name="Google Shape;142;p104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143" name="Google Shape;143;p104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144" name="Google Shape;144;p10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5" name="Google Shape;145;p10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6" name="Google Shape;146;p10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10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9" name="Google Shape;149;p105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50" name="Google Shape;150;p10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1" name="Google Shape;151;p10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2" name="Google Shape;152;p10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06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5" name="Google Shape;155;p106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56" name="Google Shape;156;p10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7" name="Google Shape;157;p10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8" name="Google Shape;158;p10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07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61" name="Google Shape;161;p10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2" name="Google Shape;162;p10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3" name="Google Shape;163;p10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6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2" name="Google Shape;172;p6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3" name="Google Shape;173;p6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86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6" name="Google Shape;176;p86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177" name="Google Shape;177;p8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8" name="Google Shape;178;p8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9" name="Google Shape;179;p8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8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2" name="Google Shape;182;p8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83" name="Google Shape;183;p8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4" name="Google Shape;184;p8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5" name="Google Shape;185;p8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88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8" name="Google Shape;188;p88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189" name="Google Shape;189;p8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0" name="Google Shape;190;p8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1" name="Google Shape;191;p8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8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4" name="Google Shape;194;p8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195" name="Google Shape;195;p89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196" name="Google Shape;196;p8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7" name="Google Shape;197;p8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8" name="Google Shape;198;p8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9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1" name="Google Shape;201;p90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202" name="Google Shape;202;p90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203" name="Google Shape;203;p90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204" name="Google Shape;204;p90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205" name="Google Shape;205;p9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6" name="Google Shape;206;p9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7" name="Google Shape;207;p9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70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7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7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70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9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0" name="Google Shape;210;p9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1" name="Google Shape;211;p9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2" name="Google Shape;212;p9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92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5" name="Google Shape;215;p92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216" name="Google Shape;216;p92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217" name="Google Shape;217;p9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8" name="Google Shape;218;p9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9" name="Google Shape;219;p9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93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2" name="Google Shape;222;p93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223" name="Google Shape;223;p93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224" name="Google Shape;224;p9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5" name="Google Shape;225;p9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6" name="Google Shape;226;p9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9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9" name="Google Shape;229;p94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30" name="Google Shape;230;p9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1" name="Google Shape;231;p9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2" name="Google Shape;232;p9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95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5" name="Google Shape;235;p95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36" name="Google Shape;236;p9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7" name="Google Shape;237;p9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8" name="Google Shape;238;p9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96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41" name="Google Shape;241;p9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2" name="Google Shape;242;p9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3" name="Google Shape;243;p9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6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2" name="Google Shape;252;p6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3" name="Google Shape;253;p6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6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6" name="Google Shape;256;p6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57" name="Google Shape;257;p6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8" name="Google Shape;258;p6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9" name="Google Shape;259;p6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108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2" name="Google Shape;262;p108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263" name="Google Shape;263;p10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4" name="Google Shape;264;p10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5" name="Google Shape;265;p10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109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8" name="Google Shape;268;p109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269" name="Google Shape;269;p10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0" name="Google Shape;270;p10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1" name="Google Shape;271;p10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7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77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77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77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77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11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4" name="Google Shape;274;p11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275" name="Google Shape;275;p110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276" name="Google Shape;276;p11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7" name="Google Shape;277;p11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8" name="Google Shape;278;p11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1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1" name="Google Shape;281;p111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282" name="Google Shape;282;p111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283" name="Google Shape;283;p111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284" name="Google Shape;284;p111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285" name="Google Shape;285;p11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6" name="Google Shape;286;p11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7" name="Google Shape;287;p11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11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0" name="Google Shape;290;p11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1" name="Google Shape;291;p11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2" name="Google Shape;292;p11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113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5" name="Google Shape;295;p113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296" name="Google Shape;296;p113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297" name="Google Shape;297;p11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8" name="Google Shape;298;p11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9" name="Google Shape;299;p11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114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2" name="Google Shape;302;p114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303" name="Google Shape;303;p114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304" name="Google Shape;304;p11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5" name="Google Shape;305;p11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6" name="Google Shape;306;p11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p11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9" name="Google Shape;309;p115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10" name="Google Shape;310;p11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1" name="Google Shape;311;p11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2" name="Google Shape;312;p11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116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5" name="Google Shape;315;p116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16" name="Google Shape;316;p11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7" name="Google Shape;317;p11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8" name="Google Shape;318;p11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p117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21" name="Google Shape;321;p11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2" name="Google Shape;322;p11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3" name="Google Shape;323;p11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p7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2" name="Google Shape;332;p7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3" name="Google Shape;333;p7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Google Shape;335;p130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6" name="Google Shape;336;p130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337" name="Google Shape;337;p13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8" name="Google Shape;338;p13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9" name="Google Shape;339;p13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9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9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9pPr>
          </a:lstStyle>
          <a:p>
            <a:endParaRPr/>
          </a:p>
        </p:txBody>
      </p:sp>
      <p:sp>
        <p:nvSpPr>
          <p:cNvPr id="39" name="Google Shape;39;p79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79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79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Google Shape;341;p131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2" name="Google Shape;342;p131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343" name="Google Shape;343;p13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4" name="Google Shape;344;p13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5" name="Google Shape;345;p13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Google Shape;347;p13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8" name="Google Shape;348;p13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349" name="Google Shape;349;p132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350" name="Google Shape;350;p13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1" name="Google Shape;351;p13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2" name="Google Shape;352;p13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p13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5" name="Google Shape;355;p133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356" name="Google Shape;356;p133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357" name="Google Shape;357;p133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358" name="Google Shape;358;p133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359" name="Google Shape;359;p13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0" name="Google Shape;360;p13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1" name="Google Shape;361;p13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Google Shape;363;p134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4" name="Google Shape;364;p134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365" name="Google Shape;365;p134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366" name="Google Shape;366;p13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7" name="Google Shape;367;p13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8" name="Google Shape;368;p13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3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Google Shape;370;p135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1" name="Google Shape;371;p135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372" name="Google Shape;372;p135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373" name="Google Shape;373;p13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4" name="Google Shape;374;p13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5" name="Google Shape;375;p13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Google Shape;377;p13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8" name="Google Shape;378;p136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79" name="Google Shape;379;p13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0" name="Google Shape;380;p13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1" name="Google Shape;381;p13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3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" name="Google Shape;383;p137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4" name="Google Shape;384;p137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85" name="Google Shape;385;p13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6" name="Google Shape;386;p13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7" name="Google Shape;387;p13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Google Shape;389;p138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90" name="Google Shape;390;p13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1" name="Google Shape;391;p13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2" name="Google Shape;392;p13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Google Shape;394;p13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5" name="Google Shape;395;p13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96" name="Google Shape;396;p13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7" name="Google Shape;397;p13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8" name="Google Shape;398;p13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Google Shape;400;p14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1" name="Google Shape;401;p14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2" name="Google Shape;402;p14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3" name="Google Shape;403;p14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0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80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9pPr>
          </a:lstStyle>
          <a:p>
            <a:endParaRPr/>
          </a:p>
        </p:txBody>
      </p:sp>
      <p:sp>
        <p:nvSpPr>
          <p:cNvPr id="45" name="Google Shape;45;p80"/>
          <p:cNvSpPr txBox="1">
            <a:spLocks noGrp="1"/>
          </p:cNvSpPr>
          <p:nvPr>
            <p:ph type="body" idx="2"/>
          </p:nvPr>
        </p:nvSpPr>
        <p:spPr>
          <a:xfrm>
            <a:off x="46482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9pPr>
          </a:lstStyle>
          <a:p>
            <a:endParaRPr/>
          </a:p>
        </p:txBody>
      </p:sp>
      <p:sp>
        <p:nvSpPr>
          <p:cNvPr id="46" name="Google Shape;46;p8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0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Google Shape;411;p7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2" name="Google Shape;412;p7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3" name="Google Shape;413;p7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Google Shape;415;p118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6" name="Google Shape;416;p118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417" name="Google Shape;417;p11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8" name="Google Shape;418;p11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9" name="Google Shape;419;p11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4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" name="Google Shape;421;p11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2" name="Google Shape;422;p11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23" name="Google Shape;423;p11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4" name="Google Shape;424;p11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5" name="Google Shape;425;p11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4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Google Shape;427;p120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8" name="Google Shape;428;p120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429" name="Google Shape;429;p12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0" name="Google Shape;430;p12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1" name="Google Shape;431;p12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4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" name="Google Shape;433;p12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4" name="Google Shape;434;p12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435" name="Google Shape;435;p121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436" name="Google Shape;436;p12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7" name="Google Shape;437;p12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8" name="Google Shape;438;p12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Google Shape;440;p12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1" name="Google Shape;441;p122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442" name="Google Shape;442;p122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443" name="Google Shape;443;p122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444" name="Google Shape;444;p122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445" name="Google Shape;445;p12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6" name="Google Shape;446;p12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7" name="Google Shape;447;p12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Google Shape;449;p12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0" name="Google Shape;450;p12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1" name="Google Shape;451;p12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2" name="Google Shape;452;p12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4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" name="Google Shape;454;p124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5" name="Google Shape;455;p124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456" name="Google Shape;456;p124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457" name="Google Shape;457;p12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8" name="Google Shape;458;p12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9" name="Google Shape;459;p12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4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Google Shape;461;p125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2" name="Google Shape;462;p125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463" name="Google Shape;463;p125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464" name="Google Shape;464;p12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5" name="Google Shape;465;p12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6" name="Google Shape;466;p12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4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" name="Google Shape;468;p12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9" name="Google Shape;469;p126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70" name="Google Shape;470;p12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1" name="Google Shape;471;p12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2" name="Google Shape;472;p12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1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9pPr>
          </a:lstStyle>
          <a:p>
            <a:endParaRPr/>
          </a:p>
        </p:txBody>
      </p:sp>
      <p:sp>
        <p:nvSpPr>
          <p:cNvPr id="52" name="Google Shape;52;p81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9pPr>
          </a:lstStyle>
          <a:p>
            <a:endParaRPr/>
          </a:p>
        </p:txBody>
      </p:sp>
      <p:sp>
        <p:nvSpPr>
          <p:cNvPr id="53" name="Google Shape;53;p81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9pPr>
          </a:lstStyle>
          <a:p>
            <a:endParaRPr/>
          </a:p>
        </p:txBody>
      </p:sp>
      <p:sp>
        <p:nvSpPr>
          <p:cNvPr id="54" name="Google Shape;54;p81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9pPr>
          </a:lstStyle>
          <a:p>
            <a:endParaRPr/>
          </a:p>
        </p:txBody>
      </p:sp>
      <p:sp>
        <p:nvSpPr>
          <p:cNvPr id="55" name="Google Shape;55;p8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4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" name="Google Shape;474;p127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5" name="Google Shape;475;p127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76" name="Google Shape;476;p12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7" name="Google Shape;477;p12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8" name="Google Shape;478;p12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4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0" name="Google Shape;480;p128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81" name="Google Shape;481;p12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2" name="Google Shape;482;p12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3" name="Google Shape;483;p12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，文字及兩項物件" type="txAndTwoObj">
  <p:cSld name="TEXT_AND_TWO_OBJECTS">
    <p:spTree>
      <p:nvGrpSpPr>
        <p:cNvPr id="1" name="Shape 4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" name="Google Shape;485;p12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6" name="Google Shape;486;p12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87" name="Google Shape;487;p129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2185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88" name="Google Shape;488;p129"/>
          <p:cNvSpPr txBox="1">
            <a:spLocks noGrp="1"/>
          </p:cNvSpPr>
          <p:nvPr>
            <p:ph type="body" idx="3"/>
          </p:nvPr>
        </p:nvSpPr>
        <p:spPr>
          <a:xfrm>
            <a:off x="4648200" y="3938588"/>
            <a:ext cx="4038600" cy="2187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89" name="Google Shape;489;p12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0" name="Google Shape;490;p12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1" name="Google Shape;491;p12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" name="Google Shape;499;p14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0" name="Google Shape;500;p14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1" name="Google Shape;501;p14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2" name="Google Shape;502;p14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3" name="Google Shape;503;p14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5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5" name="Google Shape;505;p7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6" name="Google Shape;506;p7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7" name="Google Shape;507;p7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5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" name="Google Shape;509;p141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0" name="Google Shape;510;p141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511" name="Google Shape;511;p14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2" name="Google Shape;512;p14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3" name="Google Shape;513;p14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區段標題" type="secHead">
  <p:cSld name="SECTION_HEADER">
    <p:spTree>
      <p:nvGrpSpPr>
        <p:cNvPr id="1" name="Shape 5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5" name="Google Shape;515;p143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6" name="Google Shape;516;p143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517" name="Google Shape;517;p14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8" name="Google Shape;518;p14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9" name="Google Shape;519;p14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5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" name="Google Shape;521;p14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2" name="Google Shape;522;p14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523" name="Google Shape;523;p144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524" name="Google Shape;524;p14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5" name="Google Shape;525;p14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6" name="Google Shape;526;p14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5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" name="Google Shape;528;p14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9" name="Google Shape;529;p145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30" name="Google Shape;530;p145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531" name="Google Shape;531;p145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32" name="Google Shape;532;p145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533" name="Google Shape;533;p14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4" name="Google Shape;534;p14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5" name="Google Shape;535;p14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5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" name="Google Shape;537;p14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8" name="Google Shape;538;p14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9" name="Google Shape;539;p14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0" name="Google Shape;540;p14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82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82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9pPr>
          </a:lstStyle>
          <a:p>
            <a:endParaRPr/>
          </a:p>
        </p:txBody>
      </p:sp>
      <p:sp>
        <p:nvSpPr>
          <p:cNvPr id="61" name="Google Shape;61;p82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9pPr>
          </a:lstStyle>
          <a:p>
            <a:endParaRPr/>
          </a:p>
        </p:txBody>
      </p:sp>
      <p:sp>
        <p:nvSpPr>
          <p:cNvPr id="62" name="Google Shape;62;p82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8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8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5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" name="Google Shape;542;p147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3" name="Google Shape;543;p147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44" name="Google Shape;544;p147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45" name="Google Shape;545;p14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6" name="Google Shape;546;p14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7" name="Google Shape;547;p14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5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" name="Google Shape;549;p148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0" name="Google Shape;550;p148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551" name="Google Shape;551;p148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52" name="Google Shape;552;p14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3" name="Google Shape;553;p14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4" name="Google Shape;554;p14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5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6" name="Google Shape;556;p14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7" name="Google Shape;557;p149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8" name="Google Shape;558;p14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9" name="Google Shape;559;p14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0" name="Google Shape;560;p14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5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2" name="Google Shape;562;p150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3" name="Google Shape;563;p150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64" name="Google Shape;564;p15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5" name="Google Shape;565;p15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6" name="Google Shape;566;p15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83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83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83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9pPr>
          </a:lstStyle>
          <a:p>
            <a:endParaRPr/>
          </a:p>
        </p:txBody>
      </p:sp>
      <p:sp>
        <p:nvSpPr>
          <p:cNvPr id="69" name="Google Shape;69;p83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83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8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image" Target="../media/image1.jpe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slideLayout" Target="../slideLayouts/slideLayout47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Relationship Id="rId14" Type="http://schemas.openxmlformats.org/officeDocument/2006/relationships/image" Target="../media/image1.jpe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5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4.xml"/><Relationship Id="rId12" Type="http://schemas.openxmlformats.org/officeDocument/2006/relationships/slideLayout" Target="../slideLayouts/slideLayout59.xml"/><Relationship Id="rId2" Type="http://schemas.openxmlformats.org/officeDocument/2006/relationships/slideLayout" Target="../slideLayouts/slideLayout49.xml"/><Relationship Id="rId1" Type="http://schemas.openxmlformats.org/officeDocument/2006/relationships/slideLayout" Target="../slideLayouts/slideLayout48.xml"/><Relationship Id="rId6" Type="http://schemas.openxmlformats.org/officeDocument/2006/relationships/slideLayout" Target="../slideLayouts/slideLayout53.xml"/><Relationship Id="rId11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2.xml"/><Relationship Id="rId10" Type="http://schemas.openxmlformats.org/officeDocument/2006/relationships/slideLayout" Target="../slideLayouts/slideLayout57.xml"/><Relationship Id="rId4" Type="http://schemas.openxmlformats.org/officeDocument/2006/relationships/slideLayout" Target="../slideLayouts/slideLayout51.xml"/><Relationship Id="rId9" Type="http://schemas.openxmlformats.org/officeDocument/2006/relationships/slideLayout" Target="../slideLayouts/slideLayout56.xml"/><Relationship Id="rId14" Type="http://schemas.openxmlformats.org/officeDocument/2006/relationships/image" Target="../media/image1.jpe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7.xml"/><Relationship Id="rId13" Type="http://schemas.openxmlformats.org/officeDocument/2006/relationships/slideLayout" Target="../slideLayouts/slideLayout72.xml"/><Relationship Id="rId3" Type="http://schemas.openxmlformats.org/officeDocument/2006/relationships/slideLayout" Target="../slideLayouts/slideLayout62.xml"/><Relationship Id="rId7" Type="http://schemas.openxmlformats.org/officeDocument/2006/relationships/slideLayout" Target="../slideLayouts/slideLayout66.xml"/><Relationship Id="rId12" Type="http://schemas.openxmlformats.org/officeDocument/2006/relationships/slideLayout" Target="../slideLayouts/slideLayout71.xml"/><Relationship Id="rId2" Type="http://schemas.openxmlformats.org/officeDocument/2006/relationships/slideLayout" Target="../slideLayouts/slideLayout61.xml"/><Relationship Id="rId1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5.xml"/><Relationship Id="rId11" Type="http://schemas.openxmlformats.org/officeDocument/2006/relationships/slideLayout" Target="../slideLayouts/slideLayout70.xml"/><Relationship Id="rId5" Type="http://schemas.openxmlformats.org/officeDocument/2006/relationships/slideLayout" Target="../slideLayouts/slideLayout64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69.xml"/><Relationship Id="rId4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8.xml"/><Relationship Id="rId1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75.xml"/><Relationship Id="rId7" Type="http://schemas.openxmlformats.org/officeDocument/2006/relationships/slideLayout" Target="../slideLayouts/slideLayout79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74.xml"/><Relationship Id="rId1" Type="http://schemas.openxmlformats.org/officeDocument/2006/relationships/slideLayout" Target="../slideLayouts/slideLayout73.xml"/><Relationship Id="rId6" Type="http://schemas.openxmlformats.org/officeDocument/2006/relationships/slideLayout" Target="../slideLayouts/slideLayout78.xml"/><Relationship Id="rId11" Type="http://schemas.openxmlformats.org/officeDocument/2006/relationships/slideLayout" Target="../slideLayouts/slideLayout83.xml"/><Relationship Id="rId5" Type="http://schemas.openxmlformats.org/officeDocument/2006/relationships/slideLayout" Target="../slideLayouts/slideLayout77.xml"/><Relationship Id="rId10" Type="http://schemas.openxmlformats.org/officeDocument/2006/relationships/slideLayout" Target="../slideLayouts/slideLayout82.xml"/><Relationship Id="rId4" Type="http://schemas.openxmlformats.org/officeDocument/2006/relationships/slideLayout" Target="../slideLayouts/slideLayout76.xml"/><Relationship Id="rId9" Type="http://schemas.openxmlformats.org/officeDocument/2006/relationships/slideLayout" Target="../slideLayouts/slideLayout8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tile tx="0" ty="0" sx="100000" sy="100000" flip="none" algn="tl"/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1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1" name="Google Shape;11;p61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2" name="Google Shape;12;p6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3" name="Google Shape;13;p6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4" name="Google Shape;14;p6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>
            <a:alphaModFix/>
          </a:blip>
          <a:tile tx="0" ty="0" sx="100000" sy="100000" flip="none" algn="tl"/>
        </a:blip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6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6" name="Google Shape;86;p6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7" name="Google Shape;87;p6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8" name="Google Shape;88;p6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9" name="Google Shape;89;p6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>
            <a:alphaModFix/>
          </a:blip>
          <a:tile tx="0" ty="0" sx="100000" sy="100000" flip="none" algn="tl"/>
        </a:blipFill>
        <a:effectLst/>
      </p:bgPr>
    </p:bg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6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66" name="Google Shape;166;p6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67" name="Google Shape;167;p6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68" name="Google Shape;168;p6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69" name="Google Shape;169;p6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>
            <a:alphaModFix/>
          </a:blip>
          <a:tile tx="0" ty="0" sx="100000" sy="100000" flip="none" algn="tl"/>
        </a:blipFill>
        <a:effectLst/>
      </p:bgPr>
    </p:bg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6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46" name="Google Shape;246;p6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47" name="Google Shape;247;p6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248" name="Google Shape;248;p6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249" name="Google Shape;249;p6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>
            <a:alphaModFix/>
          </a:blip>
          <a:tile tx="0" ty="0" sx="100000" sy="100000" flip="none" algn="tl"/>
        </a:blipFill>
        <a:effectLst/>
      </p:bgPr>
    </p:bg>
    <p:spTree>
      <p:nvGrpSpPr>
        <p:cNvPr id="1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p7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26" name="Google Shape;326;p7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27" name="Google Shape;327;p7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328" name="Google Shape;328;p7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329" name="Google Shape;329;p7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5">
            <a:alphaModFix/>
          </a:blip>
          <a:tile tx="0" ty="0" sx="100000" sy="100000" flip="none" algn="tl"/>
        </a:blipFill>
        <a:effectLst/>
      </p:bgPr>
    </p:bg>
    <p:spTree>
      <p:nvGrpSpPr>
        <p:cNvPr id="1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Google Shape;405;p7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06" name="Google Shape;406;p7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07" name="Google Shape;407;p7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08" name="Google Shape;408;p7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09" name="Google Shape;409;p7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tile tx="0" ty="0" sx="100000" sy="100000" flip="none" algn="tl"/>
        </a:blipFill>
        <a:effectLst/>
      </p:bgPr>
    </p:bg>
    <p:spTree>
      <p:nvGrpSpPr>
        <p:cNvPr id="1" name="Shape 4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3" name="Google Shape;493;p7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4" name="Google Shape;494;p7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5" name="Google Shape;495;p7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96" name="Google Shape;496;p7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97" name="Google Shape;497;p7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1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1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4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36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37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36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36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37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37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36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36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3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36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37.xml"/></Relationships>
</file>

<file path=ppt/slides/_rels/slide7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1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1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48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60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60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73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7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" name="Google Shape;571;p1"/>
          <p:cNvSpPr txBox="1"/>
          <p:nvPr/>
        </p:nvSpPr>
        <p:spPr>
          <a:xfrm>
            <a:off x="106363" y="1999929"/>
            <a:ext cx="9037500" cy="23236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Times New Roman"/>
              <a:buNone/>
            </a:pP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禮儀年甲年</a:t>
            </a:r>
            <a:endParaRPr sz="5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Times New Roman"/>
              <a:buNone/>
            </a:pPr>
            <a:r>
              <a:rPr lang="zh-CN" altLang="en-US" sz="5400" b="1" i="0" u="sng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常年期第十一</a:t>
            </a:r>
            <a:r>
              <a:rPr lang="zh-TW" sz="5400" b="1" i="0" u="sng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主日彌撒</a:t>
            </a:r>
            <a:endParaRPr sz="5400" b="1" i="0" u="sng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zh-TW" sz="32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endParaRPr sz="8000" b="0" i="0" u="none" strike="noStrike" cap="none" dirty="0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572" name="Google Shape;572;p1"/>
          <p:cNvSpPr txBox="1"/>
          <p:nvPr/>
        </p:nvSpPr>
        <p:spPr>
          <a:xfrm>
            <a:off x="683613" y="4642026"/>
            <a:ext cx="8037093" cy="17173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DFKai-SB"/>
              <a:buNone/>
            </a:pPr>
            <a:r>
              <a:rPr lang="zh-TW" sz="44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請關掉手機或轉至振動位置,</a:t>
            </a:r>
            <a:endParaRPr sz="4400" b="0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DFKai-SB"/>
              <a:buNone/>
            </a:pPr>
            <a:r>
              <a:rPr lang="zh-TW" sz="44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r>
              <a:rPr lang="en-US" altLang="zh-TW" sz="44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</a:t>
            </a:r>
            <a:r>
              <a:rPr lang="zh-TW" sz="44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準備好心靈，彌撒即將開始。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573" name="Google Shape;573;p1"/>
          <p:cNvSpPr txBox="1"/>
          <p:nvPr/>
        </p:nvSpPr>
        <p:spPr>
          <a:xfrm>
            <a:off x="7527925" y="496888"/>
            <a:ext cx="930275" cy="366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endParaRPr sz="18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74" name="Google Shape;574;p1"/>
          <p:cNvSpPr txBox="1"/>
          <p:nvPr/>
        </p:nvSpPr>
        <p:spPr>
          <a:xfrm>
            <a:off x="395288" y="333375"/>
            <a:ext cx="8318500" cy="120015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sz="7200" b="1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今   日   彌   撒</a:t>
            </a:r>
            <a:endParaRPr sz="1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4" name="Google Shape;644;p7"/>
          <p:cNvSpPr txBox="1"/>
          <p:nvPr/>
        </p:nvSpPr>
        <p:spPr>
          <a:xfrm>
            <a:off x="395288" y="333375"/>
            <a:ext cx="8382000" cy="4524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願全能的天主垂憐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我們，赦免我們的罪，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使我們得到永生。 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645" name="Google Shape;645;p7"/>
          <p:cNvSpPr/>
          <p:nvPr/>
        </p:nvSpPr>
        <p:spPr>
          <a:xfrm>
            <a:off x="423243" y="4918213"/>
            <a:ext cx="6378575" cy="10537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全體：阿 們。 </a:t>
            </a:r>
            <a:endParaRPr sz="60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0" name="Google Shape;650;p8"/>
          <p:cNvSpPr txBox="1"/>
          <p:nvPr/>
        </p:nvSpPr>
        <p:spPr>
          <a:xfrm>
            <a:off x="1646583" y="117475"/>
            <a:ext cx="7391400" cy="6740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上主，求祢垂憐。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上主，求祢垂憐。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基督，求祢垂憐。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基督，求祢垂憐。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上主，求祢垂憐。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上主，求祢垂憐。</a:t>
            </a: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651" name="Google Shape;651;p8"/>
          <p:cNvSpPr txBox="1"/>
          <p:nvPr/>
        </p:nvSpPr>
        <p:spPr>
          <a:xfrm>
            <a:off x="3492500" y="6354763"/>
            <a:ext cx="184150" cy="1006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6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2" name="Google Shape;652;p8"/>
          <p:cNvSpPr txBox="1"/>
          <p:nvPr/>
        </p:nvSpPr>
        <p:spPr>
          <a:xfrm>
            <a:off x="7792279" y="6278362"/>
            <a:ext cx="1351722" cy="615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zh-TW" sz="2000" b="1" i="0" u="sng" strike="noStrike" cap="none" dirty="0">
                <a:solidFill>
                  <a:schemeClr val="accent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垂憐經</a:t>
            </a:r>
            <a:br>
              <a:rPr lang="zh-TW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648;p9">
            <a:extLst>
              <a:ext uri="{FF2B5EF4-FFF2-40B4-BE49-F238E27FC236}">
                <a16:creationId xmlns:a16="http://schemas.microsoft.com/office/drawing/2014/main" id="{034368C0-83C6-AC3A-84F5-93D3E7C275DC}"/>
              </a:ext>
            </a:extLst>
          </p:cNvPr>
          <p:cNvSpPr txBox="1"/>
          <p:nvPr/>
        </p:nvSpPr>
        <p:spPr>
          <a:xfrm>
            <a:off x="328473" y="147843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altLang="en-US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光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</a:t>
            </a:r>
            <a:r>
              <a:rPr lang="zh-TW" altLang="en-US" sz="72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榮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</a:t>
            </a:r>
            <a:r>
              <a:rPr lang="zh-TW" altLang="en-US" sz="72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頌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4" name="Google Shape;635;p7">
            <a:extLst>
              <a:ext uri="{FF2B5EF4-FFF2-40B4-BE49-F238E27FC236}">
                <a16:creationId xmlns:a16="http://schemas.microsoft.com/office/drawing/2014/main" id="{533F84F4-2C70-4DC6-EBD9-46F2550DF0CB}"/>
              </a:ext>
            </a:extLst>
          </p:cNvPr>
          <p:cNvSpPr txBox="1"/>
          <p:nvPr/>
        </p:nvSpPr>
        <p:spPr>
          <a:xfrm>
            <a:off x="381000" y="1533377"/>
            <a:ext cx="8382000" cy="51152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just">
              <a:lnSpc>
                <a:spcPct val="120000"/>
              </a:lnSpc>
              <a:buSzPts val="6000"/>
            </a:pPr>
            <a:r>
              <a:rPr lang="zh-TW" altLang="en-US" sz="4400" b="1" dirty="0"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天主在天受光榮，主愛的人在世享平安。</a:t>
            </a:r>
            <a:endParaRPr lang="en-US" altLang="zh-TW" sz="4400" b="1" dirty="0"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algn="just">
              <a:lnSpc>
                <a:spcPct val="120000"/>
              </a:lnSpc>
              <a:buSzPts val="6000"/>
            </a:pPr>
            <a:r>
              <a:rPr lang="zh-TW" altLang="en-US" sz="4400" dirty="0"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主、天主、天上的君王、全能的天主聖父， 我們為了祢無上的光榮， 讚美祢、稱頌祢、朝拜祢、顯揚祢、感謝祢。</a:t>
            </a:r>
            <a:endParaRPr sz="440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343758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DEFAB2-8453-FE7B-F851-91E89A0F1B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648;p9">
            <a:extLst>
              <a:ext uri="{FF2B5EF4-FFF2-40B4-BE49-F238E27FC236}">
                <a16:creationId xmlns:a16="http://schemas.microsoft.com/office/drawing/2014/main" id="{7B4950B1-4C93-7688-4E2F-D94BE0DC5267}"/>
              </a:ext>
            </a:extLst>
          </p:cNvPr>
          <p:cNvSpPr txBox="1"/>
          <p:nvPr/>
        </p:nvSpPr>
        <p:spPr>
          <a:xfrm>
            <a:off x="308595" y="237295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altLang="en-US" sz="7200" b="1" i="0" u="none" strike="noStrike" cap="none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光</a:t>
            </a:r>
            <a:r>
              <a:rPr lang="zh-TW" sz="7200" b="1" i="0" u="none" strike="noStrike" cap="none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</a:t>
            </a:r>
            <a:r>
              <a:rPr lang="zh-TW" altLang="en-US" sz="7200" b="1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榮</a:t>
            </a:r>
            <a:r>
              <a:rPr lang="zh-TW" sz="7200" b="1" i="0" u="none" strike="noStrike" cap="none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</a:t>
            </a:r>
            <a:r>
              <a:rPr lang="zh-TW" altLang="en-US" sz="7200" b="1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頌</a:t>
            </a:r>
            <a:endParaRPr sz="1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4" name="Google Shape;635;p7">
            <a:extLst>
              <a:ext uri="{FF2B5EF4-FFF2-40B4-BE49-F238E27FC236}">
                <a16:creationId xmlns:a16="http://schemas.microsoft.com/office/drawing/2014/main" id="{CBAE4A96-0995-3232-5DA2-A61721098BD7}"/>
              </a:ext>
            </a:extLst>
          </p:cNvPr>
          <p:cNvSpPr txBox="1"/>
          <p:nvPr/>
        </p:nvSpPr>
        <p:spPr>
          <a:xfrm>
            <a:off x="381000" y="1866338"/>
            <a:ext cx="8382000" cy="4348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120000"/>
              </a:lnSpc>
              <a:buSzPts val="6000"/>
            </a:pPr>
            <a:r>
              <a:rPr lang="zh-TW" altLang="en-US" sz="4400" dirty="0"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主、耶穌基督、獨生子； 主、天主、天主的羔羊，聖父之子； 除免世罪者，求祢垂憐我們。 除免世罪者，求祢俯聽我們的祈禱。坐在聖父之右者，求祢垂憐我們；</a:t>
            </a:r>
            <a:endParaRPr lang="en-US" altLang="zh-TW" sz="4400" dirty="0"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lvl="0">
              <a:lnSpc>
                <a:spcPct val="120000"/>
              </a:lnSpc>
              <a:buSzPts val="6000"/>
            </a:pPr>
            <a:endParaRPr sz="105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319849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1938CB-6DAF-A4A4-2408-F897C8D703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648;p9">
            <a:extLst>
              <a:ext uri="{FF2B5EF4-FFF2-40B4-BE49-F238E27FC236}">
                <a16:creationId xmlns:a16="http://schemas.microsoft.com/office/drawing/2014/main" id="{32518F7D-E688-F786-3919-A20AD7CEA70B}"/>
              </a:ext>
            </a:extLst>
          </p:cNvPr>
          <p:cNvSpPr txBox="1"/>
          <p:nvPr/>
        </p:nvSpPr>
        <p:spPr>
          <a:xfrm>
            <a:off x="318534" y="187599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altLang="en-US" sz="7200" b="1" i="0" u="none" strike="noStrike" cap="none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光</a:t>
            </a:r>
            <a:r>
              <a:rPr lang="zh-TW" sz="7200" b="1" i="0" u="none" strike="noStrike" cap="none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</a:t>
            </a:r>
            <a:r>
              <a:rPr lang="zh-TW" altLang="en-US" sz="7200" b="1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榮</a:t>
            </a:r>
            <a:r>
              <a:rPr lang="zh-TW" sz="7200" b="1" i="0" u="none" strike="noStrike" cap="none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</a:t>
            </a:r>
            <a:r>
              <a:rPr lang="zh-TW" altLang="en-US" sz="7200" b="1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頌</a:t>
            </a:r>
            <a:endParaRPr sz="1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4" name="Google Shape;635;p7">
            <a:extLst>
              <a:ext uri="{FF2B5EF4-FFF2-40B4-BE49-F238E27FC236}">
                <a16:creationId xmlns:a16="http://schemas.microsoft.com/office/drawing/2014/main" id="{2618942B-D37B-7D86-88D1-A4A96AAC0FAD}"/>
              </a:ext>
            </a:extLst>
          </p:cNvPr>
          <p:cNvSpPr txBox="1"/>
          <p:nvPr/>
        </p:nvSpPr>
        <p:spPr>
          <a:xfrm>
            <a:off x="381000" y="1975670"/>
            <a:ext cx="8382000" cy="33424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just">
              <a:lnSpc>
                <a:spcPct val="120000"/>
              </a:lnSpc>
              <a:buSzPts val="6000"/>
            </a:pPr>
            <a:r>
              <a:rPr lang="zh-TW" altLang="en-US" sz="4400" dirty="0"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因為只有祢是聖的，只有祢是主，只有祢是至高無上的。</a:t>
            </a:r>
            <a:endParaRPr lang="en-US" altLang="zh-TW" sz="4400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lvl="0" algn="just">
              <a:lnSpc>
                <a:spcPct val="120000"/>
              </a:lnSpc>
              <a:buSzPts val="6000"/>
            </a:pPr>
            <a:r>
              <a:rPr lang="zh-TW" altLang="en-US" sz="4400" dirty="0"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耶穌基督，祢和聖神，同享天主聖父的光榮。阿們。</a:t>
            </a:r>
            <a:endParaRPr lang="en-US" altLang="zh-TW" sz="4400" dirty="0"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  <p:extLst>
      <p:ext uri="{BB962C8B-B14F-4D97-AF65-F5344CB8AC3E}">
        <p14:creationId xmlns:p14="http://schemas.microsoft.com/office/powerpoint/2010/main" val="13625425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7" name="Google Shape;657;p9"/>
          <p:cNvSpPr txBox="1"/>
          <p:nvPr/>
        </p:nvSpPr>
        <p:spPr>
          <a:xfrm>
            <a:off x="288717" y="167721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sz="7200" b="1" i="0" u="none" strike="noStrike" cap="none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集     禱     經</a:t>
            </a:r>
            <a:endParaRPr sz="1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658" name="Google Shape;658;p9"/>
          <p:cNvSpPr txBox="1"/>
          <p:nvPr/>
        </p:nvSpPr>
        <p:spPr>
          <a:xfrm>
            <a:off x="288717" y="1850328"/>
            <a:ext cx="8351838" cy="5484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r>
              <a:rPr lang="zh-TW" sz="58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主禮：</a:t>
            </a:r>
            <a:r>
              <a:rPr lang="zh-TW" sz="58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………</a:t>
            </a: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，祂和祢及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      聖神，永生永王。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5800" b="0" i="0" u="none" strike="noStrike" cap="none" dirty="0">
              <a:solidFill>
                <a:srgbClr val="E8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全體：阿 們。</a:t>
            </a: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6000" b="0" i="0" u="none" strike="noStrike" cap="none" dirty="0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" name="Google Shape;571;p10"/>
          <p:cNvSpPr txBox="1">
            <a:spLocks noGrp="1"/>
          </p:cNvSpPr>
          <p:nvPr>
            <p:ph type="title" idx="4294967295"/>
          </p:nvPr>
        </p:nvSpPr>
        <p:spPr>
          <a:xfrm>
            <a:off x="477081" y="188640"/>
            <a:ext cx="8169275" cy="1359173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Times New Roman"/>
              </a:rPr>
              <a:t>聖   道   禮   儀</a:t>
            </a:r>
            <a:endParaRPr sz="7200" b="1">
              <a:solidFill>
                <a:srgbClr val="E8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72" name="Google Shape;572;p10"/>
          <p:cNvSpPr txBox="1"/>
          <p:nvPr/>
        </p:nvSpPr>
        <p:spPr>
          <a:xfrm>
            <a:off x="539750" y="2548491"/>
            <a:ext cx="8064600" cy="31854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PMingLiu"/>
              <a:buNone/>
            </a:pPr>
            <a:r>
              <a:rPr lang="zh-TW" sz="54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</a:t>
            </a:r>
            <a:r>
              <a:rPr lang="zh-TW" altLang="en-US" sz="5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經 一</a:t>
            </a:r>
            <a:endParaRPr lang="en-US" altLang="zh-TW" sz="54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PMingLiu"/>
              <a:buNone/>
            </a:pPr>
            <a:endParaRPr lang="en-US"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algn="ctr">
              <a:buClr>
                <a:srgbClr val="002060"/>
              </a:buClr>
              <a:buSzPts val="6600"/>
            </a:pPr>
            <a:r>
              <a:rPr lang="zh-CN" altLang="en-US" sz="48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恭讀</a:t>
            </a:r>
            <a:r>
              <a:rPr lang="en-US" altLang="zh-CN" sz="48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《</a:t>
            </a:r>
            <a:r>
              <a:rPr lang="zh-CN" altLang="en-US" sz="48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出谷紀</a:t>
            </a:r>
            <a:r>
              <a:rPr lang="en-US" altLang="zh-CN" sz="48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》</a:t>
            </a:r>
            <a:endParaRPr sz="48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</a:pPr>
            <a:endParaRPr sz="2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A3981B-F6D2-9CCF-E628-983F3B0A86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2266C5-CC0F-D4EF-4A82-93F868C89C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5914292"/>
          </a:xfrm>
        </p:spPr>
        <p:txBody>
          <a:bodyPr/>
          <a:lstStyle/>
          <a:p>
            <a:pPr marL="457200" indent="-457200">
              <a:spcBef>
                <a:spcPts val="560"/>
              </a:spcBef>
            </a:pPr>
            <a:br>
              <a:rPr lang="en-US" altLang="zh-TW" b="1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</a:br>
            <a:br>
              <a:rPr lang="zh-TW" altLang="en-US">
                <a:solidFill>
                  <a:schemeClr val="dk1"/>
                </a:solidFill>
              </a:rPr>
            </a:br>
            <a:endParaRPr lang="zh-TW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9D8C232-980B-2343-9A56-A350725E20B1}"/>
              </a:ext>
            </a:extLst>
          </p:cNvPr>
          <p:cNvSpPr txBox="1"/>
          <p:nvPr/>
        </p:nvSpPr>
        <p:spPr>
          <a:xfrm>
            <a:off x="334108" y="91362"/>
            <a:ext cx="8475783" cy="643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經 一</a:t>
            </a:r>
            <a:endParaRPr lang="en-US" altLang="zh-TW" sz="4800" dirty="0"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algn="ctr"/>
            <a:r>
              <a:rPr lang="en-US" altLang="zh-CN" sz="2800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  <a:t> </a:t>
            </a:r>
            <a:endParaRPr lang="en-US" altLang="zh-TW" sz="2800" b="1" dirty="0">
              <a:solidFill>
                <a:srgbClr val="002060"/>
              </a:solidFill>
              <a:latin typeface="PMingLiu"/>
              <a:ea typeface="PMingLiu"/>
              <a:cs typeface="DFKai-SB"/>
              <a:sym typeface="PMingLiu"/>
            </a:endParaRPr>
          </a:p>
          <a:p>
            <a:pPr algn="just"/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在那幾天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以色列子民來到西奈曠野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就在曠野中紮了營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；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以色列人在西奈山下紮了營。梅瑟上山到天主面前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上主從山上呼喚他說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：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「你要這樣告訴雅格的子孫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訓示以色列子民說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：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你們親自看見了我怎樣</a:t>
            </a:r>
            <a:endParaRPr lang="en-US" altLang="zh-TW" sz="48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PMingLiu"/>
            </a:endParaRPr>
          </a:p>
        </p:txBody>
      </p:sp>
      <p:sp>
        <p:nvSpPr>
          <p:cNvPr id="4" name="Google Shape;511;g3a4024ab1a9_3_0">
            <a:extLst>
              <a:ext uri="{FF2B5EF4-FFF2-40B4-BE49-F238E27FC236}">
                <a16:creationId xmlns:a16="http://schemas.microsoft.com/office/drawing/2014/main" id="{0D4C7009-A6BE-DBFE-F76A-79CB7B7A4454}"/>
              </a:ext>
            </a:extLst>
          </p:cNvPr>
          <p:cNvSpPr txBox="1"/>
          <p:nvPr/>
        </p:nvSpPr>
        <p:spPr>
          <a:xfrm>
            <a:off x="5734100" y="6398350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000" b="0" i="0" u="none" strike="noStrike" cap="none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1</a:t>
            </a:r>
            <a:r>
              <a:rPr lang="zh-TW" sz="2000" b="0" i="0" u="none" strike="noStrike" cap="none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76050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4F709C-B49E-F41E-9C2B-637030BF46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FC4F59-369E-CF6E-4A15-0BA2541F6F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5914292"/>
          </a:xfrm>
        </p:spPr>
        <p:txBody>
          <a:bodyPr/>
          <a:lstStyle/>
          <a:p>
            <a:pPr marL="457200" indent="-457200">
              <a:spcBef>
                <a:spcPts val="560"/>
              </a:spcBef>
            </a:pPr>
            <a:br>
              <a:rPr lang="en-US" altLang="zh-TW" b="1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</a:br>
            <a:br>
              <a:rPr lang="zh-TW" altLang="en-US">
                <a:solidFill>
                  <a:schemeClr val="dk1"/>
                </a:solidFill>
              </a:rPr>
            </a:br>
            <a:endParaRPr lang="zh-TW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30D13B5-7FAE-4D5C-40FE-09E49017AD9D}"/>
              </a:ext>
            </a:extLst>
          </p:cNvPr>
          <p:cNvSpPr txBox="1"/>
          <p:nvPr/>
        </p:nvSpPr>
        <p:spPr>
          <a:xfrm>
            <a:off x="334108" y="97352"/>
            <a:ext cx="8475783" cy="643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經 一</a:t>
            </a:r>
            <a:endParaRPr lang="en-US" altLang="zh-TW" sz="4800" dirty="0"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algn="ctr"/>
            <a:r>
              <a:rPr lang="en-US" altLang="zh-CN" sz="2800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  <a:t> </a:t>
            </a:r>
            <a:endParaRPr lang="en-US" altLang="zh-TW" sz="2800" b="1" dirty="0">
              <a:solidFill>
                <a:srgbClr val="002060"/>
              </a:solidFill>
              <a:latin typeface="PMingLiu"/>
              <a:ea typeface="PMingLiu"/>
              <a:cs typeface="DFKai-SB"/>
              <a:sym typeface="PMingLiu"/>
            </a:endParaRPr>
          </a:p>
          <a:p>
            <a:pPr algn="just"/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對待了埃及人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怎樣好像老鷹一樣把你們背在翅膀上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把你們帶出來歸屬我。現在如果你們真聽我的話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遵守我的盟約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你們在萬民中將成為我的特選子民。的確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全世界都屬於我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但是你們為我應成為司祭的國</a:t>
            </a:r>
            <a:endParaRPr lang="en-US" altLang="zh-TW" sz="48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PMingLiu"/>
            </a:endParaRPr>
          </a:p>
        </p:txBody>
      </p:sp>
      <p:sp>
        <p:nvSpPr>
          <p:cNvPr id="4" name="Google Shape;511;g3a4024ab1a9_3_0">
            <a:extLst>
              <a:ext uri="{FF2B5EF4-FFF2-40B4-BE49-F238E27FC236}">
                <a16:creationId xmlns:a16="http://schemas.microsoft.com/office/drawing/2014/main" id="{111D3D04-1EBC-36D4-B3BA-0606E73D8931}"/>
              </a:ext>
            </a:extLst>
          </p:cNvPr>
          <p:cNvSpPr txBox="1"/>
          <p:nvPr/>
        </p:nvSpPr>
        <p:spPr>
          <a:xfrm>
            <a:off x="5734100" y="6398350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000" b="0" i="0" u="none" strike="noStrike" cap="none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2</a:t>
            </a:r>
            <a:r>
              <a:rPr lang="zh-TW" sz="2000" b="0" i="0" u="none" strike="noStrike" cap="none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of</a:t>
            </a:r>
            <a:r>
              <a:rPr lang="en-US" altLang="zh-TW" sz="2000" b="0" i="0" u="none" strike="noStrike" cap="none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</a:t>
            </a:r>
            <a:r>
              <a:rPr lang="en-US" altLang="zh-TW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83804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529FFE-8D18-E1AC-7CE9-656297C81B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FAE373-6A63-4A7C-4BDB-CA449A3527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5914292"/>
          </a:xfrm>
        </p:spPr>
        <p:txBody>
          <a:bodyPr/>
          <a:lstStyle/>
          <a:p>
            <a:pPr marL="457200" indent="-457200">
              <a:spcBef>
                <a:spcPts val="560"/>
              </a:spcBef>
            </a:pPr>
            <a:br>
              <a:rPr lang="en-US" altLang="zh-TW" b="1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</a:br>
            <a:br>
              <a:rPr lang="zh-TW" altLang="en-US">
                <a:solidFill>
                  <a:schemeClr val="dk1"/>
                </a:solidFill>
              </a:rPr>
            </a:br>
            <a:endParaRPr lang="zh-TW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5FBCD32-2797-CFDD-CA67-29CA8C920276}"/>
              </a:ext>
            </a:extLst>
          </p:cNvPr>
          <p:cNvSpPr txBox="1"/>
          <p:nvPr/>
        </p:nvSpPr>
        <p:spPr>
          <a:xfrm>
            <a:off x="334108" y="97352"/>
            <a:ext cx="8475783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經 一</a:t>
            </a:r>
            <a:endParaRPr lang="en-US" altLang="zh-TW" sz="4800" dirty="0"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algn="ctr"/>
            <a:r>
              <a:rPr lang="en-US" altLang="zh-CN" sz="2800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  <a:t> </a:t>
            </a:r>
            <a:endParaRPr lang="en-US" altLang="zh-TW" sz="2800" b="1" dirty="0">
              <a:solidFill>
                <a:srgbClr val="002060"/>
              </a:solidFill>
              <a:latin typeface="PMingLiu"/>
              <a:ea typeface="PMingLiu"/>
              <a:cs typeface="DFKai-SB"/>
              <a:sym typeface="PMingLiu"/>
            </a:endParaRPr>
          </a:p>
          <a:p>
            <a:pPr algn="just"/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家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聖潔的國民。」</a:t>
            </a:r>
            <a:endParaRPr lang="en-US" altLang="zh-TW" sz="48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PMingLiu"/>
            </a:endParaRPr>
          </a:p>
        </p:txBody>
      </p:sp>
      <p:sp>
        <p:nvSpPr>
          <p:cNvPr id="4" name="Google Shape;511;g3a4024ab1a9_3_0">
            <a:extLst>
              <a:ext uri="{FF2B5EF4-FFF2-40B4-BE49-F238E27FC236}">
                <a16:creationId xmlns:a16="http://schemas.microsoft.com/office/drawing/2014/main" id="{994C013D-F466-C8B4-E2D0-F06E0B5E65AF}"/>
              </a:ext>
            </a:extLst>
          </p:cNvPr>
          <p:cNvSpPr txBox="1"/>
          <p:nvPr/>
        </p:nvSpPr>
        <p:spPr>
          <a:xfrm>
            <a:off x="5734100" y="6398350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000" b="0" i="0" u="none" strike="noStrike" cap="none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3</a:t>
            </a:r>
            <a:r>
              <a:rPr lang="zh-TW" sz="2000" b="0" i="0" u="none" strike="noStrike" cap="none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of</a:t>
            </a:r>
            <a:r>
              <a:rPr lang="en-US" altLang="zh-TW" sz="2000" b="0" i="0" u="none" strike="noStrike" cap="none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</a:t>
            </a:r>
            <a:r>
              <a:rPr lang="en-US" altLang="zh-TW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6165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9" name="Google Shape;579;p92"/>
          <p:cNvSpPr/>
          <p:nvPr/>
        </p:nvSpPr>
        <p:spPr>
          <a:xfrm>
            <a:off x="1368530" y="2215187"/>
            <a:ext cx="6172200" cy="114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6000" b="0" i="0" u="none" strike="noStrike" cap="none">
              <a:solidFill>
                <a:srgbClr val="3333C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0" name="Google Shape;580;p92"/>
          <p:cNvSpPr txBox="1"/>
          <p:nvPr/>
        </p:nvSpPr>
        <p:spPr>
          <a:xfrm>
            <a:off x="7482775" y="6310075"/>
            <a:ext cx="11766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zh-TW" sz="12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endParaRPr sz="1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581" name="Google Shape;581;p92"/>
          <p:cNvSpPr/>
          <p:nvPr/>
        </p:nvSpPr>
        <p:spPr>
          <a:xfrm>
            <a:off x="503970" y="297625"/>
            <a:ext cx="8136000" cy="114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6C"/>
              </a:buClr>
              <a:buSzPts val="6600"/>
              <a:buFont typeface="PMingLiu"/>
              <a:buNone/>
            </a:pPr>
            <a:r>
              <a:rPr lang="zh-TW" sz="5400" b="1" i="0" u="none" strike="noStrike" cap="none" dirty="0">
                <a:solidFill>
                  <a:srgbClr val="00006C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進  堂  </a:t>
            </a:r>
            <a:r>
              <a:rPr lang="zh-TW" sz="5400" b="1" dirty="0">
                <a:solidFill>
                  <a:srgbClr val="00006C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詠</a:t>
            </a:r>
            <a:endParaRPr lang="en-US" altLang="zh-TW" sz="5400" b="1" dirty="0">
              <a:solidFill>
                <a:srgbClr val="00006C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6C"/>
              </a:buClr>
              <a:buSzPts val="6600"/>
              <a:buFont typeface="PMingLiu"/>
              <a:buNone/>
            </a:pPr>
            <a:endParaRPr sz="5400" b="1" dirty="0">
              <a:solidFill>
                <a:srgbClr val="00006C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6C"/>
              </a:buClr>
              <a:buSzPts val="6600"/>
              <a:buFont typeface="PMingLiu"/>
              <a:buNone/>
            </a:pPr>
            <a:endParaRPr sz="2400" i="0" u="none" strike="noStrike" cap="none" dirty="0">
              <a:solidFill>
                <a:srgbClr val="0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582" name="Google Shape;582;p92"/>
          <p:cNvSpPr txBox="1">
            <a:spLocks noGrp="1"/>
          </p:cNvSpPr>
          <p:nvPr>
            <p:ph type="title" idx="4294967295"/>
          </p:nvPr>
        </p:nvSpPr>
        <p:spPr>
          <a:xfrm>
            <a:off x="179370" y="2215187"/>
            <a:ext cx="8785200" cy="378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lnSpc>
                <a:spcPct val="115000"/>
              </a:lnSpc>
              <a:buClr>
                <a:srgbClr val="FF0000"/>
              </a:buClr>
              <a:buSzPts val="4400"/>
            </a:pPr>
            <a:r>
              <a:rPr lang="zh-TW" altLang="en-US" sz="5400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上主求祢俯聽我的呼聲，</a:t>
            </a:r>
            <a:br>
              <a:rPr lang="en-US" altLang="zh-TW" sz="5400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r>
              <a:rPr lang="zh-TW" altLang="en-US" sz="5400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上主一向是我的救援，</a:t>
            </a:r>
            <a:br>
              <a:rPr lang="zh-TW" altLang="en-US" sz="5400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r>
              <a:rPr lang="zh-TW" altLang="en-US" sz="5400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我的救主，</a:t>
            </a:r>
            <a:br>
              <a:rPr lang="zh-TW" altLang="en-US" sz="5400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r>
              <a:rPr lang="zh-TW" altLang="en-US" sz="5400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不要把我遺忘，</a:t>
            </a:r>
            <a:br>
              <a:rPr lang="zh-TW" altLang="en-US" sz="5400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r>
              <a:rPr lang="zh-TW" altLang="en-US" sz="5400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上主求祢俯聽我的呼聲。</a:t>
            </a:r>
            <a:endParaRPr sz="5400" dirty="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583" name="Google Shape;583;p92"/>
          <p:cNvSpPr/>
          <p:nvPr/>
        </p:nvSpPr>
        <p:spPr>
          <a:xfrm>
            <a:off x="4454820" y="3275112"/>
            <a:ext cx="2343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zh-TW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4" name="Google Shape;584;p92"/>
          <p:cNvSpPr/>
          <p:nvPr/>
        </p:nvSpPr>
        <p:spPr>
          <a:xfrm>
            <a:off x="4454820" y="3275112"/>
            <a:ext cx="2343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zh-TW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Google Shape;581;p92">
            <a:extLst>
              <a:ext uri="{FF2B5EF4-FFF2-40B4-BE49-F238E27FC236}">
                <a16:creationId xmlns:a16="http://schemas.microsoft.com/office/drawing/2014/main" id="{8F3AD00E-3BBC-7D30-1E26-1CC36AE42B3E}"/>
              </a:ext>
            </a:extLst>
          </p:cNvPr>
          <p:cNvSpPr/>
          <p:nvPr/>
        </p:nvSpPr>
        <p:spPr>
          <a:xfrm>
            <a:off x="504000" y="397173"/>
            <a:ext cx="81360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6C"/>
              </a:buClr>
              <a:buSzPts val="6600"/>
              <a:buFont typeface="PMingLiu"/>
              <a:buNone/>
            </a:pPr>
            <a:r>
              <a:rPr lang="zh-TW" sz="5200" b="1" i="0" u="none" strike="noStrike" cap="none" dirty="0">
                <a:solidFill>
                  <a:srgbClr val="00006C"/>
                </a:solidFill>
                <a:latin typeface="DFKai-SB"/>
                <a:ea typeface="DFKai-SB"/>
                <a:cs typeface="DFKai-SB"/>
                <a:sym typeface="DFKai-SB"/>
              </a:rPr>
              <a:t>進  堂  </a:t>
            </a:r>
            <a:r>
              <a:rPr lang="zh-TW" sz="5200" b="1" dirty="0">
                <a:solidFill>
                  <a:srgbClr val="00006C"/>
                </a:solidFill>
                <a:latin typeface="DFKai-SB"/>
                <a:ea typeface="DFKai-SB"/>
                <a:cs typeface="DFKai-SB"/>
                <a:sym typeface="DFKai-SB"/>
              </a:rPr>
              <a:t>詠</a:t>
            </a:r>
            <a:endParaRPr sz="5200" b="1" dirty="0">
              <a:solidFill>
                <a:srgbClr val="00006C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6C"/>
              </a:buClr>
              <a:buSzPts val="6600"/>
              <a:buFont typeface="PMingLiu"/>
              <a:buNone/>
            </a:pPr>
            <a:r>
              <a:rPr lang="zh-TW" sz="3200" b="1" dirty="0">
                <a:solidFill>
                  <a:srgbClr val="002060"/>
                </a:solidFill>
                <a:latin typeface="DFKai-SB"/>
                <a:ea typeface="DFKai-SB"/>
                <a:cs typeface="DFKai-SB"/>
                <a:sym typeface="DFKai-SB"/>
              </a:rPr>
              <a:t>（</a:t>
            </a:r>
            <a:r>
              <a:rPr lang="zh-TW" sz="25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詠</a:t>
            </a:r>
            <a:r>
              <a:rPr lang="zh-TW" sz="2400" b="1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27</a:t>
            </a:r>
            <a:r>
              <a:rPr lang="zh-TW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：</a:t>
            </a:r>
            <a:r>
              <a:rPr lang="zh-TW" sz="2400" b="1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7</a:t>
            </a:r>
            <a:r>
              <a:rPr lang="zh-TW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、</a:t>
            </a:r>
            <a:r>
              <a:rPr lang="zh-TW" sz="2400" b="1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9</a:t>
            </a:r>
            <a:r>
              <a:rPr lang="zh-TW" sz="2400" b="1" dirty="0">
                <a:solidFill>
                  <a:srgbClr val="002060"/>
                </a:solidFill>
                <a:latin typeface="Times New Roman" panose="02020603050405020304" pitchFamily="18" charset="0"/>
                <a:ea typeface="DFKai-SB"/>
                <a:cs typeface="Times New Roman" panose="02020603050405020304" pitchFamily="18" charset="0"/>
                <a:sym typeface="DFKai-SB"/>
              </a:rPr>
              <a:t>，5</a:t>
            </a:r>
            <a:r>
              <a:rPr lang="zh-TW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：</a:t>
            </a:r>
            <a:r>
              <a:rPr lang="zh-TW" sz="2400" b="1" dirty="0">
                <a:solidFill>
                  <a:srgbClr val="002060"/>
                </a:solidFill>
                <a:latin typeface="Times New Roman" panose="02020603050405020304" pitchFamily="18" charset="0"/>
                <a:ea typeface="DFKai-SB"/>
                <a:cs typeface="Times New Roman" panose="02020603050405020304" pitchFamily="18" charset="0"/>
                <a:sym typeface="DFKai-SB"/>
              </a:rPr>
              <a:t>5~6</a:t>
            </a:r>
            <a:r>
              <a:rPr lang="zh-TW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zh-TW" sz="3200" b="1" dirty="0">
                <a:solidFill>
                  <a:srgbClr val="002060"/>
                </a:solidFill>
                <a:latin typeface="DFKai-SB"/>
                <a:ea typeface="DFKai-SB"/>
                <a:cs typeface="DFKai-SB"/>
                <a:sym typeface="DFKai-SB"/>
              </a:rPr>
              <a:t>）</a:t>
            </a:r>
            <a:endParaRPr sz="3200" b="1" dirty="0">
              <a:solidFill>
                <a:srgbClr val="00206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1" name="Google Shape;681;p11"/>
          <p:cNvSpPr txBox="1"/>
          <p:nvPr/>
        </p:nvSpPr>
        <p:spPr>
          <a:xfrm>
            <a:off x="467643" y="474365"/>
            <a:ext cx="8208714" cy="59092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—</a:t>
            </a:r>
            <a:r>
              <a:rPr lang="zh-TW" sz="600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上主的聖言</a:t>
            </a: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—</a:t>
            </a:r>
            <a:endParaRPr sz="60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endParaRPr sz="60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6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全體：感謝天主</a:t>
            </a:r>
            <a:endParaRPr sz="60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657;p9">
            <a:extLst>
              <a:ext uri="{FF2B5EF4-FFF2-40B4-BE49-F238E27FC236}">
                <a16:creationId xmlns:a16="http://schemas.microsoft.com/office/drawing/2014/main" id="{4BC55A49-F81B-DF75-7704-86B11EC3FB14}"/>
              </a:ext>
            </a:extLst>
          </p:cNvPr>
          <p:cNvSpPr txBox="1"/>
          <p:nvPr/>
        </p:nvSpPr>
        <p:spPr>
          <a:xfrm>
            <a:off x="288717" y="167721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CN" altLang="en-US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答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</a:t>
            </a:r>
            <a:r>
              <a:rPr lang="zh-CN" altLang="en-US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唱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</a:t>
            </a:r>
            <a:r>
              <a:rPr lang="zh-CN" altLang="en-US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詠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E4381136-10E9-F6C1-77D4-66E86254F0AC}"/>
              </a:ext>
            </a:extLst>
          </p:cNvPr>
          <p:cNvSpPr txBox="1"/>
          <p:nvPr/>
        </p:nvSpPr>
        <p:spPr>
          <a:xfrm>
            <a:off x="566555" y="2540622"/>
            <a:ext cx="801089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612900" lvl="0" indent="-1612900" algn="just">
              <a:buSzPts val="7200"/>
            </a:pPr>
            <a:r>
              <a:rPr lang="zh-TW" altLang="en-US" sz="600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答：</a:t>
            </a:r>
            <a:r>
              <a:rPr lang="zh-TW" altLang="zh-CN" sz="6000" b="1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我們是祂的人民，是祂牧場的羊群。</a:t>
            </a:r>
            <a:endParaRPr lang="zh-TW" altLang="en-US" sz="60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5">
          <a:extLst>
            <a:ext uri="{FF2B5EF4-FFF2-40B4-BE49-F238E27FC236}">
              <a16:creationId xmlns:a16="http://schemas.microsoft.com/office/drawing/2014/main" id="{AEB065D3-6547-2815-C03F-7CBB92B9BE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657;p9">
            <a:extLst>
              <a:ext uri="{FF2B5EF4-FFF2-40B4-BE49-F238E27FC236}">
                <a16:creationId xmlns:a16="http://schemas.microsoft.com/office/drawing/2014/main" id="{A5F2CFC5-B2C3-7A52-29C1-02547FB28441}"/>
              </a:ext>
            </a:extLst>
          </p:cNvPr>
          <p:cNvSpPr txBox="1"/>
          <p:nvPr/>
        </p:nvSpPr>
        <p:spPr>
          <a:xfrm>
            <a:off x="288717" y="167721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CN" altLang="en-US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答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</a:t>
            </a:r>
            <a:r>
              <a:rPr lang="zh-CN" altLang="en-US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唱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</a:t>
            </a:r>
            <a:r>
              <a:rPr lang="zh-CN" altLang="en-US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詠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798E451E-A530-728B-A2F5-8DD6155891EC}"/>
              </a:ext>
            </a:extLst>
          </p:cNvPr>
          <p:cNvSpPr txBox="1"/>
          <p:nvPr/>
        </p:nvSpPr>
        <p:spPr>
          <a:xfrm>
            <a:off x="1821132" y="4724080"/>
            <a:ext cx="6296064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612900" lvl="0" indent="-1612900" algn="ctr">
              <a:buSzPts val="7200"/>
            </a:pPr>
            <a:r>
              <a:rPr lang="zh-TW" altLang="zh-CN" sz="5400" b="1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我們是祂的人民，</a:t>
            </a:r>
            <a:endParaRPr lang="en-US" altLang="zh-TW" sz="5400" b="1" dirty="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1612900" lvl="0" indent="-1612900" algn="ctr">
              <a:buSzPts val="7200"/>
            </a:pPr>
            <a:r>
              <a:rPr lang="zh-TW" altLang="zh-CN" sz="5400" b="1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是祂牧場的羊群。</a:t>
            </a:r>
            <a:endParaRPr lang="zh-TW" altLang="en-US" sz="54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1CB3B644-066D-98E0-8753-47BEEDB2FA46}"/>
              </a:ext>
            </a:extLst>
          </p:cNvPr>
          <p:cNvSpPr txBox="1"/>
          <p:nvPr/>
        </p:nvSpPr>
        <p:spPr>
          <a:xfrm>
            <a:off x="378691" y="1801410"/>
            <a:ext cx="8682182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612900" lvl="0" indent="-1612900" algn="ctr">
              <a:buSzPts val="7200"/>
            </a:pPr>
            <a:r>
              <a:rPr lang="en-US" altLang="zh-TW" sz="5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1.</a:t>
            </a:r>
            <a:r>
              <a:rPr lang="zh-CN" altLang="zh-CN" sz="5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普世大地，請向上主歡呼，</a:t>
            </a:r>
            <a:endParaRPr lang="en-US" altLang="zh-CN" sz="5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612900" lvl="0" indent="-1612900" algn="ctr">
              <a:buSzPts val="7200"/>
            </a:pPr>
            <a:r>
              <a:rPr lang="zh-CN" altLang="zh-CN" sz="5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興高采烈地事奉上主；</a:t>
            </a:r>
            <a:endParaRPr lang="en-US" altLang="zh-CN" sz="5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612900" lvl="0" indent="-1612900" algn="ctr">
              <a:buSzPts val="7200"/>
            </a:pPr>
            <a:r>
              <a:rPr lang="zh-CN" altLang="zh-CN" sz="5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到他面前時，載歌載舞！</a:t>
            </a:r>
            <a:endParaRPr lang="zh-TW" altLang="en-US" sz="54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8421262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5">
          <a:extLst>
            <a:ext uri="{FF2B5EF4-FFF2-40B4-BE49-F238E27FC236}">
              <a16:creationId xmlns:a16="http://schemas.microsoft.com/office/drawing/2014/main" id="{B05F0C85-EAE0-AA5B-FC3F-2964E5F83C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657;p9">
            <a:extLst>
              <a:ext uri="{FF2B5EF4-FFF2-40B4-BE49-F238E27FC236}">
                <a16:creationId xmlns:a16="http://schemas.microsoft.com/office/drawing/2014/main" id="{D4078211-722C-35A1-4C57-B92CDF44EEFD}"/>
              </a:ext>
            </a:extLst>
          </p:cNvPr>
          <p:cNvSpPr txBox="1"/>
          <p:nvPr/>
        </p:nvSpPr>
        <p:spPr>
          <a:xfrm>
            <a:off x="288717" y="167721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CN" altLang="en-US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答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</a:t>
            </a:r>
            <a:r>
              <a:rPr lang="zh-CN" altLang="en-US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唱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</a:t>
            </a:r>
            <a:r>
              <a:rPr lang="zh-CN" altLang="en-US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詠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034A5FBD-9A45-805C-6DD2-8C695A02A6F5}"/>
              </a:ext>
            </a:extLst>
          </p:cNvPr>
          <p:cNvSpPr txBox="1"/>
          <p:nvPr/>
        </p:nvSpPr>
        <p:spPr>
          <a:xfrm>
            <a:off x="1507095" y="4922166"/>
            <a:ext cx="6296064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612900" lvl="0" indent="-1612900" algn="ctr">
              <a:buSzPts val="7200"/>
            </a:pPr>
            <a:r>
              <a:rPr lang="zh-TW" altLang="zh-CN" sz="5400" b="1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我們是祂的人民，</a:t>
            </a:r>
            <a:endParaRPr lang="en-US" altLang="zh-TW" sz="5400" b="1" dirty="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1612900" lvl="0" indent="-1612900" algn="ctr">
              <a:buSzPts val="7200"/>
            </a:pPr>
            <a:r>
              <a:rPr lang="zh-TW" altLang="zh-CN" sz="5400" b="1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是祂牧場的羊群。</a:t>
            </a:r>
            <a:endParaRPr lang="zh-TW" altLang="en-US" sz="54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6CEB2A15-C72C-BBB0-483D-62F39510E931}"/>
              </a:ext>
            </a:extLst>
          </p:cNvPr>
          <p:cNvSpPr txBox="1"/>
          <p:nvPr/>
        </p:nvSpPr>
        <p:spPr>
          <a:xfrm>
            <a:off x="461818" y="1505846"/>
            <a:ext cx="8682182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612900" lvl="0" indent="-1612900" algn="ctr">
              <a:buSzPts val="7200"/>
            </a:pPr>
            <a:r>
              <a:rPr lang="en-US" altLang="zh-TW" sz="5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2.</a:t>
            </a:r>
            <a:r>
              <a:rPr lang="zh-CN" altLang="zh-CN" sz="5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要知道唯有上主是天主；</a:t>
            </a:r>
            <a:endParaRPr lang="en-US" altLang="zh-CN" sz="5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612900" lvl="0" indent="-1612900" algn="ctr">
              <a:buSzPts val="7200"/>
            </a:pPr>
            <a:r>
              <a:rPr lang="zh-CN" altLang="zh-CN" sz="5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他創造了我們；我們屬於他，</a:t>
            </a:r>
            <a:endParaRPr lang="en-US" altLang="zh-CN" sz="5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612900" lvl="0" indent="-1612900" algn="ctr">
              <a:buSzPts val="7200"/>
            </a:pPr>
            <a:r>
              <a:rPr lang="zh-CN" altLang="zh-CN" sz="5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我們是他的子民，</a:t>
            </a:r>
            <a:endParaRPr lang="en-US" altLang="zh-CN" sz="5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612900" lvl="0" indent="-1612900" algn="ctr">
              <a:buSzPts val="7200"/>
            </a:pPr>
            <a:r>
              <a:rPr lang="zh-CN" altLang="zh-CN" sz="5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是他牧場的羊群。</a:t>
            </a:r>
            <a:endParaRPr lang="zh-TW" altLang="en-US" sz="54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13989965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5">
          <a:extLst>
            <a:ext uri="{FF2B5EF4-FFF2-40B4-BE49-F238E27FC236}">
              <a16:creationId xmlns:a16="http://schemas.microsoft.com/office/drawing/2014/main" id="{E886DE9E-575E-C323-2F7C-ED1F457B38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657;p9">
            <a:extLst>
              <a:ext uri="{FF2B5EF4-FFF2-40B4-BE49-F238E27FC236}">
                <a16:creationId xmlns:a16="http://schemas.microsoft.com/office/drawing/2014/main" id="{CCC5F4CD-B1AE-41E9-3BFB-270F8C4A7057}"/>
              </a:ext>
            </a:extLst>
          </p:cNvPr>
          <p:cNvSpPr txBox="1"/>
          <p:nvPr/>
        </p:nvSpPr>
        <p:spPr>
          <a:xfrm>
            <a:off x="288717" y="167721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CN" altLang="en-US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答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</a:t>
            </a:r>
            <a:r>
              <a:rPr lang="zh-CN" altLang="en-US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唱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</a:t>
            </a:r>
            <a:r>
              <a:rPr lang="zh-CN" altLang="en-US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詠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7CCCF246-DB33-4673-DD45-E6885D537442}"/>
              </a:ext>
            </a:extLst>
          </p:cNvPr>
          <p:cNvSpPr txBox="1"/>
          <p:nvPr/>
        </p:nvSpPr>
        <p:spPr>
          <a:xfrm>
            <a:off x="1654877" y="4728202"/>
            <a:ext cx="6296064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612900" lvl="0" indent="-1612900" algn="ctr">
              <a:buSzPts val="7200"/>
            </a:pPr>
            <a:r>
              <a:rPr lang="zh-TW" altLang="zh-CN" sz="5400" b="1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我們是祂的人民，</a:t>
            </a:r>
            <a:endParaRPr lang="en-US" altLang="zh-TW" sz="5400" b="1" dirty="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1612900" lvl="0" indent="-1612900" algn="ctr">
              <a:buSzPts val="7200"/>
            </a:pPr>
            <a:r>
              <a:rPr lang="zh-TW" altLang="zh-CN" sz="5400" b="1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是祂牧場的羊群。</a:t>
            </a:r>
            <a:endParaRPr lang="zh-TW" altLang="en-US" sz="54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6A856DD9-2380-BB34-59B1-8CEC9273940D}"/>
              </a:ext>
            </a:extLst>
          </p:cNvPr>
          <p:cNvSpPr txBox="1"/>
          <p:nvPr/>
        </p:nvSpPr>
        <p:spPr>
          <a:xfrm>
            <a:off x="461818" y="1817432"/>
            <a:ext cx="8682182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612900" lvl="0" indent="-1612900" algn="ctr">
              <a:buSzPts val="7200"/>
            </a:pPr>
            <a:r>
              <a:rPr lang="en-US" altLang="zh-TW" sz="5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3.</a:t>
            </a:r>
            <a:r>
              <a:rPr lang="zh-CN" altLang="zh-CN" sz="5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的確，上主溫良慈善；</a:t>
            </a:r>
            <a:endParaRPr lang="en-US" altLang="zh-CN" sz="5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612900" lvl="0" indent="-1612900" algn="ctr">
              <a:buSzPts val="7200"/>
            </a:pPr>
            <a:r>
              <a:rPr lang="zh-CN" altLang="zh-CN" sz="5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他的慈愛直到永遠；</a:t>
            </a:r>
            <a:endParaRPr lang="en-US" altLang="zh-CN" sz="5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612900" lvl="0" indent="-1612900" algn="ctr">
              <a:buSzPts val="7200"/>
            </a:pPr>
            <a:r>
              <a:rPr lang="zh-CN" altLang="zh-CN" sz="5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他的信實世世綿延。</a:t>
            </a:r>
            <a:endParaRPr lang="zh-TW" altLang="en-US" sz="54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22887212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0">
          <a:extLst>
            <a:ext uri="{FF2B5EF4-FFF2-40B4-BE49-F238E27FC236}">
              <a16:creationId xmlns:a16="http://schemas.microsoft.com/office/drawing/2014/main" id="{FC39AC89-9627-1022-342B-A1BFAA0980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2" name="Google Shape;572;p10">
            <a:extLst>
              <a:ext uri="{FF2B5EF4-FFF2-40B4-BE49-F238E27FC236}">
                <a16:creationId xmlns:a16="http://schemas.microsoft.com/office/drawing/2014/main" id="{E0382DFD-73E6-7078-272F-86BA16133CB1}"/>
              </a:ext>
            </a:extLst>
          </p:cNvPr>
          <p:cNvSpPr txBox="1"/>
          <p:nvPr/>
        </p:nvSpPr>
        <p:spPr>
          <a:xfrm>
            <a:off x="165489" y="1641921"/>
            <a:ext cx="8813022" cy="31854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PMingLiu"/>
              <a:buNone/>
            </a:pPr>
            <a:r>
              <a:rPr lang="zh-TW" sz="54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</a:t>
            </a:r>
            <a:r>
              <a:rPr lang="zh-TW" altLang="en-US" sz="5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經 二</a:t>
            </a:r>
            <a:endParaRPr lang="en-US" altLang="zh-TW" sz="54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PMingLiu"/>
              <a:buNone/>
            </a:pPr>
            <a:endParaRPr lang="en-US"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algn="ctr">
              <a:buClr>
                <a:srgbClr val="002060"/>
              </a:buClr>
              <a:buSzPts val="6600"/>
            </a:pPr>
            <a:r>
              <a:rPr lang="zh-CN" altLang="en-US" sz="48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恭讀</a:t>
            </a:r>
            <a:r>
              <a:rPr lang="en-US" altLang="zh-CN" sz="48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《</a:t>
            </a:r>
            <a:r>
              <a:rPr lang="zh-CN" altLang="en-US" sz="48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聖保祿宗徒致羅馬人書</a:t>
            </a:r>
            <a:r>
              <a:rPr lang="en-US" altLang="zh-CN" sz="48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》</a:t>
            </a:r>
            <a:endParaRPr sz="48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</a:pPr>
            <a:endParaRPr sz="2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0019799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8">
          <a:extLst>
            <a:ext uri="{FF2B5EF4-FFF2-40B4-BE49-F238E27FC236}">
              <a16:creationId xmlns:a16="http://schemas.microsoft.com/office/drawing/2014/main" id="{C01A7A2F-04AC-B862-C444-713ABF4358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9" name="Google Shape;659;p13">
            <a:extLst>
              <a:ext uri="{FF2B5EF4-FFF2-40B4-BE49-F238E27FC236}">
                <a16:creationId xmlns:a16="http://schemas.microsoft.com/office/drawing/2014/main" id="{D0787229-18A0-460B-B0EC-CE9399F24910}"/>
              </a:ext>
            </a:extLst>
          </p:cNvPr>
          <p:cNvSpPr txBox="1"/>
          <p:nvPr/>
        </p:nvSpPr>
        <p:spPr>
          <a:xfrm>
            <a:off x="396150" y="192001"/>
            <a:ext cx="8351700" cy="65094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r>
              <a:rPr lang="zh-TW" sz="48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</a:t>
            </a: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經 二</a:t>
            </a:r>
            <a:r>
              <a:rPr lang="en-US" altLang="zh-TW" sz="4800" b="1" i="0" u="none" strike="noStrike" cap="none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endParaRPr lang="en-US" altLang="zh-TW" sz="2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  <a:cs typeface="Times New Roman"/>
              <a:sym typeface="Times New Roman"/>
            </a:endParaRPr>
          </a:p>
          <a:p>
            <a:pPr lvl="0" algn="just">
              <a:spcBef>
                <a:spcPts val="560"/>
              </a:spcBef>
              <a:buClr>
                <a:schemeClr val="dk1"/>
              </a:buClr>
              <a:buSzPts val="2800"/>
            </a:pP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弟兄姐妹們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：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當我們還是軟弱的時候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基督就在指定的時期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為不虔敬的人死了。幾乎沒有為義人而死的事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；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為好人死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或許有敢作的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；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但是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基督在我們還是罪人的時候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就為我們死了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這證明天主是怎樣的</a:t>
            </a:r>
            <a:endParaRPr lang="zh-TW" altLang="en-US" sz="48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C63858E2-44EE-3460-898D-924E2C631636}"/>
              </a:ext>
            </a:extLst>
          </p:cNvPr>
          <p:cNvSpPr txBox="1"/>
          <p:nvPr/>
        </p:nvSpPr>
        <p:spPr>
          <a:xfrm>
            <a:off x="5734100" y="6398350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1 of </a:t>
            </a:r>
            <a:r>
              <a:rPr lang="en-US" altLang="zh-TW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123910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8">
          <a:extLst>
            <a:ext uri="{FF2B5EF4-FFF2-40B4-BE49-F238E27FC236}">
              <a16:creationId xmlns:a16="http://schemas.microsoft.com/office/drawing/2014/main" id="{B7392208-CB01-61D4-0406-6277010F49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9" name="Google Shape;659;p13">
            <a:extLst>
              <a:ext uri="{FF2B5EF4-FFF2-40B4-BE49-F238E27FC236}">
                <a16:creationId xmlns:a16="http://schemas.microsoft.com/office/drawing/2014/main" id="{D83A7A9D-86E9-653E-8150-DA70E78E7554}"/>
              </a:ext>
            </a:extLst>
          </p:cNvPr>
          <p:cNvSpPr txBox="1"/>
          <p:nvPr/>
        </p:nvSpPr>
        <p:spPr>
          <a:xfrm>
            <a:off x="396150" y="192001"/>
            <a:ext cx="8351700" cy="65094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r>
              <a:rPr lang="zh-TW" sz="48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</a:t>
            </a: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經 二</a:t>
            </a:r>
            <a:r>
              <a:rPr lang="en-US" altLang="zh-TW" sz="4800" b="1" i="0" u="none" strike="noStrike" cap="none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endParaRPr lang="en-US" altLang="zh-TW" sz="2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  <a:cs typeface="Times New Roman"/>
              <a:sym typeface="Times New Roman"/>
            </a:endParaRPr>
          </a:p>
          <a:p>
            <a:pPr lvl="0" algn="just">
              <a:spcBef>
                <a:spcPts val="560"/>
              </a:spcBef>
              <a:buClr>
                <a:schemeClr val="dk1"/>
              </a:buClr>
              <a:buSzPts val="2800"/>
            </a:pP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愛我們。現在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我們既因祂的血而成義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我們更要藉着祂脫免天主的義怒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因為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我們在作仇敵的時候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尚且因祂聖子的死得與天主和好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；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那麼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在和好之後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一定更要因着祂的生命得救了。不但如此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我們</a:t>
            </a:r>
            <a:endParaRPr lang="zh-TW" altLang="en-US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19D54F3A-8288-5A96-C2D0-EBD4C5F1E63E}"/>
              </a:ext>
            </a:extLst>
          </p:cNvPr>
          <p:cNvSpPr txBox="1"/>
          <p:nvPr/>
        </p:nvSpPr>
        <p:spPr>
          <a:xfrm>
            <a:off x="5734100" y="6398350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000" b="0" i="0" u="none" strike="noStrike" cap="none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2</a:t>
            </a:r>
            <a:r>
              <a:rPr lang="zh-TW" sz="2000" b="0" i="0" u="none" strike="noStrike" cap="none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360434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8">
          <a:extLst>
            <a:ext uri="{FF2B5EF4-FFF2-40B4-BE49-F238E27FC236}">
              <a16:creationId xmlns:a16="http://schemas.microsoft.com/office/drawing/2014/main" id="{705E6FD3-2563-B2A4-4389-0CA70461C9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9" name="Google Shape;659;p13">
            <a:extLst>
              <a:ext uri="{FF2B5EF4-FFF2-40B4-BE49-F238E27FC236}">
                <a16:creationId xmlns:a16="http://schemas.microsoft.com/office/drawing/2014/main" id="{8E47D6A5-DCD3-239A-F4C1-36563FD10BAD}"/>
              </a:ext>
            </a:extLst>
          </p:cNvPr>
          <p:cNvSpPr txBox="1"/>
          <p:nvPr/>
        </p:nvSpPr>
        <p:spPr>
          <a:xfrm>
            <a:off x="396150" y="192001"/>
            <a:ext cx="8351700" cy="35547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r>
              <a:rPr lang="zh-TW" sz="48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</a:t>
            </a: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經 二</a:t>
            </a:r>
            <a:r>
              <a:rPr lang="en-US" altLang="zh-TW" sz="4800" b="1" i="0" u="none" strike="noStrike" cap="none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endParaRPr lang="en-US" altLang="zh-TW" sz="2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  <a:cs typeface="Times New Roman"/>
              <a:sym typeface="Times New Roman"/>
            </a:endParaRPr>
          </a:p>
          <a:p>
            <a:pPr lvl="0" algn="just">
              <a:spcBef>
                <a:spcPts val="560"/>
              </a:spcBef>
              <a:buClr>
                <a:schemeClr val="dk1"/>
              </a:buClr>
              <a:buSzPts val="2800"/>
            </a:pP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現在既藉着我們的主耶穌基督與天主和好了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也必藉着祂以天主為喜樂。</a:t>
            </a:r>
            <a:endParaRPr lang="zh-TW" altLang="en-US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65674E36-B2DF-8D67-402C-5D60B411DDE9}"/>
              </a:ext>
            </a:extLst>
          </p:cNvPr>
          <p:cNvSpPr txBox="1"/>
          <p:nvPr/>
        </p:nvSpPr>
        <p:spPr>
          <a:xfrm>
            <a:off x="5734100" y="6398350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000" b="0" i="0" u="none" strike="noStrike" cap="none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3</a:t>
            </a:r>
            <a:r>
              <a:rPr lang="zh-TW" sz="2000" b="0" i="0" u="none" strike="noStrike" cap="none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197196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" name="Google Shape;706;p154"/>
          <p:cNvSpPr txBox="1"/>
          <p:nvPr/>
        </p:nvSpPr>
        <p:spPr>
          <a:xfrm>
            <a:off x="395536" y="332656"/>
            <a:ext cx="8208714" cy="59092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—上主的聖言—</a:t>
            </a:r>
            <a:endParaRPr sz="60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endParaRPr sz="60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6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全體：感謝天主</a:t>
            </a:r>
            <a:endParaRPr sz="60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9" name="Google Shape;579;p15"/>
          <p:cNvSpPr/>
          <p:nvPr/>
        </p:nvSpPr>
        <p:spPr>
          <a:xfrm>
            <a:off x="1368530" y="2215187"/>
            <a:ext cx="6172200" cy="114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6000" b="0" i="0" u="none" strike="noStrike" cap="none">
              <a:solidFill>
                <a:srgbClr val="3333C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0" name="Google Shape;580;p15"/>
          <p:cNvSpPr txBox="1"/>
          <p:nvPr/>
        </p:nvSpPr>
        <p:spPr>
          <a:xfrm>
            <a:off x="7482775" y="6310075"/>
            <a:ext cx="11766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zh-TW" sz="12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endParaRPr sz="1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581" name="Google Shape;581;p15"/>
          <p:cNvSpPr/>
          <p:nvPr/>
        </p:nvSpPr>
        <p:spPr>
          <a:xfrm>
            <a:off x="504000" y="690573"/>
            <a:ext cx="81360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6C"/>
              </a:buClr>
              <a:buSzPts val="6600"/>
              <a:buFont typeface="PMingLiu"/>
              <a:buNone/>
            </a:pPr>
            <a:r>
              <a:rPr lang="zh-TW" sz="5400" b="1" i="0" u="none" strike="noStrike" cap="none" dirty="0">
                <a:solidFill>
                  <a:srgbClr val="00006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進  堂  曲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  <p:sp>
        <p:nvSpPr>
          <p:cNvPr id="582" name="Google Shape;582;p15"/>
          <p:cNvSpPr txBox="1">
            <a:spLocks noGrp="1"/>
          </p:cNvSpPr>
          <p:nvPr>
            <p:ph type="title" idx="4294967295"/>
          </p:nvPr>
        </p:nvSpPr>
        <p:spPr>
          <a:xfrm>
            <a:off x="597774" y="3009702"/>
            <a:ext cx="8182812" cy="14607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lnSpc>
                <a:spcPct val="90000"/>
              </a:lnSpc>
              <a:buClr>
                <a:srgbClr val="FF0000"/>
              </a:buClr>
              <a:buSzPts val="4400"/>
            </a:pPr>
            <a:r>
              <a:rPr lang="zh-CN" altLang="en-US" sz="72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/>
                <a:sym typeface="Arial"/>
              </a:rPr>
              <a:t>獻上讚美的祭</a:t>
            </a:r>
            <a:endParaRPr sz="72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/>
              <a:sym typeface="Arial"/>
            </a:endParaRPr>
          </a:p>
        </p:txBody>
      </p:sp>
      <p:sp>
        <p:nvSpPr>
          <p:cNvPr id="583" name="Google Shape;583;p15"/>
          <p:cNvSpPr/>
          <p:nvPr/>
        </p:nvSpPr>
        <p:spPr>
          <a:xfrm>
            <a:off x="4454820" y="3275112"/>
            <a:ext cx="234360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584" name="Google Shape;584;p15"/>
          <p:cNvSpPr/>
          <p:nvPr/>
        </p:nvSpPr>
        <p:spPr>
          <a:xfrm>
            <a:off x="4454820" y="3275112"/>
            <a:ext cx="234360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1" name="Google Shape;711;p16"/>
          <p:cNvSpPr/>
          <p:nvPr/>
        </p:nvSpPr>
        <p:spPr>
          <a:xfrm>
            <a:off x="465655" y="920641"/>
            <a:ext cx="8351837" cy="3785611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8000"/>
              <a:buFont typeface="PMingLiu"/>
              <a:buNone/>
            </a:pPr>
            <a:r>
              <a:rPr lang="zh-TW" sz="80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福  音  前  歡  呼</a:t>
            </a:r>
            <a:endParaRPr sz="80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Times New Roman"/>
              <a:buNone/>
            </a:pPr>
            <a:endParaRPr sz="80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8000"/>
              <a:buFont typeface="DFKai-SB"/>
              <a:buNone/>
            </a:pPr>
            <a:r>
              <a:rPr lang="zh-CN" altLang="en-US" sz="8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r>
              <a:rPr lang="zh-CN" altLang="en-US" sz="66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阿肋路亞</a:t>
            </a:r>
            <a:r>
              <a:rPr lang="zh-CN" altLang="en-US" sz="66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！</a:t>
            </a:r>
            <a:endParaRPr sz="660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" name="Google Shape;717;p17"/>
          <p:cNvSpPr/>
          <p:nvPr/>
        </p:nvSpPr>
        <p:spPr>
          <a:xfrm>
            <a:off x="313614" y="256084"/>
            <a:ext cx="8557126" cy="59785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000"/>
              <a:buFont typeface="Times New Roman"/>
              <a:buNone/>
            </a:pPr>
            <a:r>
              <a:rPr lang="zh-TW" sz="66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福     音</a:t>
            </a:r>
            <a:endParaRPr sz="66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願主與你們同在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也與你的心靈同在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lvl="0">
              <a:lnSpc>
                <a:spcPct val="125000"/>
              </a:lnSpc>
              <a:buSzPts val="6000"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主禮：恭讀</a:t>
            </a:r>
            <a:r>
              <a:rPr lang="zh-CN" altLang="en-US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聖瑪竇</a:t>
            </a:r>
            <a:r>
              <a:rPr lang="zh-TW" altLang="en-US" sz="6000" dirty="0"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福音</a:t>
            </a:r>
            <a:endParaRPr sz="32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全體：主願光榮歸於祢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/>
          <p:cNvSpPr/>
          <p:nvPr/>
        </p:nvSpPr>
        <p:spPr>
          <a:xfrm>
            <a:off x="326231" y="180090"/>
            <a:ext cx="8491500" cy="63786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endParaRPr lang="zh-TW" altLang="en-US" sz="1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buClr>
                <a:srgbClr val="002060"/>
              </a:buClr>
              <a:buSzPts val="6000"/>
            </a:pP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那時候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耶穌看見群眾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就對他們動了慈心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因為他們困苦流離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好像沒有牧人的羊。於是對門徒說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：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「莊稼多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工人少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；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所以你們應當求莊稼的主人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派遣工人來收割。」</a:t>
            </a:r>
          </a:p>
          <a:p>
            <a:pPr lvl="0" algn="just">
              <a:buClr>
                <a:srgbClr val="002060"/>
              </a:buClr>
              <a:buSzPts val="6000"/>
            </a:pP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耶穌叫來了祂的十二位門徒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endParaRPr lang="en-US" altLang="zh-TW" sz="48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A642FC03-147E-EAD2-A3A4-0883E4D80D0A}"/>
              </a:ext>
            </a:extLst>
          </p:cNvPr>
          <p:cNvSpPr txBox="1"/>
          <p:nvPr/>
        </p:nvSpPr>
        <p:spPr>
          <a:xfrm>
            <a:off x="5902200" y="6457931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1 of </a:t>
            </a:r>
            <a:r>
              <a:rPr lang="en-US" altLang="zh-CN" sz="20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4</a:t>
            </a:r>
            <a:endParaRPr sz="200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BD22DF5D-B572-F22A-F96F-6DBB12BEBD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82BDCD62-DAD7-18AD-F7C9-B5BCBD54E434}"/>
              </a:ext>
            </a:extLst>
          </p:cNvPr>
          <p:cNvSpPr/>
          <p:nvPr/>
        </p:nvSpPr>
        <p:spPr>
          <a:xfrm>
            <a:off x="326231" y="279480"/>
            <a:ext cx="8491500" cy="63401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just">
              <a:buClr>
                <a:srgbClr val="002060"/>
              </a:buClr>
              <a:buSzPts val="6000"/>
            </a:pPr>
            <a:endParaRPr lang="en-US" altLang="zh-TW" sz="1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just">
              <a:buClr>
                <a:srgbClr val="002060"/>
              </a:buClr>
              <a:buSzPts val="6000"/>
            </a:pP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賜給他們制伏邪魔的權柄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可以驅逐邪魔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醫治各種疾病。十二位宗徒的名字是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：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第一個是別號伯鐸的西滿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和他的兄弟安德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載伯德的兒子雅格和他的弟弟若望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斐理和祿茂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多默和稅務員瑪竇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阿耳斐的</a:t>
            </a:r>
            <a:endParaRPr lang="en-US" altLang="zh-TW" sz="48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E79F086C-8F43-D4E5-8E79-C26CF43118D4}"/>
              </a:ext>
            </a:extLst>
          </p:cNvPr>
          <p:cNvSpPr txBox="1"/>
          <p:nvPr/>
        </p:nvSpPr>
        <p:spPr>
          <a:xfrm>
            <a:off x="5902200" y="6473483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0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2</a:t>
            </a:r>
            <a:r>
              <a:rPr lang="zh-TW" sz="20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CN" sz="20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4</a:t>
            </a:r>
            <a:endParaRPr sz="200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886330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3A934513-13A0-B8F6-B3D0-E26D531811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B08C4D3F-9034-9703-5803-204720F16E9C}"/>
              </a:ext>
            </a:extLst>
          </p:cNvPr>
          <p:cNvSpPr/>
          <p:nvPr/>
        </p:nvSpPr>
        <p:spPr>
          <a:xfrm>
            <a:off x="326231" y="279480"/>
            <a:ext cx="8491500" cy="63401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just">
              <a:buClr>
                <a:srgbClr val="002060"/>
              </a:buClr>
              <a:buSzPts val="6000"/>
            </a:pPr>
            <a:endParaRPr lang="en-US" altLang="zh-TW" sz="1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just">
              <a:buClr>
                <a:srgbClr val="002060"/>
              </a:buClr>
              <a:buSzPts val="6000"/>
            </a:pP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兒子雅格和達德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熱誠者西滿和出賣耶穌的猶達斯 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· 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依斯加略。耶穌派遣這十二人出去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囑咐他們說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：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「外邦人的路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你們不要走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；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撒瑪黎雅人的城市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你們不要進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；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寧可到以色列人當中迷失的羊群那裡去。</a:t>
            </a:r>
            <a:endParaRPr lang="en-US" altLang="zh-TW" sz="48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2B9092F6-0C01-430C-137C-7C9DF69DD41D}"/>
              </a:ext>
            </a:extLst>
          </p:cNvPr>
          <p:cNvSpPr txBox="1"/>
          <p:nvPr/>
        </p:nvSpPr>
        <p:spPr>
          <a:xfrm>
            <a:off x="5902200" y="6473483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0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3</a:t>
            </a:r>
            <a:r>
              <a:rPr lang="zh-TW" sz="20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CN" sz="20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4</a:t>
            </a:r>
            <a:endParaRPr sz="200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491087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02827070-39EA-B093-ECC1-7B45C40067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A6EEFFE7-970C-196D-C14B-B23B76F82625}"/>
              </a:ext>
            </a:extLst>
          </p:cNvPr>
          <p:cNvSpPr/>
          <p:nvPr/>
        </p:nvSpPr>
        <p:spPr>
          <a:xfrm>
            <a:off x="326231" y="279480"/>
            <a:ext cx="8491500" cy="48628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just">
              <a:buClr>
                <a:srgbClr val="002060"/>
              </a:buClr>
              <a:buSzPts val="6000"/>
            </a:pPr>
            <a:endParaRPr lang="en-US" altLang="zh-TW" sz="1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just">
              <a:buClr>
                <a:srgbClr val="002060"/>
              </a:buClr>
              <a:buSzPts val="6000"/>
            </a:pP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你們在路上要宣講說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：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『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天國近了。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』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你們要治好病人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；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要復活死人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；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要使痲瘋病人痊愈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；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要驅逐魔鬼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；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你們白白得來的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也要白白給人。」</a:t>
            </a:r>
            <a:endParaRPr lang="en-US" altLang="zh-TW" sz="48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16B4AF39-A712-B4D1-9D8B-A7969BAF5A09}"/>
              </a:ext>
            </a:extLst>
          </p:cNvPr>
          <p:cNvSpPr txBox="1"/>
          <p:nvPr/>
        </p:nvSpPr>
        <p:spPr>
          <a:xfrm>
            <a:off x="5902200" y="6473483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0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4</a:t>
            </a:r>
            <a:r>
              <a:rPr lang="zh-TW" sz="20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CN" sz="20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4</a:t>
            </a:r>
            <a:endParaRPr sz="200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251659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2" name="Google Shape;742;p21"/>
          <p:cNvSpPr/>
          <p:nvPr/>
        </p:nvSpPr>
        <p:spPr>
          <a:xfrm>
            <a:off x="184010" y="1412875"/>
            <a:ext cx="9039501" cy="3508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1098"/>
              </a:buClr>
              <a:buSzPts val="5400"/>
              <a:buFont typeface="DFKai-SB"/>
              <a:buNone/>
            </a:pP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—基督的福音—</a:t>
            </a:r>
            <a:endParaRPr sz="60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1098"/>
              </a:buClr>
              <a:buSzPts val="5400"/>
              <a:buFont typeface="DFKai-SB"/>
              <a:buNone/>
            </a:pPr>
            <a:r>
              <a:rPr lang="zh-TW" sz="28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</a:t>
            </a:r>
            <a:endParaRPr sz="28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1098"/>
              </a:buClr>
              <a:buSzPts val="54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基督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我們讚美祢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5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" name="Google Shape;747;p22"/>
          <p:cNvSpPr txBox="1"/>
          <p:nvPr/>
        </p:nvSpPr>
        <p:spPr>
          <a:xfrm>
            <a:off x="1476375" y="2060575"/>
            <a:ext cx="6048375" cy="14462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PMingLiu"/>
              <a:buNone/>
            </a:pPr>
            <a:r>
              <a:rPr lang="zh-TW" sz="8800" b="1" i="0" u="none" strike="noStrike" cap="none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講   道</a:t>
            </a:r>
            <a:endParaRPr sz="1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2" name="Google Shape;752;p23"/>
          <p:cNvSpPr txBox="1"/>
          <p:nvPr/>
        </p:nvSpPr>
        <p:spPr>
          <a:xfrm>
            <a:off x="539750" y="1773238"/>
            <a:ext cx="8424862" cy="47089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我信唯一的天主，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全能的聖父，天地萬物，無論有形無形，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都是祂所創造的。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753" name="Google Shape;753;p23"/>
          <p:cNvSpPr txBox="1">
            <a:spLocks noGrp="1"/>
          </p:cNvSpPr>
          <p:nvPr>
            <p:ph type="title" idx="4294967295"/>
          </p:nvPr>
        </p:nvSpPr>
        <p:spPr>
          <a:xfrm>
            <a:off x="539750" y="274638"/>
            <a:ext cx="8135938" cy="1209675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Times New Roman"/>
              </a:rPr>
              <a:t>信    經</a:t>
            </a:r>
            <a:r>
              <a:rPr lang="zh-TW" sz="7200" b="1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              </a:t>
            </a:r>
            <a:r>
              <a:rPr lang="zh-TW" sz="7200" b="1" dirty="0">
                <a:solidFill>
                  <a:srgbClr val="FF0000"/>
                </a:solidFill>
              </a:rPr>
              <a:t>　</a:t>
            </a:r>
            <a:endParaRPr sz="7200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8" name="Google Shape;758;p24"/>
          <p:cNvSpPr txBox="1"/>
          <p:nvPr/>
        </p:nvSpPr>
        <p:spPr>
          <a:xfrm>
            <a:off x="2049187" y="395800"/>
            <a:ext cx="7295868" cy="606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我信唯一的主、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耶穌基督，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天主的獨生子。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祂在萬世之前，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由聖父所生。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0" name="Google Shape;600;p94"/>
          <p:cNvSpPr txBox="1">
            <a:spLocks noGrp="1"/>
          </p:cNvSpPr>
          <p:nvPr>
            <p:ph type="title"/>
          </p:nvPr>
        </p:nvSpPr>
        <p:spPr>
          <a:xfrm>
            <a:off x="604837" y="-258762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1" i="0" u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獻上讚美的祭</a:t>
            </a:r>
            <a:endParaRPr b="1" dirty="0">
              <a:solidFill>
                <a:srgbClr val="C00000"/>
              </a:solidFill>
            </a:endParaRPr>
          </a:p>
        </p:txBody>
      </p:sp>
      <p:sp>
        <p:nvSpPr>
          <p:cNvPr id="601" name="Google Shape;601;p94"/>
          <p:cNvSpPr txBox="1">
            <a:spLocks noGrp="1"/>
          </p:cNvSpPr>
          <p:nvPr>
            <p:ph type="body" idx="1"/>
          </p:nvPr>
        </p:nvSpPr>
        <p:spPr>
          <a:xfrm>
            <a:off x="431850" y="843395"/>
            <a:ext cx="82803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我們獻上讚美的祭</a:t>
            </a:r>
            <a:endParaRPr sz="5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來進入神的殿中。</a:t>
            </a:r>
            <a:endParaRPr sz="54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我們獻上讚美的祭</a:t>
            </a:r>
            <a:endParaRPr sz="5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來進入神的殿中。</a:t>
            </a:r>
            <a:endParaRPr sz="54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我們以感恩的心，</a:t>
            </a:r>
            <a:endParaRPr sz="5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來向你獻上感謝的祭。</a:t>
            </a:r>
            <a:endParaRPr sz="54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我們以喜樂的心，</a:t>
            </a:r>
            <a:endParaRPr sz="5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來獻上讚美的祭。</a:t>
            </a:r>
            <a:endParaRPr sz="5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br>
              <a:rPr lang="zh-TW" sz="5400" b="0" i="0" u="none" strike="noStrike" cap="none" dirty="0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br>
              <a:rPr lang="zh-TW" sz="5400" b="0" i="0" u="none" strike="noStrike" cap="none" dirty="0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endParaRPr dirty="0"/>
          </a:p>
        </p:txBody>
      </p:sp>
      <p:sp>
        <p:nvSpPr>
          <p:cNvPr id="602" name="Google Shape;602;p94"/>
          <p:cNvSpPr txBox="1"/>
          <p:nvPr/>
        </p:nvSpPr>
        <p:spPr>
          <a:xfrm>
            <a:off x="5795962" y="6430962"/>
            <a:ext cx="3241800" cy="33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160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獻上讚美的祭 1 of 1  </a:t>
            </a:r>
            <a:endParaRPr sz="160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>
    <p:push dir="r"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3" name="Google Shape;763;p25"/>
          <p:cNvSpPr txBox="1"/>
          <p:nvPr/>
        </p:nvSpPr>
        <p:spPr>
          <a:xfrm>
            <a:off x="855041" y="1593902"/>
            <a:ext cx="8064500" cy="36701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祂是出自天主的天主，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出自光明的光明，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出自真天主的真天主。</a:t>
            </a:r>
            <a:endParaRPr sz="6000" b="0" i="0" u="none" strike="noStrike" cap="none" dirty="0">
              <a:solidFill>
                <a:srgbClr val="E8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" name="Google Shape;768;p26"/>
          <p:cNvSpPr/>
          <p:nvPr/>
        </p:nvSpPr>
        <p:spPr>
          <a:xfrm>
            <a:off x="633826" y="1074529"/>
            <a:ext cx="8353425" cy="47089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祂是聖父所生，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而非聖父所造，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與聖父同性同體，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萬物是藉著祂而造成的。</a:t>
            </a:r>
            <a:endParaRPr sz="6000" b="0" i="0" u="none" strike="noStrike" cap="none" dirty="0">
              <a:solidFill>
                <a:srgbClr val="E8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3" name="Google Shape;773;p27"/>
          <p:cNvSpPr/>
          <p:nvPr/>
        </p:nvSpPr>
        <p:spPr>
          <a:xfrm>
            <a:off x="538575" y="188925"/>
            <a:ext cx="8096700" cy="35547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祂為了我們人類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並為了我們的得救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從天降下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　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  <p:sp>
        <p:nvSpPr>
          <p:cNvPr id="774" name="Google Shape;774;p27"/>
          <p:cNvSpPr/>
          <p:nvPr/>
        </p:nvSpPr>
        <p:spPr>
          <a:xfrm>
            <a:off x="2751138" y="3606800"/>
            <a:ext cx="3476625" cy="8302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DFKai-SB"/>
              <a:buNone/>
            </a:pPr>
            <a:r>
              <a:rPr lang="zh-TW" sz="48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r>
              <a:rPr lang="zh-TW" sz="4400" b="1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｛</a:t>
            </a:r>
            <a:r>
              <a:rPr lang="zh-TW" sz="4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鞠 躬</a:t>
            </a:r>
            <a:r>
              <a:rPr lang="zh-TW" sz="4400" b="1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｝</a:t>
            </a: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endParaRPr sz="4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  <p:sp>
        <p:nvSpPr>
          <p:cNvPr id="775" name="Google Shape;775;p27"/>
          <p:cNvSpPr/>
          <p:nvPr/>
        </p:nvSpPr>
        <p:spPr>
          <a:xfrm>
            <a:off x="34925" y="4289425"/>
            <a:ext cx="8929688" cy="24006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1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｛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祂因聖神由童貞瑪利亞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</a:t>
            </a:r>
            <a:r>
              <a:rPr lang="zh-TW" sz="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取得肉軀，而成為人</a:t>
            </a:r>
            <a:r>
              <a:rPr lang="zh-TW" sz="6000" b="1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｝</a:t>
            </a:r>
            <a:endParaRPr sz="60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0" name="Google Shape;780;p28"/>
          <p:cNvSpPr txBox="1"/>
          <p:nvPr/>
        </p:nvSpPr>
        <p:spPr>
          <a:xfrm>
            <a:off x="591184" y="497448"/>
            <a:ext cx="8743200" cy="58631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祂在般雀比拉多執政時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為我們被釘在十字架上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受難而被埋葬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祂正如聖經所載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第三日復活了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5" name="Google Shape;785;p29"/>
          <p:cNvSpPr txBox="1"/>
          <p:nvPr/>
        </p:nvSpPr>
        <p:spPr>
          <a:xfrm>
            <a:off x="1225343" y="497448"/>
            <a:ext cx="7200900" cy="58631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祂升了天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坐在聖父的右邊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祂還要光榮地降來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審判生者死者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祂的神國萬世無疆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0" name="Google Shape;790;p30"/>
          <p:cNvSpPr txBox="1"/>
          <p:nvPr/>
        </p:nvSpPr>
        <p:spPr>
          <a:xfrm>
            <a:off x="894779" y="160822"/>
            <a:ext cx="7989000" cy="66971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我信聖神，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祂是主及賦予生命者，由聖父聖子所共發。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祂和聖父聖子，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同受欽崇，同享光榮。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祂曾藉先知們發言。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5" name="Google Shape;795;p31"/>
          <p:cNvSpPr txBox="1"/>
          <p:nvPr/>
        </p:nvSpPr>
        <p:spPr>
          <a:xfrm>
            <a:off x="611188" y="668544"/>
            <a:ext cx="8928100" cy="24006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我信唯一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、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至聖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、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至公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、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從宗徒傳下來的教會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  <p:sp>
        <p:nvSpPr>
          <p:cNvPr id="796" name="Google Shape;796;p31"/>
          <p:cNvSpPr/>
          <p:nvPr/>
        </p:nvSpPr>
        <p:spPr>
          <a:xfrm>
            <a:off x="611188" y="3429000"/>
            <a:ext cx="8424862" cy="24006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我承認赦罪的聖洗，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只有一個。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1" name="Google Shape;801;p32"/>
          <p:cNvSpPr/>
          <p:nvPr/>
        </p:nvSpPr>
        <p:spPr>
          <a:xfrm>
            <a:off x="1182828" y="1651610"/>
            <a:ext cx="6985000" cy="35547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我期待死人的復活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及來世的生命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阿們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6" name="Google Shape;806;p33"/>
          <p:cNvSpPr txBox="1"/>
          <p:nvPr/>
        </p:nvSpPr>
        <p:spPr>
          <a:xfrm>
            <a:off x="539750" y="781602"/>
            <a:ext cx="8064500" cy="45704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8000"/>
              <a:buFont typeface="PMingLiu"/>
              <a:buNone/>
            </a:pPr>
            <a:r>
              <a:rPr lang="zh-TW" sz="8000" b="1" i="0" u="none" strike="noStrike" cap="none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  </a:t>
            </a:r>
            <a:r>
              <a:rPr lang="en-US" altLang="zh-TW" sz="8000" b="1" i="0" u="none" strike="noStrike" cap="none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  </a:t>
            </a:r>
            <a:r>
              <a:rPr lang="zh-TW" sz="80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信  友  禱  詞</a:t>
            </a:r>
            <a:endParaRPr sz="80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500"/>
              <a:buFont typeface="Times New Roman"/>
              <a:buNone/>
            </a:pPr>
            <a:endParaRPr sz="85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r>
              <a:rPr lang="en-US" altLang="zh-TW" sz="66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</a:t>
            </a: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領：我們同聲祈禱</a:t>
            </a:r>
            <a:endParaRPr sz="6000" b="1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6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全體：求主俯聽我們</a:t>
            </a:r>
            <a:endParaRPr sz="60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1" name="Google Shape;811;p156"/>
          <p:cNvSpPr/>
          <p:nvPr/>
        </p:nvSpPr>
        <p:spPr>
          <a:xfrm>
            <a:off x="103031" y="103032"/>
            <a:ext cx="8944378" cy="56014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/>
            <a:r>
              <a:rPr lang="zh-TW" altLang="en-US" sz="48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紀念聖方濟八百週年禱文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endParaRPr lang="en-US" altLang="zh-TW" sz="28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endParaRPr lang="en-US" altLang="zh-TW" sz="4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en-US" altLang="zh-TW" sz="6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</a:t>
            </a:r>
            <a:r>
              <a:rPr lang="zh-TW" altLang="en-US" sz="5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聖方濟，我們的弟兄，  </a:t>
            </a:r>
          </a:p>
          <a:p>
            <a:pPr algn="ctr"/>
            <a:r>
              <a:rPr lang="zh-TW" altLang="en-US" sz="5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八百年前你以平安的心  </a:t>
            </a:r>
          </a:p>
          <a:p>
            <a:pPr algn="ctr"/>
            <a:r>
              <a:rPr lang="zh-TW" altLang="en-US" sz="5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迎向「死亡姊妹」，  </a:t>
            </a:r>
          </a:p>
          <a:p>
            <a:pPr algn="ctr"/>
            <a:r>
              <a:rPr lang="zh-TW" altLang="en-US" sz="5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求你為我們轉求上主。</a:t>
            </a:r>
          </a:p>
        </p:txBody>
      </p:sp>
      <p:sp>
        <p:nvSpPr>
          <p:cNvPr id="4" name="Google Shape;852;p159">
            <a:extLst>
              <a:ext uri="{FF2B5EF4-FFF2-40B4-BE49-F238E27FC236}">
                <a16:creationId xmlns:a16="http://schemas.microsoft.com/office/drawing/2014/main" id="{EA8AC261-61CA-F9A2-8D6F-E70C541FDE50}"/>
              </a:ext>
            </a:extLst>
          </p:cNvPr>
          <p:cNvSpPr txBox="1"/>
          <p:nvPr/>
        </p:nvSpPr>
        <p:spPr>
          <a:xfrm>
            <a:off x="5867400" y="6308725"/>
            <a:ext cx="302577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r">
              <a:buClr>
                <a:srgbClr val="FF3300"/>
              </a:buClr>
              <a:buSzPts val="2000"/>
            </a:pPr>
            <a:r>
              <a:rPr lang="zh-CN" altLang="en-US" sz="1800" dirty="0">
                <a:solidFill>
                  <a:schemeClr val="accent6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禱文</a:t>
            </a:r>
            <a:r>
              <a:rPr lang="en-US" altLang="zh-TW" sz="1800" dirty="0">
                <a:solidFill>
                  <a:schemeClr val="accent6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</a:t>
            </a:r>
            <a:r>
              <a:rPr 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1 of </a:t>
            </a:r>
            <a:r>
              <a:rPr lang="en-US" alt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4</a:t>
            </a:r>
            <a:endParaRPr sz="1800" b="0" i="0" u="none" strike="noStrike" cap="none" dirty="0">
              <a:solidFill>
                <a:schemeClr val="accent2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7" name="Google Shape;617;p2"/>
          <p:cNvSpPr txBox="1">
            <a:spLocks noGrp="1"/>
          </p:cNvSpPr>
          <p:nvPr>
            <p:ph type="title" idx="4294967295"/>
          </p:nvPr>
        </p:nvSpPr>
        <p:spPr>
          <a:xfrm>
            <a:off x="498475" y="265113"/>
            <a:ext cx="8105775" cy="1147762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Times New Roman"/>
              </a:rPr>
              <a:t>致     候     詞</a:t>
            </a:r>
            <a:endParaRPr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18" name="Google Shape;618;p2"/>
          <p:cNvSpPr txBox="1"/>
          <p:nvPr/>
        </p:nvSpPr>
        <p:spPr>
          <a:xfrm>
            <a:off x="1116013" y="1954213"/>
            <a:ext cx="6985000" cy="2124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主禮：因父、及子、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     及聖神之名。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619" name="Google Shape;619;p2"/>
          <p:cNvSpPr txBox="1"/>
          <p:nvPr/>
        </p:nvSpPr>
        <p:spPr>
          <a:xfrm>
            <a:off x="1111250" y="4724400"/>
            <a:ext cx="5548313" cy="1108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全體：阿 們。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0">
          <a:extLst>
            <a:ext uri="{FF2B5EF4-FFF2-40B4-BE49-F238E27FC236}">
              <a16:creationId xmlns:a16="http://schemas.microsoft.com/office/drawing/2014/main" id="{5E19904F-DADB-4716-0439-F96D9B70A1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1" name="Google Shape;811;p156">
            <a:extLst>
              <a:ext uri="{FF2B5EF4-FFF2-40B4-BE49-F238E27FC236}">
                <a16:creationId xmlns:a16="http://schemas.microsoft.com/office/drawing/2014/main" id="{D28F4C48-1BA4-B828-BB4A-4015468E0A10}"/>
              </a:ext>
            </a:extLst>
          </p:cNvPr>
          <p:cNvSpPr/>
          <p:nvPr/>
        </p:nvSpPr>
        <p:spPr>
          <a:xfrm>
            <a:off x="103031" y="103032"/>
            <a:ext cx="8944378" cy="56014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/>
            <a:r>
              <a:rPr lang="zh-TW" altLang="en-US" sz="48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紀念聖方濟八百週年禱文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endParaRPr lang="en-US" altLang="zh-TW" sz="28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endParaRPr lang="en-US" altLang="zh-TW" sz="4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zh-TW" altLang="en-US" sz="6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</a:t>
            </a:r>
            <a:r>
              <a:rPr lang="zh-TW" altLang="en-US" sz="5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在十字苦像前，  </a:t>
            </a:r>
          </a:p>
          <a:p>
            <a:pPr algn="ctr"/>
            <a:r>
              <a:rPr lang="zh-TW" altLang="en-US" sz="5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你認出了真正的平安。  </a:t>
            </a:r>
          </a:p>
          <a:p>
            <a:pPr algn="ctr"/>
            <a:r>
              <a:rPr lang="zh-TW" altLang="en-US" sz="5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請教導我們在基督內 ，</a:t>
            </a:r>
          </a:p>
          <a:p>
            <a:pPr algn="ctr"/>
            <a:r>
              <a:rPr lang="zh-TW" altLang="en-US" sz="5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找到一切和好的泉源。</a:t>
            </a:r>
          </a:p>
        </p:txBody>
      </p:sp>
      <p:sp>
        <p:nvSpPr>
          <p:cNvPr id="2" name="Google Shape;852;p159">
            <a:extLst>
              <a:ext uri="{FF2B5EF4-FFF2-40B4-BE49-F238E27FC236}">
                <a16:creationId xmlns:a16="http://schemas.microsoft.com/office/drawing/2014/main" id="{F776C18B-82BC-26D9-A517-01EE09128856}"/>
              </a:ext>
            </a:extLst>
          </p:cNvPr>
          <p:cNvSpPr txBox="1"/>
          <p:nvPr/>
        </p:nvSpPr>
        <p:spPr>
          <a:xfrm>
            <a:off x="5867400" y="6308725"/>
            <a:ext cx="302577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r">
              <a:buClr>
                <a:srgbClr val="FF3300"/>
              </a:buClr>
              <a:buSzPts val="2000"/>
            </a:pPr>
            <a:r>
              <a:rPr lang="zh-CN" altLang="en-US" sz="1800" dirty="0">
                <a:solidFill>
                  <a:schemeClr val="accent6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禱文</a:t>
            </a:r>
            <a:r>
              <a:rPr lang="en-US" altLang="zh-TW" sz="1800" dirty="0">
                <a:solidFill>
                  <a:schemeClr val="accent6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</a:t>
            </a:r>
            <a:r>
              <a:rPr lang="en-US" alt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2</a:t>
            </a:r>
            <a:r>
              <a:rPr 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of </a:t>
            </a:r>
            <a:r>
              <a:rPr lang="en-US" alt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4</a:t>
            </a:r>
            <a:endParaRPr sz="1800" b="0" i="0" u="none" strike="noStrike" cap="none" dirty="0">
              <a:solidFill>
                <a:schemeClr val="accent2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47520187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0">
          <a:extLst>
            <a:ext uri="{FF2B5EF4-FFF2-40B4-BE49-F238E27FC236}">
              <a16:creationId xmlns:a16="http://schemas.microsoft.com/office/drawing/2014/main" id="{A3AE1320-B162-F0E5-9DD1-A11E2D3850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1" name="Google Shape;811;p156">
            <a:extLst>
              <a:ext uri="{FF2B5EF4-FFF2-40B4-BE49-F238E27FC236}">
                <a16:creationId xmlns:a16="http://schemas.microsoft.com/office/drawing/2014/main" id="{DD2FD84A-C58D-B4EA-A034-6834FFFE4C77}"/>
              </a:ext>
            </a:extLst>
          </p:cNvPr>
          <p:cNvSpPr/>
          <p:nvPr/>
        </p:nvSpPr>
        <p:spPr>
          <a:xfrm>
            <a:off x="103031" y="103032"/>
            <a:ext cx="8944378" cy="63093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/>
            <a:r>
              <a:rPr lang="zh-TW" altLang="en-US" sz="48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紀念聖方濟八百週年禱文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endParaRPr lang="en-US" altLang="zh-TW" sz="28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endParaRPr lang="en-US" altLang="zh-TW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zh-TW" altLang="en-US" sz="6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</a:t>
            </a:r>
            <a:r>
              <a:rPr lang="zh-TW" altLang="en-US" sz="5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你曾手無寸鐵  ，</a:t>
            </a:r>
          </a:p>
          <a:p>
            <a:pPr algn="ctr"/>
            <a:r>
              <a:rPr lang="zh-TW" altLang="en-US" sz="5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跨越戰爭與誤解。  </a:t>
            </a:r>
          </a:p>
          <a:p>
            <a:pPr algn="ctr"/>
            <a:r>
              <a:rPr lang="zh-TW" altLang="en-US" sz="5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求你賜給我們勇氣，  </a:t>
            </a:r>
          </a:p>
          <a:p>
            <a:pPr algn="ctr"/>
            <a:r>
              <a:rPr lang="zh-TW" altLang="en-US" sz="5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在世界築起疆界之處建立橋樑。</a:t>
            </a:r>
          </a:p>
        </p:txBody>
      </p:sp>
      <p:sp>
        <p:nvSpPr>
          <p:cNvPr id="2" name="Google Shape;852;p159">
            <a:extLst>
              <a:ext uri="{FF2B5EF4-FFF2-40B4-BE49-F238E27FC236}">
                <a16:creationId xmlns:a16="http://schemas.microsoft.com/office/drawing/2014/main" id="{6868D32F-BA95-48D8-544B-4E5C2D157B45}"/>
              </a:ext>
            </a:extLst>
          </p:cNvPr>
          <p:cNvSpPr txBox="1"/>
          <p:nvPr/>
        </p:nvSpPr>
        <p:spPr>
          <a:xfrm>
            <a:off x="5867400" y="6308725"/>
            <a:ext cx="302577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r">
              <a:buClr>
                <a:srgbClr val="FF3300"/>
              </a:buClr>
              <a:buSzPts val="2000"/>
            </a:pPr>
            <a:r>
              <a:rPr lang="zh-CN" altLang="en-US" sz="1800" dirty="0">
                <a:solidFill>
                  <a:schemeClr val="accent6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禱文</a:t>
            </a:r>
            <a:r>
              <a:rPr lang="en-US" altLang="zh-TW" sz="1800" dirty="0">
                <a:solidFill>
                  <a:schemeClr val="accent6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</a:t>
            </a:r>
            <a:r>
              <a:rPr lang="en-US" alt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3</a:t>
            </a:r>
            <a:r>
              <a:rPr 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of </a:t>
            </a:r>
            <a:r>
              <a:rPr lang="en-US" alt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4</a:t>
            </a:r>
            <a:endParaRPr sz="1800" b="0" i="0" u="none" strike="noStrike" cap="none" dirty="0">
              <a:solidFill>
                <a:schemeClr val="accent2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77461313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0">
          <a:extLst>
            <a:ext uri="{FF2B5EF4-FFF2-40B4-BE49-F238E27FC236}">
              <a16:creationId xmlns:a16="http://schemas.microsoft.com/office/drawing/2014/main" id="{AF9384C7-7F94-745B-0716-198563B61B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1" name="Google Shape;811;p156">
            <a:extLst>
              <a:ext uri="{FF2B5EF4-FFF2-40B4-BE49-F238E27FC236}">
                <a16:creationId xmlns:a16="http://schemas.microsoft.com/office/drawing/2014/main" id="{0439406E-7B03-AE45-03F9-B4E20CA7D0FF}"/>
              </a:ext>
            </a:extLst>
          </p:cNvPr>
          <p:cNvSpPr/>
          <p:nvPr/>
        </p:nvSpPr>
        <p:spPr>
          <a:xfrm>
            <a:off x="-122420" y="103032"/>
            <a:ext cx="9388839" cy="58477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/>
            <a:r>
              <a:rPr lang="zh-TW" altLang="en-US" sz="48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紀念聖方濟八百週年禱文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endParaRPr lang="en-US" altLang="zh-TW" sz="28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endParaRPr lang="en-US" altLang="zh-TW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zh-TW" altLang="en-US" sz="5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在充滿衝突與分裂的時代，  </a:t>
            </a:r>
          </a:p>
          <a:p>
            <a:pPr algn="ctr"/>
            <a:r>
              <a:rPr lang="zh-TW" altLang="en-US" sz="5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願我們成為締造和平的人，  </a:t>
            </a:r>
          </a:p>
          <a:p>
            <a:pPr algn="ctr"/>
            <a:r>
              <a:rPr lang="zh-TW" altLang="en-US" sz="5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以生命見證  ，</a:t>
            </a:r>
          </a:p>
          <a:p>
            <a:pPr algn="ctr"/>
            <a:r>
              <a:rPr lang="zh-TW" altLang="en-US" sz="5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基督所賜的平安。</a:t>
            </a:r>
          </a:p>
          <a:p>
            <a:pPr algn="ctr"/>
            <a:r>
              <a:rPr lang="zh-TW" altLang="en-US" sz="5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阿們</a:t>
            </a:r>
          </a:p>
        </p:txBody>
      </p:sp>
      <p:sp>
        <p:nvSpPr>
          <p:cNvPr id="2" name="Google Shape;852;p159">
            <a:extLst>
              <a:ext uri="{FF2B5EF4-FFF2-40B4-BE49-F238E27FC236}">
                <a16:creationId xmlns:a16="http://schemas.microsoft.com/office/drawing/2014/main" id="{E6ADDDAC-7295-B00A-F7E2-32B34417A9BF}"/>
              </a:ext>
            </a:extLst>
          </p:cNvPr>
          <p:cNvSpPr txBox="1"/>
          <p:nvPr/>
        </p:nvSpPr>
        <p:spPr>
          <a:xfrm>
            <a:off x="5867400" y="6308725"/>
            <a:ext cx="302577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r">
              <a:buClr>
                <a:srgbClr val="FF3300"/>
              </a:buClr>
              <a:buSzPts val="2000"/>
            </a:pPr>
            <a:r>
              <a:rPr lang="zh-CN" altLang="en-US" sz="1800" dirty="0">
                <a:solidFill>
                  <a:schemeClr val="accent6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禱文</a:t>
            </a:r>
            <a:r>
              <a:rPr lang="en-US" altLang="zh-TW" sz="1800" dirty="0">
                <a:solidFill>
                  <a:schemeClr val="accent6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</a:t>
            </a:r>
            <a:r>
              <a:rPr lang="en-US" alt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4</a:t>
            </a:r>
            <a:r>
              <a:rPr 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of </a:t>
            </a:r>
            <a:r>
              <a:rPr lang="en-US" alt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4</a:t>
            </a:r>
            <a:endParaRPr sz="1800" b="0" i="0" u="none" strike="noStrike" cap="none" dirty="0">
              <a:solidFill>
                <a:schemeClr val="accent2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53109017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7" name="Google Shape;827;g3b0d598f3c5_0_0"/>
          <p:cNvSpPr txBox="1"/>
          <p:nvPr/>
        </p:nvSpPr>
        <p:spPr>
          <a:xfrm>
            <a:off x="858631" y="4207605"/>
            <a:ext cx="7454700" cy="86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endParaRPr sz="4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9" name="Google Shape;829;g3b0d598f3c5_0_0"/>
          <p:cNvSpPr txBox="1">
            <a:spLocks noGrp="1"/>
          </p:cNvSpPr>
          <p:nvPr>
            <p:ph type="title" idx="4294967295"/>
          </p:nvPr>
        </p:nvSpPr>
        <p:spPr>
          <a:xfrm>
            <a:off x="323850" y="395448"/>
            <a:ext cx="8496300" cy="11430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 dirty="0">
                <a:solidFill>
                  <a:srgbClr val="00006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-ExtB"/>
                <a:sym typeface="PMingLiu-ExtB"/>
              </a:rPr>
              <a:t>聖   祭   禮   儀   </a:t>
            </a:r>
            <a:endParaRPr sz="7200" b="1" dirty="0">
              <a:solidFill>
                <a:srgbClr val="E8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-ExtB"/>
              <a:sym typeface="PMingLiu-ExtB"/>
            </a:endParaRPr>
          </a:p>
        </p:txBody>
      </p:sp>
      <p:sp>
        <p:nvSpPr>
          <p:cNvPr id="830" name="Google Shape;830;g3b0d598f3c5_0_0"/>
          <p:cNvSpPr/>
          <p:nvPr/>
        </p:nvSpPr>
        <p:spPr>
          <a:xfrm>
            <a:off x="2566050" y="2610600"/>
            <a:ext cx="4011900" cy="81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6C"/>
              </a:buClr>
              <a:buSzPts val="6600"/>
              <a:buFont typeface="PMingLiu"/>
              <a:buNone/>
            </a:pPr>
            <a:r>
              <a:rPr lang="zh-TW" sz="4800" b="1" i="0" u="none" strike="noStrike" cap="none" dirty="0">
                <a:solidFill>
                  <a:srgbClr val="00006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奉  獻  曲</a:t>
            </a:r>
            <a:endParaRPr sz="4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  <p:sp>
        <p:nvSpPr>
          <p:cNvPr id="831" name="Google Shape;831;g3b0d598f3c5_0_0"/>
          <p:cNvSpPr txBox="1">
            <a:spLocks noGrp="1"/>
          </p:cNvSpPr>
          <p:nvPr>
            <p:ph type="title" idx="4294967295"/>
          </p:nvPr>
        </p:nvSpPr>
        <p:spPr>
          <a:xfrm>
            <a:off x="628650" y="4009447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lnSpc>
                <a:spcPct val="90000"/>
              </a:lnSpc>
              <a:buClr>
                <a:srgbClr val="FF0000"/>
              </a:buClr>
              <a:buSzPts val="4400"/>
            </a:pPr>
            <a:r>
              <a:rPr lang="zh-CN" altLang="en-US" sz="66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/>
                <a:sym typeface="Arial"/>
              </a:rPr>
              <a:t>獻己誦</a:t>
            </a:r>
            <a:endParaRPr lang="zh-TW" altLang="en-US" sz="66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4" name="Google Shape;854;p139"/>
          <p:cNvSpPr txBox="1">
            <a:spLocks noGrp="1"/>
          </p:cNvSpPr>
          <p:nvPr>
            <p:ph type="title"/>
          </p:nvPr>
        </p:nvSpPr>
        <p:spPr>
          <a:xfrm>
            <a:off x="611187" y="-315912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1" i="0" u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獻己</a:t>
            </a:r>
            <a:r>
              <a:rPr lang="zh-TW" b="1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誦</a:t>
            </a:r>
            <a:endParaRPr b="1" dirty="0">
              <a:solidFill>
                <a:srgbClr val="C00000"/>
              </a:solidFill>
            </a:endParaRPr>
          </a:p>
        </p:txBody>
      </p:sp>
      <p:sp>
        <p:nvSpPr>
          <p:cNvPr id="855" name="Google Shape;855;p139"/>
          <p:cNvSpPr txBox="1">
            <a:spLocks noGrp="1"/>
          </p:cNvSpPr>
          <p:nvPr>
            <p:ph type="body" idx="1"/>
          </p:nvPr>
        </p:nvSpPr>
        <p:spPr>
          <a:xfrm>
            <a:off x="395287" y="908050"/>
            <a:ext cx="8929800" cy="48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吾主天主，</a:t>
            </a:r>
            <a:endParaRPr dirty="0"/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請收納我自由，</a:t>
            </a:r>
            <a:endParaRPr dirty="0"/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取我意志、</a:t>
            </a:r>
            <a:endParaRPr dirty="0"/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理智並我記憶。</a:t>
            </a:r>
            <a:endParaRPr sz="6000" b="0" i="0" u="none" strike="noStrike" cap="none" dirty="0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 dirty="0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我身我靈，所有皆主恩惠，</a:t>
            </a:r>
            <a:endParaRPr dirty="0"/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 dirty="0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飲水思源，今將所有奉回。</a:t>
            </a:r>
            <a:endParaRPr dirty="0"/>
          </a:p>
        </p:txBody>
      </p:sp>
      <p:sp>
        <p:nvSpPr>
          <p:cNvPr id="856" name="Google Shape;856;p139"/>
          <p:cNvSpPr txBox="1"/>
          <p:nvPr/>
        </p:nvSpPr>
        <p:spPr>
          <a:xfrm>
            <a:off x="5076825" y="6308725"/>
            <a:ext cx="38163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獻己</a:t>
            </a:r>
            <a:r>
              <a:rPr lang="zh-TW" sz="20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誦</a:t>
            </a:r>
            <a:r>
              <a:rPr lang="zh-TW" sz="20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1 of 2</a:t>
            </a:r>
            <a:endParaRPr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>
    <p:push dir="r"/>
  </p:transition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1" name="Google Shape;861;p140"/>
          <p:cNvSpPr txBox="1">
            <a:spLocks noGrp="1"/>
          </p:cNvSpPr>
          <p:nvPr>
            <p:ph type="title"/>
          </p:nvPr>
        </p:nvSpPr>
        <p:spPr>
          <a:xfrm>
            <a:off x="611187" y="-315912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1" i="0" u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獻己</a:t>
            </a:r>
            <a:r>
              <a:rPr lang="zh-TW" b="1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誦</a:t>
            </a:r>
            <a:endParaRPr b="1" dirty="0">
              <a:solidFill>
                <a:srgbClr val="C00000"/>
              </a:solidFill>
            </a:endParaRPr>
          </a:p>
        </p:txBody>
      </p:sp>
      <p:sp>
        <p:nvSpPr>
          <p:cNvPr id="862" name="Google Shape;862;p140"/>
          <p:cNvSpPr txBox="1">
            <a:spLocks noGrp="1"/>
          </p:cNvSpPr>
          <p:nvPr>
            <p:ph type="body" idx="1"/>
          </p:nvPr>
        </p:nvSpPr>
        <p:spPr>
          <a:xfrm>
            <a:off x="395287" y="908050"/>
            <a:ext cx="8929800" cy="48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一切所有，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由爾管理支配；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唯命是從，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聖意永不違背；</a:t>
            </a:r>
            <a:endParaRPr sz="60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唯望吾主， 恩賜聖寵聖愛，吾心已足， 此外別無貪圖。 </a:t>
            </a:r>
            <a:endParaRPr sz="54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br>
              <a:rPr lang="zh-TW" sz="54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br>
              <a:rPr lang="zh-TW" sz="54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br>
              <a:rPr lang="zh-TW" sz="54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br>
              <a:rPr lang="zh-TW" sz="54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r>
              <a:rPr lang="zh-TW" sz="54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    </a:t>
            </a:r>
            <a:endParaRPr/>
          </a:p>
        </p:txBody>
      </p:sp>
      <p:sp>
        <p:nvSpPr>
          <p:cNvPr id="863" name="Google Shape;863;p140"/>
          <p:cNvSpPr txBox="1"/>
          <p:nvPr/>
        </p:nvSpPr>
        <p:spPr>
          <a:xfrm>
            <a:off x="5076825" y="6308725"/>
            <a:ext cx="38163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獻己</a:t>
            </a:r>
            <a:r>
              <a:rPr lang="zh-TW" sz="20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誦</a:t>
            </a:r>
            <a:r>
              <a:rPr lang="zh-TW" sz="20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2 of 2</a:t>
            </a:r>
            <a:endParaRPr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>
    <p:push dir="r"/>
  </p:transition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4" name="Google Shape;864;p39"/>
          <p:cNvSpPr txBox="1"/>
          <p:nvPr/>
        </p:nvSpPr>
        <p:spPr>
          <a:xfrm>
            <a:off x="716514" y="335865"/>
            <a:ext cx="8347075" cy="61862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各位教友：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請你們祈禱，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望全能的天主聖父，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收納我和你們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共同奉獻的聖祭。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9" name="Google Shape;869;p40"/>
          <p:cNvSpPr txBox="1"/>
          <p:nvPr/>
        </p:nvSpPr>
        <p:spPr>
          <a:xfrm>
            <a:off x="574675" y="260350"/>
            <a:ext cx="7958138" cy="64078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endParaRPr sz="5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望上主從祢的手中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收納這個聖祭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為讚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美並光榮祂的聖名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也為我們和祂整個聖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教會的益處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endParaRPr sz="1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4" name="Google Shape;874;p41"/>
          <p:cNvSpPr/>
          <p:nvPr/>
        </p:nvSpPr>
        <p:spPr>
          <a:xfrm>
            <a:off x="323850" y="2252179"/>
            <a:ext cx="8351838" cy="34162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主禮：……….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以上所求是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    </a:t>
            </a:r>
            <a:r>
              <a:rPr lang="en-US" alt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靠我們的主基督。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阿 們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  <p:sp>
        <p:nvSpPr>
          <p:cNvPr id="875" name="Google Shape;875;p41"/>
          <p:cNvSpPr txBox="1"/>
          <p:nvPr/>
        </p:nvSpPr>
        <p:spPr>
          <a:xfrm>
            <a:off x="468313" y="404813"/>
            <a:ext cx="8207375" cy="1152525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sz="7200" b="1" i="0" u="none" strike="noStrike" cap="none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獻     禮     經</a:t>
            </a:r>
            <a:endParaRPr sz="7200" b="1" i="0" u="none" strike="noStrike" cap="none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" name="Google Shape;880;p42"/>
          <p:cNvSpPr txBox="1"/>
          <p:nvPr/>
        </p:nvSpPr>
        <p:spPr>
          <a:xfrm>
            <a:off x="250825" y="1700213"/>
            <a:ext cx="8569325" cy="4487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4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願主與你們同在</a:t>
            </a:r>
            <a:r>
              <a:rPr lang="zh-TW" sz="4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也與你的心靈同在</a:t>
            </a: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4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請舉心向上</a:t>
            </a:r>
            <a:r>
              <a:rPr lang="zh-TW" sz="4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我們全心歸向上主</a:t>
            </a: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881" name="Google Shape;881;p42"/>
          <p:cNvSpPr/>
          <p:nvPr/>
        </p:nvSpPr>
        <p:spPr>
          <a:xfrm>
            <a:off x="4479925" y="3035300"/>
            <a:ext cx="184150" cy="1463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2" name="Google Shape;882;p42"/>
          <p:cNvSpPr txBox="1">
            <a:spLocks noGrp="1"/>
          </p:cNvSpPr>
          <p:nvPr>
            <p:ph type="title" idx="4294967295"/>
          </p:nvPr>
        </p:nvSpPr>
        <p:spPr>
          <a:xfrm>
            <a:off x="468313" y="404813"/>
            <a:ext cx="8207375" cy="10795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感     恩     經</a:t>
            </a:r>
            <a:endParaRPr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" name="Google Shape;624;p3"/>
          <p:cNvSpPr txBox="1"/>
          <p:nvPr/>
        </p:nvSpPr>
        <p:spPr>
          <a:xfrm>
            <a:off x="258913" y="628253"/>
            <a:ext cx="8796600" cy="56014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主禮：願天父的慈愛，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     基督的聖寵，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     聖神的恩賜，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     與你們同在。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全體：也與你的心靈同在。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7" name="Google Shape;887;p43"/>
          <p:cNvSpPr txBox="1"/>
          <p:nvPr/>
        </p:nvSpPr>
        <p:spPr>
          <a:xfrm>
            <a:off x="387350" y="692150"/>
            <a:ext cx="8424863" cy="2308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請大家感謝上主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     我們的天主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888" name="Google Shape;888;p43"/>
          <p:cNvSpPr/>
          <p:nvPr/>
        </p:nvSpPr>
        <p:spPr>
          <a:xfrm>
            <a:off x="4479925" y="3035300"/>
            <a:ext cx="184150" cy="1463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9" name="Google Shape;889;p43"/>
          <p:cNvSpPr/>
          <p:nvPr/>
        </p:nvSpPr>
        <p:spPr>
          <a:xfrm>
            <a:off x="315913" y="3797714"/>
            <a:ext cx="8648700" cy="12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這是理所當然的</a:t>
            </a:r>
            <a:r>
              <a:rPr lang="zh-TW" sz="54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4" name="Google Shape;894;p44"/>
          <p:cNvSpPr/>
          <p:nvPr/>
        </p:nvSpPr>
        <p:spPr>
          <a:xfrm>
            <a:off x="539750" y="260350"/>
            <a:ext cx="8296275" cy="6297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聖、聖、聖、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上主、萬有的主，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祢的光榮充滿天地。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歡呼之聲，響徹雲霄。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奉主名而來的當受讚美，歡呼之聲，響徹雲霄。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9" name="Google Shape;899;p45"/>
          <p:cNvSpPr txBox="1">
            <a:spLocks noGrp="1"/>
          </p:cNvSpPr>
          <p:nvPr>
            <p:ph type="title"/>
          </p:nvPr>
        </p:nvSpPr>
        <p:spPr>
          <a:xfrm>
            <a:off x="539750" y="1628775"/>
            <a:ext cx="8064500" cy="1430338"/>
          </a:xfrm>
          <a:prstGeom prst="rect">
            <a:avLst/>
          </a:prstGeom>
          <a:noFill/>
          <a:ln w="19050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8800" b="1">
                <a:solidFill>
                  <a:srgbClr val="212163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成  聖  體  禮</a:t>
            </a:r>
            <a:endParaRPr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00" name="Google Shape;900;p45"/>
          <p:cNvSpPr txBox="1"/>
          <p:nvPr/>
        </p:nvSpPr>
        <p:spPr>
          <a:xfrm>
            <a:off x="2735262" y="3798888"/>
            <a:ext cx="3673475" cy="923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2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【請跪下】</a:t>
            </a:r>
            <a:endParaRPr sz="52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5" name="Google Shape;905;p46"/>
          <p:cNvSpPr txBox="1"/>
          <p:nvPr/>
        </p:nvSpPr>
        <p:spPr>
          <a:xfrm>
            <a:off x="430212" y="612864"/>
            <a:ext cx="8713788" cy="5632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3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基督，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4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我們傳報祢的聖死，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4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我們歌頌祢的復活，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4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我們期待祢光榮地來臨。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0" name="Google Shape;910;p47"/>
          <p:cNvSpPr/>
          <p:nvPr/>
        </p:nvSpPr>
        <p:spPr>
          <a:xfrm>
            <a:off x="400464" y="633412"/>
            <a:ext cx="8343072" cy="5816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全能的天主聖父,</a:t>
            </a:r>
            <a:r>
              <a:rPr lang="en-US" alt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愿一切崇敬和榮耀, 藉著基督, 偕同基督, 在基督內, 並聯合聖神, 都歸於祢, 直到永遠。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阿們。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6" name="Google Shape;916;p48"/>
          <p:cNvSpPr txBox="1">
            <a:spLocks noGrp="1"/>
          </p:cNvSpPr>
          <p:nvPr>
            <p:ph type="title"/>
          </p:nvPr>
        </p:nvSpPr>
        <p:spPr>
          <a:xfrm>
            <a:off x="539750" y="333375"/>
            <a:ext cx="7991475" cy="1223963"/>
          </a:xfrm>
          <a:prstGeom prst="rect">
            <a:avLst/>
          </a:prstGeom>
          <a:noFill/>
          <a:ln w="9525" cap="flat" cmpd="sng">
            <a:solidFill>
              <a:srgbClr val="EF1903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000" b="1" dirty="0">
                <a:solidFill>
                  <a:srgbClr val="000066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領   聖   體   禮</a:t>
            </a:r>
            <a:endParaRPr sz="7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17" name="Google Shape;917;p48"/>
          <p:cNvSpPr txBox="1"/>
          <p:nvPr/>
        </p:nvSpPr>
        <p:spPr>
          <a:xfrm>
            <a:off x="539750" y="1640579"/>
            <a:ext cx="8569325" cy="61862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：…… 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我們的天父</a:t>
            </a: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4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en-US" alt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願祢的名受顯揚</a:t>
            </a: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4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en-US" alt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願祢的國來臨</a:t>
            </a: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4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en-US" alt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願祢的旨意奉行在人間</a:t>
            </a: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4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en-US" alt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如同在天上</a:t>
            </a: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endParaRPr sz="5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" name="Google Shape;922;p49"/>
          <p:cNvSpPr txBox="1"/>
          <p:nvPr/>
        </p:nvSpPr>
        <p:spPr>
          <a:xfrm>
            <a:off x="523875" y="117475"/>
            <a:ext cx="8280400" cy="6740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求祢今天賞給我們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日用的食糧，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求祢寬恕我們的罪過，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如同我們寬恕別人一樣，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不要讓我們陷於誘惑，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但救我們免於凶惡。</a:t>
            </a: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923" name="Google Shape;923;p49"/>
          <p:cNvSpPr/>
          <p:nvPr/>
        </p:nvSpPr>
        <p:spPr>
          <a:xfrm>
            <a:off x="4479925" y="3035300"/>
            <a:ext cx="184150" cy="1463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8" name="Google Shape;928;p50"/>
          <p:cNvSpPr txBox="1">
            <a:spLocks noGrp="1"/>
          </p:cNvSpPr>
          <p:nvPr>
            <p:ph type="title" idx="4294967295"/>
          </p:nvPr>
        </p:nvSpPr>
        <p:spPr>
          <a:xfrm>
            <a:off x="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>
                <a:latin typeface="DFKai-SB"/>
                <a:ea typeface="DFKai-SB"/>
                <a:cs typeface="DFKai-SB"/>
                <a:sym typeface="DFKai-SB"/>
              </a:rPr>
              <a:t>　</a:t>
            </a:r>
            <a:endParaRPr/>
          </a:p>
        </p:txBody>
      </p:sp>
      <p:sp>
        <p:nvSpPr>
          <p:cNvPr id="929" name="Google Shape;929;p50"/>
          <p:cNvSpPr txBox="1"/>
          <p:nvPr/>
        </p:nvSpPr>
        <p:spPr>
          <a:xfrm>
            <a:off x="1329531" y="245097"/>
            <a:ext cx="6484938" cy="6186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</a:t>
            </a:r>
            <a:endParaRPr sz="66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天下萬國，</a:t>
            </a:r>
            <a:endParaRPr sz="66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普世權威，</a:t>
            </a:r>
            <a:endParaRPr sz="66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　  一切榮耀，</a:t>
            </a:r>
            <a:endParaRPr sz="66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永歸於祢。</a:t>
            </a:r>
            <a:endParaRPr sz="66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4" name="Google Shape;934;p51"/>
          <p:cNvSpPr/>
          <p:nvPr/>
        </p:nvSpPr>
        <p:spPr>
          <a:xfrm>
            <a:off x="380032" y="9939"/>
            <a:ext cx="8595001" cy="6629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endParaRPr sz="6000" b="0" i="0" u="none" strike="noStrike" cap="none" dirty="0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主禮：……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祢是天主，永生永王。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全體：阿 們。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endParaRPr sz="5400" b="0" i="0" u="none" strike="noStrike" cap="none" dirty="0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9" name="Google Shape;939;p52"/>
          <p:cNvSpPr txBox="1"/>
          <p:nvPr/>
        </p:nvSpPr>
        <p:spPr>
          <a:xfrm>
            <a:off x="179388" y="625475"/>
            <a:ext cx="8569325" cy="193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願主的平安常與你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     們同在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940" name="Google Shape;940;p52"/>
          <p:cNvSpPr txBox="1"/>
          <p:nvPr/>
        </p:nvSpPr>
        <p:spPr>
          <a:xfrm>
            <a:off x="179388" y="4437063"/>
            <a:ext cx="8569325" cy="12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請大家互祝平安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941" name="Google Shape;941;p52"/>
          <p:cNvSpPr txBox="1"/>
          <p:nvPr/>
        </p:nvSpPr>
        <p:spPr>
          <a:xfrm>
            <a:off x="179388" y="2917825"/>
            <a:ext cx="8569325" cy="10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也與你的心靈同在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9" name="Google Shape;629;p4"/>
          <p:cNvSpPr txBox="1"/>
          <p:nvPr/>
        </p:nvSpPr>
        <p:spPr>
          <a:xfrm>
            <a:off x="430362" y="288231"/>
            <a:ext cx="8321040" cy="60169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各位教友，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現在我們大家認罪，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虔誠地舉行聖祭。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1098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1098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r>
              <a:rPr lang="en-US" altLang="zh-TW" sz="6000" b="0" i="0" u="none" strike="noStrike" cap="none" dirty="0">
                <a:solidFill>
                  <a:srgbClr val="001098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</a:t>
            </a:r>
            <a:r>
              <a:rPr lang="zh-TW" sz="6000" b="0" i="0" u="none" strike="noStrike" cap="none" dirty="0">
                <a:solidFill>
                  <a:srgbClr val="001098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(靜默片刻)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6" name="Google Shape;946;p53"/>
          <p:cNvSpPr txBox="1"/>
          <p:nvPr/>
        </p:nvSpPr>
        <p:spPr>
          <a:xfrm>
            <a:off x="739327" y="39757"/>
            <a:ext cx="7728809" cy="69618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除免世罪的天主羔羊，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求祢垂憐我們。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除免世罪的天主羔羊，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求祢垂憐我們。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除免世罪的天主羔羊，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求祢賜給我們平安。 　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1" name="Google Shape;951;p54"/>
          <p:cNvSpPr txBox="1"/>
          <p:nvPr/>
        </p:nvSpPr>
        <p:spPr>
          <a:xfrm>
            <a:off x="488087" y="227772"/>
            <a:ext cx="8167825" cy="7441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：… ,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蒙召來赴聖宴的人是有福的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主，我當不起祢到我心裡來，只要祢說一句話，我的靈魂就會痊癒。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endParaRPr sz="5400" b="0" i="0" u="none" strike="noStrike" cap="none" dirty="0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6" name="Google Shape;956;p55" descr="C:\Users\Josephine\Desktop\imagesCAINE33Q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979613" y="549275"/>
            <a:ext cx="5132387" cy="3702050"/>
          </a:xfrm>
          <a:prstGeom prst="rect">
            <a:avLst/>
          </a:prstGeom>
          <a:noFill/>
          <a:ln>
            <a:noFill/>
          </a:ln>
        </p:spPr>
      </p:pic>
      <p:sp>
        <p:nvSpPr>
          <p:cNvPr id="957" name="Google Shape;957;p55"/>
          <p:cNvSpPr txBox="1"/>
          <p:nvPr/>
        </p:nvSpPr>
        <p:spPr>
          <a:xfrm flipH="1">
            <a:off x="717550" y="4576763"/>
            <a:ext cx="7921625" cy="1016000"/>
          </a:xfrm>
          <a:prstGeom prst="rect">
            <a:avLst/>
          </a:prstGeom>
          <a:noFill/>
          <a:ln w="9525" cap="flat" cmpd="sng">
            <a:solidFill>
              <a:srgbClr val="E80000"/>
            </a:solidFill>
            <a:prstDash val="dash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800"/>
              <a:buFont typeface="Arial"/>
              <a:buNone/>
            </a:pPr>
            <a:r>
              <a:rPr lang="zh-TW" sz="5800" b="0" i="0" u="none" strike="noStrike" cap="none" dirty="0">
                <a:solidFill>
                  <a:srgbClr val="E80000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zh-TW" sz="60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請教友依序恭領聖體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" name="Google Shape;962;g3aaa50201ad_0_0"/>
          <p:cNvSpPr txBox="1"/>
          <p:nvPr/>
        </p:nvSpPr>
        <p:spPr>
          <a:xfrm>
            <a:off x="468300" y="418410"/>
            <a:ext cx="8207400" cy="831000"/>
          </a:xfrm>
          <a:prstGeom prst="rect">
            <a:avLst/>
          </a:prstGeom>
          <a:noFill/>
          <a:ln w="9525" cap="flat" cmpd="sng">
            <a:solidFill>
              <a:srgbClr val="E8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zh-TW" sz="48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領      主      曲 </a:t>
            </a:r>
            <a:endParaRPr sz="4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963" name="Google Shape;963;g3aaa50201ad_0_0"/>
          <p:cNvSpPr txBox="1">
            <a:spLocks noGrp="1"/>
          </p:cNvSpPr>
          <p:nvPr>
            <p:ph type="title" idx="4294967295"/>
          </p:nvPr>
        </p:nvSpPr>
        <p:spPr>
          <a:xfrm>
            <a:off x="468300" y="2942960"/>
            <a:ext cx="82074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lnSpc>
                <a:spcPct val="90000"/>
              </a:lnSpc>
              <a:buClr>
                <a:srgbClr val="FF0000"/>
              </a:buClr>
              <a:buSzPts val="4400"/>
            </a:pPr>
            <a:r>
              <a:rPr lang="zh-TW" altLang="zh-CN" sz="72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Microsoft YaHei"/>
              </a:rPr>
              <a:t>Here I am, Lord</a:t>
            </a:r>
            <a:endParaRPr sz="72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  <a:sym typeface="Arial"/>
            </a:endParaRP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3" name="Google Shape;973;p159"/>
          <p:cNvSpPr txBox="1">
            <a:spLocks noGrp="1"/>
          </p:cNvSpPr>
          <p:nvPr>
            <p:ph type="title"/>
          </p:nvPr>
        </p:nvSpPr>
        <p:spPr>
          <a:xfrm>
            <a:off x="604837" y="-258762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1" i="0" u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Here I Am, </a:t>
            </a:r>
            <a:r>
              <a:rPr lang="en-US" altLang="zh-CN" sz="4400" b="1" i="0" u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Lord</a:t>
            </a:r>
            <a:endParaRPr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74" name="Google Shape;974;p159"/>
          <p:cNvSpPr txBox="1">
            <a:spLocks noGrp="1"/>
          </p:cNvSpPr>
          <p:nvPr>
            <p:ph type="body" idx="1"/>
          </p:nvPr>
        </p:nvSpPr>
        <p:spPr>
          <a:xfrm>
            <a:off x="300037" y="1501800"/>
            <a:ext cx="84963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</a:pPr>
            <a:r>
              <a:rPr lang="zh-TW" sz="4000" b="1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 Narrow"/>
                <a:sym typeface="Arial Narrow"/>
              </a:rPr>
              <a:t>1. I, the Lord of sea and sky,</a:t>
            </a:r>
            <a:endParaRPr sz="4000" b="1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 Narrow"/>
              <a:sym typeface="Arial Narrow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</a:pPr>
            <a:r>
              <a:rPr lang="zh-TW" sz="4000" b="1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 Narrow"/>
                <a:sym typeface="Arial Narrow"/>
              </a:rPr>
              <a:t>    I have heard my people cry.</a:t>
            </a:r>
            <a:endParaRPr sz="4000" b="1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 Narrow"/>
              <a:sym typeface="Arial Narrow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</a:pPr>
            <a:r>
              <a:rPr lang="zh-TW" sz="4000" b="1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 Narrow"/>
                <a:sym typeface="Arial Narrow"/>
              </a:rPr>
              <a:t>    All who dwell in dark and sin,</a:t>
            </a:r>
            <a:endParaRPr sz="4000" b="1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 Narrow"/>
              <a:sym typeface="Arial Narrow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</a:pPr>
            <a:r>
              <a:rPr lang="zh-TW" sz="4000" b="1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 Narrow"/>
                <a:sym typeface="Arial Narrow"/>
              </a:rPr>
              <a:t>    My hand will save.</a:t>
            </a:r>
            <a:endParaRPr sz="4000" b="1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 Narrow"/>
              <a:sym typeface="Arial Narrow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</a:pPr>
            <a:r>
              <a:rPr lang="zh-TW" sz="4000" b="1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 Narrow"/>
                <a:sym typeface="Arial Narrow"/>
              </a:rPr>
              <a:t>    I, who made the stars of night,</a:t>
            </a:r>
            <a:endParaRPr sz="4000" b="1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 Narrow"/>
              <a:sym typeface="Arial Narrow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</a:pPr>
            <a:r>
              <a:rPr lang="zh-TW" sz="4000" b="1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 Narrow"/>
                <a:sym typeface="Arial Narrow"/>
              </a:rPr>
              <a:t>    I will make their darkness bright. Who will bear my light to them? Whom shall I send?</a:t>
            </a:r>
            <a:endParaRPr sz="40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75" name="Google Shape;975;p159"/>
          <p:cNvSpPr txBox="1"/>
          <p:nvPr/>
        </p:nvSpPr>
        <p:spPr>
          <a:xfrm>
            <a:off x="5795962" y="6430962"/>
            <a:ext cx="3241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Here I Am, Lord 1 of 6   </a:t>
            </a:r>
            <a:endParaRPr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>
    <p:push dir="r"/>
  </p:transition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1" name="Google Shape;981;p160"/>
          <p:cNvSpPr txBox="1">
            <a:spLocks noGrp="1"/>
          </p:cNvSpPr>
          <p:nvPr>
            <p:ph type="title"/>
          </p:nvPr>
        </p:nvSpPr>
        <p:spPr>
          <a:xfrm>
            <a:off x="604837" y="-258762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1" i="0" u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Here I Am, Lord</a:t>
            </a:r>
            <a:endParaRPr b="1" dirty="0">
              <a:solidFill>
                <a:srgbClr val="C00000"/>
              </a:solidFill>
            </a:endParaRPr>
          </a:p>
        </p:txBody>
      </p:sp>
      <p:sp>
        <p:nvSpPr>
          <p:cNvPr id="982" name="Google Shape;982;p160"/>
          <p:cNvSpPr txBox="1">
            <a:spLocks noGrp="1"/>
          </p:cNvSpPr>
          <p:nvPr>
            <p:ph type="body" idx="1"/>
          </p:nvPr>
        </p:nvSpPr>
        <p:spPr>
          <a:xfrm>
            <a:off x="323850" y="1739323"/>
            <a:ext cx="84963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6000"/>
              <a:buFont typeface="Arial"/>
              <a:buNone/>
            </a:pPr>
            <a:r>
              <a:rPr lang="zh-TW" sz="4400" b="1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 Narrow"/>
                <a:sym typeface="Arial Narrow"/>
              </a:rPr>
              <a:t>Here I am, Lord. Is it I, Lord?</a:t>
            </a:r>
            <a:endParaRPr sz="44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 Narrow"/>
              <a:sym typeface="Arial Narrow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6000"/>
              <a:buFont typeface="Arial"/>
              <a:buNone/>
            </a:pPr>
            <a:r>
              <a:rPr lang="zh-TW" sz="4400" b="1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 Narrow"/>
                <a:sym typeface="Arial Narrow"/>
              </a:rPr>
              <a:t>I have heard you calling</a:t>
            </a:r>
            <a:endParaRPr sz="4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6000"/>
              <a:buFont typeface="Arial"/>
              <a:buNone/>
            </a:pPr>
            <a:r>
              <a:rPr lang="zh-TW" sz="4400" b="1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 Narrow"/>
                <a:sym typeface="Arial Narrow"/>
              </a:rPr>
              <a:t> in the night.</a:t>
            </a:r>
            <a:endParaRPr sz="44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 Narrow"/>
              <a:sym typeface="Arial Narrow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6000"/>
              <a:buFont typeface="Arial"/>
              <a:buNone/>
            </a:pPr>
            <a:r>
              <a:rPr lang="zh-TW" sz="4400" b="1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 Narrow"/>
                <a:sym typeface="Arial Narrow"/>
              </a:rPr>
              <a:t>I will go, Lord, if you lead me.</a:t>
            </a:r>
            <a:endParaRPr sz="44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 Narrow"/>
              <a:sym typeface="Arial Narrow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6000"/>
              <a:buFont typeface="Arial"/>
              <a:buNone/>
            </a:pPr>
            <a:r>
              <a:rPr lang="zh-TW" sz="4400" b="1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 Narrow"/>
                <a:sym typeface="Arial Narrow"/>
              </a:rPr>
              <a:t>I will hold your people </a:t>
            </a:r>
            <a:endParaRPr sz="4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6000"/>
              <a:buFont typeface="Arial"/>
              <a:buNone/>
            </a:pPr>
            <a:r>
              <a:rPr lang="zh-TW" sz="4400" b="1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 Narrow"/>
                <a:sym typeface="Arial Narrow"/>
              </a:rPr>
              <a:t>in my heart.</a:t>
            </a:r>
            <a:endParaRPr sz="4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6000"/>
              <a:buFont typeface="Arial"/>
              <a:buNone/>
            </a:pPr>
            <a:br>
              <a:rPr lang="zh-TW" sz="6000" b="0" i="0" u="none" strike="noStrike" cap="none" dirty="0">
                <a:solidFill>
                  <a:srgbClr val="C00000"/>
                </a:solidFill>
                <a:latin typeface="Arial Narrow"/>
                <a:ea typeface="Arial Narrow"/>
                <a:cs typeface="Arial Narrow"/>
                <a:sym typeface="Arial Narrow"/>
              </a:rPr>
            </a:br>
            <a:endParaRPr dirty="0"/>
          </a:p>
        </p:txBody>
      </p:sp>
      <p:sp>
        <p:nvSpPr>
          <p:cNvPr id="983" name="Google Shape;983;p160"/>
          <p:cNvSpPr txBox="1"/>
          <p:nvPr/>
        </p:nvSpPr>
        <p:spPr>
          <a:xfrm>
            <a:off x="5795962" y="6430962"/>
            <a:ext cx="3241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Here I Am, Lord 2 of 6  </a:t>
            </a:r>
            <a:endParaRPr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>
    <p:push dir="r"/>
  </p:transition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9" name="Google Shape;989;p161"/>
          <p:cNvSpPr txBox="1">
            <a:spLocks noGrp="1"/>
          </p:cNvSpPr>
          <p:nvPr>
            <p:ph type="title"/>
          </p:nvPr>
        </p:nvSpPr>
        <p:spPr>
          <a:xfrm>
            <a:off x="604837" y="-258762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1" i="0" u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Here I Am, Lord</a:t>
            </a:r>
            <a:endParaRPr b="1" dirty="0">
              <a:solidFill>
                <a:srgbClr val="C00000"/>
              </a:solidFill>
            </a:endParaRPr>
          </a:p>
        </p:txBody>
      </p:sp>
      <p:sp>
        <p:nvSpPr>
          <p:cNvPr id="990" name="Google Shape;990;p161"/>
          <p:cNvSpPr txBox="1">
            <a:spLocks noGrp="1"/>
          </p:cNvSpPr>
          <p:nvPr>
            <p:ph type="body" idx="1"/>
          </p:nvPr>
        </p:nvSpPr>
        <p:spPr>
          <a:xfrm>
            <a:off x="0" y="1332922"/>
            <a:ext cx="8958695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</a:pPr>
            <a:r>
              <a:rPr lang="zh-TW" sz="4000" b="1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 Narrow"/>
                <a:sym typeface="Arial Narrow"/>
              </a:rPr>
              <a:t>2. I, the Lord of snow and rain,</a:t>
            </a:r>
            <a:endParaRPr sz="4000" b="1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 Narrow"/>
              <a:sym typeface="Arial Narrow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</a:pPr>
            <a:r>
              <a:rPr lang="zh-TW" sz="4000" b="1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 Narrow"/>
                <a:sym typeface="Arial Narrow"/>
              </a:rPr>
              <a:t>    I have borne my people</a:t>
            </a:r>
            <a:r>
              <a:rPr lang="en-US" altLang="zh-TW" sz="4000" b="1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 Narrow"/>
                <a:sym typeface="Arial Narrow"/>
              </a:rPr>
              <a:t>’</a:t>
            </a:r>
            <a:r>
              <a:rPr lang="zh-TW" sz="4000" b="1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 Narrow"/>
                <a:sym typeface="Arial Narrow"/>
              </a:rPr>
              <a:t>s pain.</a:t>
            </a:r>
            <a:endParaRPr sz="4000" b="1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 Narrow"/>
              <a:sym typeface="Arial Narrow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</a:pPr>
            <a:r>
              <a:rPr lang="zh-TW" sz="4000" b="1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 Narrow"/>
                <a:sym typeface="Arial Narrow"/>
              </a:rPr>
              <a:t>    I have wept for love of them.</a:t>
            </a:r>
            <a:endParaRPr sz="4000" b="1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 Narrow"/>
              <a:sym typeface="Arial Narrow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</a:pPr>
            <a:r>
              <a:rPr lang="zh-TW" sz="4000" b="1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 Narrow"/>
                <a:sym typeface="Arial Narrow"/>
              </a:rPr>
              <a:t>    They turn away.</a:t>
            </a:r>
            <a:endParaRPr sz="4000" b="1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 Narrow"/>
              <a:sym typeface="Arial Narrow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</a:pPr>
            <a:r>
              <a:rPr lang="zh-TW" sz="4000" b="1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 Narrow"/>
                <a:sym typeface="Arial Narrow"/>
              </a:rPr>
              <a:t>    I will break their hearts of stone,</a:t>
            </a:r>
            <a:endParaRPr sz="4000" b="1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 Narrow"/>
              <a:sym typeface="Arial Narrow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</a:pPr>
            <a:r>
              <a:rPr lang="zh-TW" sz="4000" b="1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 Narrow"/>
                <a:sym typeface="Arial Narrow"/>
              </a:rPr>
              <a:t>    Give them hearts for love alone.</a:t>
            </a:r>
            <a:endParaRPr sz="4000" b="1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 Narrow"/>
              <a:sym typeface="Arial Narrow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</a:pPr>
            <a:r>
              <a:rPr lang="zh-TW" sz="4000" b="1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 Narrow"/>
                <a:sym typeface="Arial Narrow"/>
              </a:rPr>
              <a:t>    I will speak my words to them.</a:t>
            </a:r>
            <a:endParaRPr sz="4000" b="1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 Narrow"/>
              <a:sym typeface="Arial Narrow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</a:pPr>
            <a:r>
              <a:rPr lang="zh-TW" sz="4000" b="1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 Narrow"/>
                <a:sym typeface="Arial Narrow"/>
              </a:rPr>
              <a:t>    Whom shall I send?</a:t>
            </a:r>
            <a:endParaRPr sz="40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91" name="Google Shape;991;p161"/>
          <p:cNvSpPr txBox="1"/>
          <p:nvPr/>
        </p:nvSpPr>
        <p:spPr>
          <a:xfrm>
            <a:off x="5795962" y="6430962"/>
            <a:ext cx="3241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Here I Am, Lord 3 of 6  </a:t>
            </a:r>
            <a:endParaRPr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>
    <p:push dir="r"/>
  </p:transition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7" name="Google Shape;997;p162"/>
          <p:cNvSpPr txBox="1">
            <a:spLocks noGrp="1"/>
          </p:cNvSpPr>
          <p:nvPr>
            <p:ph type="title"/>
          </p:nvPr>
        </p:nvSpPr>
        <p:spPr>
          <a:xfrm>
            <a:off x="604837" y="-258762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1" i="0" u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Here I Am, Lord</a:t>
            </a:r>
            <a:endParaRPr b="1" dirty="0">
              <a:solidFill>
                <a:srgbClr val="C00000"/>
              </a:solidFill>
            </a:endParaRPr>
          </a:p>
        </p:txBody>
      </p:sp>
      <p:sp>
        <p:nvSpPr>
          <p:cNvPr id="998" name="Google Shape;998;p162"/>
          <p:cNvSpPr txBox="1">
            <a:spLocks noGrp="1"/>
          </p:cNvSpPr>
          <p:nvPr>
            <p:ph type="body" idx="1"/>
          </p:nvPr>
        </p:nvSpPr>
        <p:spPr>
          <a:xfrm>
            <a:off x="323850" y="1683904"/>
            <a:ext cx="84963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6000"/>
              <a:buFont typeface="Arial"/>
              <a:buNone/>
            </a:pPr>
            <a:r>
              <a:rPr lang="zh-TW" sz="4400" b="1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 Narrow"/>
                <a:sym typeface="Arial Narrow"/>
              </a:rPr>
              <a:t>Here I am, Lord. Is it I, Lord?</a:t>
            </a:r>
            <a:endParaRPr sz="44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 Narrow"/>
              <a:sym typeface="Arial Narrow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6000"/>
              <a:buFont typeface="Arial"/>
              <a:buNone/>
            </a:pPr>
            <a:r>
              <a:rPr lang="zh-TW" sz="4400" b="1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 Narrow"/>
                <a:sym typeface="Arial Narrow"/>
              </a:rPr>
              <a:t>I have heard you calling</a:t>
            </a:r>
            <a:endParaRPr sz="4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6000"/>
              <a:buFont typeface="Arial"/>
              <a:buNone/>
            </a:pPr>
            <a:r>
              <a:rPr lang="zh-TW" sz="4400" b="1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 Narrow"/>
                <a:sym typeface="Arial Narrow"/>
              </a:rPr>
              <a:t> in the night.</a:t>
            </a:r>
            <a:endParaRPr sz="44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 Narrow"/>
              <a:sym typeface="Arial Narrow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6000"/>
              <a:buFont typeface="Arial"/>
              <a:buNone/>
            </a:pPr>
            <a:r>
              <a:rPr lang="zh-TW" sz="4400" b="1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 Narrow"/>
                <a:sym typeface="Arial Narrow"/>
              </a:rPr>
              <a:t>I will go, Lord, if you lead me.</a:t>
            </a:r>
            <a:endParaRPr sz="44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 Narrow"/>
              <a:sym typeface="Arial Narrow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6000"/>
              <a:buFont typeface="Arial"/>
              <a:buNone/>
            </a:pPr>
            <a:r>
              <a:rPr lang="zh-TW" sz="4400" b="1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 Narrow"/>
                <a:sym typeface="Arial Narrow"/>
              </a:rPr>
              <a:t>I will hold your people </a:t>
            </a:r>
            <a:endParaRPr sz="4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6000"/>
              <a:buFont typeface="Arial"/>
              <a:buNone/>
            </a:pPr>
            <a:r>
              <a:rPr lang="zh-TW" sz="4400" b="1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 Narrow"/>
                <a:sym typeface="Arial Narrow"/>
              </a:rPr>
              <a:t>in my heart.</a:t>
            </a:r>
            <a:endParaRPr sz="4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6000"/>
              <a:buFont typeface="Arial"/>
              <a:buNone/>
            </a:pPr>
            <a:br>
              <a:rPr lang="zh-TW" sz="6000" b="0" i="0" u="none" strike="noStrike" cap="none" dirty="0">
                <a:solidFill>
                  <a:srgbClr val="C00000"/>
                </a:solidFill>
                <a:latin typeface="Arial Narrow"/>
                <a:ea typeface="Arial Narrow"/>
                <a:cs typeface="Arial Narrow"/>
                <a:sym typeface="Arial Narrow"/>
              </a:rPr>
            </a:br>
            <a:endParaRPr dirty="0"/>
          </a:p>
        </p:txBody>
      </p:sp>
      <p:sp>
        <p:nvSpPr>
          <p:cNvPr id="999" name="Google Shape;999;p162"/>
          <p:cNvSpPr txBox="1"/>
          <p:nvPr/>
        </p:nvSpPr>
        <p:spPr>
          <a:xfrm>
            <a:off x="5795962" y="6430962"/>
            <a:ext cx="3241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Here I Am, Lord 4 of 6  </a:t>
            </a:r>
            <a:endParaRPr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>
    <p:push dir="r"/>
  </p:transition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5" name="Google Shape;1005;p163"/>
          <p:cNvSpPr txBox="1">
            <a:spLocks noGrp="1"/>
          </p:cNvSpPr>
          <p:nvPr>
            <p:ph type="title"/>
          </p:nvPr>
        </p:nvSpPr>
        <p:spPr>
          <a:xfrm>
            <a:off x="604837" y="-258762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1" i="0" u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Here I Am, Lord</a:t>
            </a:r>
            <a:endParaRPr b="1" dirty="0">
              <a:solidFill>
                <a:srgbClr val="C00000"/>
              </a:solidFill>
            </a:endParaRPr>
          </a:p>
        </p:txBody>
      </p:sp>
      <p:sp>
        <p:nvSpPr>
          <p:cNvPr id="1006" name="Google Shape;1006;p163"/>
          <p:cNvSpPr txBox="1">
            <a:spLocks noGrp="1"/>
          </p:cNvSpPr>
          <p:nvPr>
            <p:ph type="body" idx="1"/>
          </p:nvPr>
        </p:nvSpPr>
        <p:spPr>
          <a:xfrm>
            <a:off x="323850" y="1295977"/>
            <a:ext cx="84963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</a:pPr>
            <a:r>
              <a:rPr lang="zh-TW" sz="4000" b="1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 Narrow"/>
                <a:sym typeface="Arial Narrow"/>
              </a:rPr>
              <a:t>3. I, the Lord of wind and flame,</a:t>
            </a:r>
            <a:endParaRPr sz="4000" b="1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 Narrow"/>
              <a:sym typeface="Arial Narrow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</a:pPr>
            <a:r>
              <a:rPr lang="zh-TW" sz="4000" b="1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 Narrow"/>
                <a:sym typeface="Arial Narrow"/>
              </a:rPr>
              <a:t>    I will tend the poor and lame.</a:t>
            </a:r>
            <a:endParaRPr sz="4000" b="1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 Narrow"/>
              <a:sym typeface="Arial Narrow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</a:pPr>
            <a:r>
              <a:rPr lang="zh-TW" sz="4000" b="1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 Narrow"/>
                <a:sym typeface="Arial Narrow"/>
              </a:rPr>
              <a:t>    I will set a feast for them.</a:t>
            </a:r>
            <a:endParaRPr sz="4000" b="1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 Narrow"/>
              <a:sym typeface="Arial Narrow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</a:pPr>
            <a:r>
              <a:rPr lang="zh-TW" sz="4000" b="1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 Narrow"/>
                <a:sym typeface="Arial Narrow"/>
              </a:rPr>
              <a:t>    My hand will save.</a:t>
            </a:r>
            <a:endParaRPr sz="4000" b="1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 Narrow"/>
              <a:sym typeface="Arial Narrow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</a:pPr>
            <a:r>
              <a:rPr lang="zh-TW" sz="4000" b="1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 Narrow"/>
                <a:sym typeface="Arial Narrow"/>
              </a:rPr>
              <a:t>    Finest bread I will provide,</a:t>
            </a:r>
            <a:endParaRPr sz="4000" b="1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 Narrow"/>
              <a:sym typeface="Arial Narrow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</a:pPr>
            <a:r>
              <a:rPr lang="zh-TW" sz="4000" b="1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 Narrow"/>
                <a:sym typeface="Arial Narrow"/>
              </a:rPr>
              <a:t>    Till their hearts be satisfied.</a:t>
            </a:r>
            <a:endParaRPr sz="4000" b="1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 Narrow"/>
              <a:sym typeface="Arial Narrow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</a:pPr>
            <a:r>
              <a:rPr lang="zh-TW" sz="4000" b="1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 Narrow"/>
                <a:sym typeface="Arial Narrow"/>
              </a:rPr>
              <a:t>    I will give my life to them.</a:t>
            </a:r>
            <a:endParaRPr sz="4000" b="1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 Narrow"/>
              <a:sym typeface="Arial Narrow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</a:pPr>
            <a:r>
              <a:rPr lang="zh-TW" sz="4000" b="1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 Narrow"/>
                <a:sym typeface="Arial Narrow"/>
              </a:rPr>
              <a:t>    Whom shall I send?</a:t>
            </a:r>
            <a:endParaRPr sz="40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07" name="Google Shape;1007;p163"/>
          <p:cNvSpPr txBox="1"/>
          <p:nvPr/>
        </p:nvSpPr>
        <p:spPr>
          <a:xfrm>
            <a:off x="5795962" y="6430962"/>
            <a:ext cx="3241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Here I Am, Lord 5 of 6  </a:t>
            </a:r>
            <a:endParaRPr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>
    <p:push dir="r"/>
  </p:transition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" name="Google Shape;1013;p164"/>
          <p:cNvSpPr txBox="1">
            <a:spLocks noGrp="1"/>
          </p:cNvSpPr>
          <p:nvPr>
            <p:ph type="title"/>
          </p:nvPr>
        </p:nvSpPr>
        <p:spPr>
          <a:xfrm>
            <a:off x="604837" y="-258762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1" i="0" u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Here I Am, Lord</a:t>
            </a:r>
            <a:endParaRPr b="1" dirty="0">
              <a:solidFill>
                <a:srgbClr val="C00000"/>
              </a:solidFill>
            </a:endParaRPr>
          </a:p>
        </p:txBody>
      </p:sp>
      <p:sp>
        <p:nvSpPr>
          <p:cNvPr id="1014" name="Google Shape;1014;p164"/>
          <p:cNvSpPr txBox="1">
            <a:spLocks noGrp="1"/>
          </p:cNvSpPr>
          <p:nvPr>
            <p:ph type="body" idx="1"/>
          </p:nvPr>
        </p:nvSpPr>
        <p:spPr>
          <a:xfrm>
            <a:off x="416214" y="1582216"/>
            <a:ext cx="84963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6000"/>
              <a:buFont typeface="Arial"/>
              <a:buNone/>
            </a:pPr>
            <a:r>
              <a:rPr lang="zh-TW" sz="4400" b="1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 Narrow"/>
                <a:sym typeface="Arial Narrow"/>
              </a:rPr>
              <a:t>Here I am, Lord. Is it I, Lord?</a:t>
            </a:r>
            <a:endParaRPr sz="44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 Narrow"/>
              <a:sym typeface="Arial Narrow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6000"/>
              <a:buFont typeface="Arial"/>
              <a:buNone/>
            </a:pPr>
            <a:r>
              <a:rPr lang="zh-TW" sz="4400" b="1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 Narrow"/>
                <a:sym typeface="Arial Narrow"/>
              </a:rPr>
              <a:t>I have heard you calling</a:t>
            </a:r>
            <a:endParaRPr sz="4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6000"/>
              <a:buFont typeface="Arial"/>
              <a:buNone/>
            </a:pPr>
            <a:r>
              <a:rPr lang="zh-TW" sz="4400" b="1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 Narrow"/>
                <a:sym typeface="Arial Narrow"/>
              </a:rPr>
              <a:t> in the night.</a:t>
            </a:r>
            <a:endParaRPr sz="44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 Narrow"/>
              <a:sym typeface="Arial Narrow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6000"/>
              <a:buFont typeface="Arial"/>
              <a:buNone/>
            </a:pPr>
            <a:r>
              <a:rPr lang="zh-TW" sz="4400" b="1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 Narrow"/>
                <a:sym typeface="Arial Narrow"/>
              </a:rPr>
              <a:t>I will go, Lord, if you lead me.</a:t>
            </a:r>
            <a:endParaRPr sz="44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 Narrow"/>
              <a:sym typeface="Arial Narrow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6000"/>
              <a:buFont typeface="Arial"/>
              <a:buNone/>
            </a:pPr>
            <a:r>
              <a:rPr lang="zh-TW" sz="4400" b="1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 Narrow"/>
                <a:sym typeface="Arial Narrow"/>
              </a:rPr>
              <a:t>I will hold your people </a:t>
            </a:r>
            <a:endParaRPr sz="4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6000"/>
              <a:buFont typeface="Arial"/>
              <a:buNone/>
            </a:pPr>
            <a:r>
              <a:rPr lang="zh-TW" sz="4400" b="1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 Narrow"/>
                <a:sym typeface="Arial Narrow"/>
              </a:rPr>
              <a:t>in my heart.</a:t>
            </a:r>
            <a:endParaRPr sz="4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6000"/>
              <a:buFont typeface="Arial"/>
              <a:buNone/>
            </a:pPr>
            <a:br>
              <a:rPr lang="zh-TW" sz="6000" b="0" i="0" u="none" strike="noStrike" cap="none" dirty="0">
                <a:solidFill>
                  <a:srgbClr val="C00000"/>
                </a:solidFill>
                <a:latin typeface="Arial Narrow"/>
                <a:ea typeface="Arial Narrow"/>
                <a:cs typeface="Arial Narrow"/>
                <a:sym typeface="Arial Narrow"/>
              </a:rPr>
            </a:br>
            <a:endParaRPr dirty="0"/>
          </a:p>
        </p:txBody>
      </p:sp>
      <p:sp>
        <p:nvSpPr>
          <p:cNvPr id="1015" name="Google Shape;1015;p164"/>
          <p:cNvSpPr txBox="1"/>
          <p:nvPr/>
        </p:nvSpPr>
        <p:spPr>
          <a:xfrm>
            <a:off x="5795962" y="6430962"/>
            <a:ext cx="3241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Here I Am, Lord 6 of 6  </a:t>
            </a:r>
            <a:endParaRPr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>
    <p:push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" name="Google Shape;634;p5"/>
          <p:cNvSpPr/>
          <p:nvPr/>
        </p:nvSpPr>
        <p:spPr>
          <a:xfrm>
            <a:off x="764381" y="401268"/>
            <a:ext cx="7615238" cy="60554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全體: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just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</a:t>
            </a:r>
            <a:r>
              <a:rPr lang="en-US" alt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我向全能的天主，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just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</a:t>
            </a:r>
            <a:r>
              <a:rPr lang="en-US" altLang="zh-TW" sz="6000" b="0" i="0" u="none" strike="noStrike" cap="none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和各位教友，承認  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just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</a:t>
            </a:r>
            <a:r>
              <a:rPr lang="en-US" alt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我在思、言、行為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just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</a:t>
            </a:r>
            <a:r>
              <a:rPr lang="en-US" alt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上的過失。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7" name="Google Shape;997;p57"/>
          <p:cNvSpPr txBox="1"/>
          <p:nvPr/>
        </p:nvSpPr>
        <p:spPr>
          <a:xfrm>
            <a:off x="250825" y="1847436"/>
            <a:ext cx="9217025" cy="4524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主禮：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Times New Roman"/>
              <a:buNone/>
            </a:pPr>
            <a:r>
              <a:rPr lang="en-US" alt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上主，……</a:t>
            </a: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以上所求是靠</a:t>
            </a:r>
            <a:endParaRPr sz="60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DFKai-SB"/>
              <a:buNone/>
            </a:pPr>
            <a:r>
              <a:rPr lang="en-US" alt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</a:t>
            </a: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我們的主基督。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全體：阿們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  <p:sp>
        <p:nvSpPr>
          <p:cNvPr id="998" name="Google Shape;998;p57"/>
          <p:cNvSpPr txBox="1"/>
          <p:nvPr/>
        </p:nvSpPr>
        <p:spPr>
          <a:xfrm>
            <a:off x="250825" y="404813"/>
            <a:ext cx="8642350" cy="1368425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00"/>
              <a:buFont typeface="Arial"/>
              <a:buNone/>
            </a:pPr>
            <a:r>
              <a:rPr lang="zh-TW" sz="6600" b="0" i="0" u="none" strike="noStrike" cap="non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zh-TW" sz="7200" b="1" i="0" u="none" strike="noStrike" cap="none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領  聖  體  後  經  </a:t>
            </a:r>
            <a:endParaRPr sz="1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4" name="Google Shape;1004;p58"/>
          <p:cNvSpPr/>
          <p:nvPr/>
        </p:nvSpPr>
        <p:spPr>
          <a:xfrm>
            <a:off x="395288" y="404813"/>
            <a:ext cx="9223375" cy="11255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願主與你們同在</a:t>
            </a:r>
            <a:r>
              <a:rPr lang="zh-TW" sz="54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1005" name="Google Shape;1005;p58"/>
          <p:cNvSpPr/>
          <p:nvPr/>
        </p:nvSpPr>
        <p:spPr>
          <a:xfrm>
            <a:off x="395288" y="1412875"/>
            <a:ext cx="8748712" cy="1125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也與你心靈同在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B41F9DB1-9157-45B5-973D-2E0DCB299003}"/>
              </a:ext>
            </a:extLst>
          </p:cNvPr>
          <p:cNvSpPr txBox="1"/>
          <p:nvPr/>
        </p:nvSpPr>
        <p:spPr>
          <a:xfrm>
            <a:off x="375410" y="2538412"/>
            <a:ext cx="8579747" cy="41534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altLang="en-US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主禮：願全能的天主，</a:t>
            </a:r>
            <a:endParaRPr lang="zh-TW" altLang="en-US"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altLang="en-US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		  聖父、聖子、</a:t>
            </a:r>
            <a:endParaRPr lang="zh-TW" altLang="en-US"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altLang="en-US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		  聖神，降福你們。</a:t>
            </a: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altLang="en-US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全體：阿們。</a:t>
            </a:r>
            <a:endParaRPr lang="zh-TW" altLang="en-US"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0" name="Google Shape;1010;p59"/>
          <p:cNvSpPr txBox="1"/>
          <p:nvPr/>
        </p:nvSpPr>
        <p:spPr>
          <a:xfrm>
            <a:off x="795338" y="1700213"/>
            <a:ext cx="8305800" cy="34162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彌撒禮成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你們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     去傳報福音吧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！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　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1011" name="Google Shape;1011;p59"/>
          <p:cNvSpPr/>
          <p:nvPr/>
        </p:nvSpPr>
        <p:spPr>
          <a:xfrm>
            <a:off x="795338" y="4141787"/>
            <a:ext cx="8208962" cy="10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感謝天主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　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6" name="Google Shape;1016;g3aaa5f67095_0_96"/>
          <p:cNvSpPr txBox="1"/>
          <p:nvPr/>
        </p:nvSpPr>
        <p:spPr>
          <a:xfrm>
            <a:off x="683425" y="1379960"/>
            <a:ext cx="7777200" cy="8472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zh-TW" sz="4800" b="1" i="0" u="none" strike="noStrike" cap="none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/>
                <a:sym typeface="Calibri"/>
              </a:rPr>
              <a:t>禮      成      曲</a:t>
            </a:r>
            <a:endParaRPr sz="4800" b="1" i="0" u="none" strike="noStrike" cap="none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/>
              <a:sym typeface="Calibri"/>
            </a:endParaRPr>
          </a:p>
        </p:txBody>
      </p:sp>
      <p:sp>
        <p:nvSpPr>
          <p:cNvPr id="1017" name="Google Shape;1017;g3aaa5f67095_0_96"/>
          <p:cNvSpPr txBox="1">
            <a:spLocks noGrp="1"/>
          </p:cNvSpPr>
          <p:nvPr>
            <p:ph type="title"/>
          </p:nvPr>
        </p:nvSpPr>
        <p:spPr>
          <a:xfrm>
            <a:off x="628662" y="3023438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lnSpc>
                <a:spcPct val="90000"/>
              </a:lnSpc>
              <a:buClr>
                <a:srgbClr val="FF0000"/>
              </a:buClr>
              <a:buSzPts val="4400"/>
            </a:pPr>
            <a:r>
              <a:rPr lang="zh-TW" altLang="zh-CN" sz="6000" b="1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主啊，求祢差遺我</a:t>
            </a:r>
            <a:endParaRPr sz="60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7" name="Google Shape;1047;p169"/>
          <p:cNvSpPr txBox="1">
            <a:spLocks noGrp="1"/>
          </p:cNvSpPr>
          <p:nvPr>
            <p:ph type="title"/>
          </p:nvPr>
        </p:nvSpPr>
        <p:spPr>
          <a:xfrm>
            <a:off x="604837" y="-315912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1" i="0" u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主啊！求祢差遣我</a:t>
            </a:r>
            <a:endParaRPr b="1" dirty="0">
              <a:solidFill>
                <a:srgbClr val="C00000"/>
              </a:solidFill>
            </a:endParaRPr>
          </a:p>
        </p:txBody>
      </p:sp>
      <p:sp>
        <p:nvSpPr>
          <p:cNvPr id="1048" name="Google Shape;1048;p169"/>
          <p:cNvSpPr txBox="1">
            <a:spLocks noGrp="1"/>
          </p:cNvSpPr>
          <p:nvPr>
            <p:ph type="body" idx="1"/>
          </p:nvPr>
        </p:nvSpPr>
        <p:spPr>
          <a:xfrm>
            <a:off x="533450" y="765175"/>
            <a:ext cx="82803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主啊！主啊！我在這裡。</a:t>
            </a:r>
            <a:endParaRPr sz="5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求祢！求祢！差遣我。</a:t>
            </a:r>
            <a:endParaRPr sz="54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我獻這微薄的生命，</a:t>
            </a:r>
            <a:endParaRPr sz="5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願為主重用的器皿。</a:t>
            </a:r>
            <a:endParaRPr sz="54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Microsoft YaHei"/>
              <a:sym typeface="Microsoft YaHei"/>
            </a:endParaRPr>
          </a:p>
          <a:p>
            <a:pPr marL="0" lvl="0" indent="0" algn="ctr">
              <a:lnSpc>
                <a:spcPct val="80000"/>
              </a:lnSpc>
              <a:spcBef>
                <a:spcPts val="600"/>
              </a:spcBef>
              <a:buSzPts val="5400"/>
              <a:buNone/>
            </a:pPr>
            <a:r>
              <a:rPr lang="zh-TW" sz="54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那怕是風霜，那怕是雪雨</a:t>
            </a:r>
            <a:r>
              <a:rPr lang="zh-TW" altLang="zh-CN" sz="5400" dirty="0"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，</a:t>
            </a:r>
            <a:endParaRPr sz="5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凍不僵我火般熱的心！</a:t>
            </a:r>
            <a:endParaRPr sz="5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全心全意為主作工，</a:t>
            </a:r>
            <a:endParaRPr sz="5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直到那日安然見主。</a:t>
            </a:r>
            <a:endParaRPr sz="5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br>
              <a:rPr lang="zh-TW" sz="5400" b="0" i="0" u="none" strike="noStrike" cap="none" dirty="0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br>
              <a:rPr lang="zh-TW" sz="5400" b="0" i="0" u="none" strike="noStrike" cap="none" dirty="0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br>
              <a:rPr lang="zh-TW" sz="5400" b="0" i="0" u="none" strike="noStrike" cap="none" dirty="0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endParaRPr dirty="0"/>
          </a:p>
        </p:txBody>
      </p:sp>
      <p:sp>
        <p:nvSpPr>
          <p:cNvPr id="1049" name="Google Shape;1049;p169"/>
          <p:cNvSpPr txBox="1"/>
          <p:nvPr/>
        </p:nvSpPr>
        <p:spPr>
          <a:xfrm>
            <a:off x="5902200" y="6454862"/>
            <a:ext cx="3241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Microsoft YaHei"/>
              <a:buNone/>
            </a:pPr>
            <a:r>
              <a:rPr lang="zh-TW" sz="20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主啊！求祢差遣我 </a:t>
            </a:r>
            <a:r>
              <a:rPr lang="zh-TW" sz="20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1 of 1  </a:t>
            </a:r>
            <a:endParaRPr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>
    <p:push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9" name="Google Shape;639;p6"/>
          <p:cNvSpPr txBox="1"/>
          <p:nvPr/>
        </p:nvSpPr>
        <p:spPr>
          <a:xfrm>
            <a:off x="360979" y="243233"/>
            <a:ext cx="8707200" cy="6740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我罪、我罪、我的重罪。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為此，懇請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終身童貞聖母瑪利亞、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天使聖人、和你們各位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教友，為我祈求上主，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我們的天主。     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22_預設簡報設計">
  <a:themeElements>
    <a:clrScheme name="1_預設簡報設計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7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2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1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21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佈景主題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佈景主題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2704</TotalTime>
  <Words>3130</Words>
  <Application>Microsoft Office PowerPoint</Application>
  <PresentationFormat>全屏显示(4:3)</PresentationFormat>
  <Paragraphs>442</Paragraphs>
  <Slides>84</Slides>
  <Notes>78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7</vt:i4>
      </vt:variant>
      <vt:variant>
        <vt:lpstr>幻灯片标题</vt:lpstr>
      </vt:variant>
      <vt:variant>
        <vt:i4>84</vt:i4>
      </vt:variant>
    </vt:vector>
  </HeadingPairs>
  <TitlesOfParts>
    <vt:vector size="100" baseType="lpstr">
      <vt:lpstr>DFKai-SB</vt:lpstr>
      <vt:lpstr>PMingLiu</vt:lpstr>
      <vt:lpstr>Microsoft Yahei</vt:lpstr>
      <vt:lpstr>Microsoft Yahei</vt:lpstr>
      <vt:lpstr>Microsoft Yahei</vt:lpstr>
      <vt:lpstr>Arial</vt:lpstr>
      <vt:lpstr>Arial Narrow</vt:lpstr>
      <vt:lpstr>Calibri</vt:lpstr>
      <vt:lpstr>Times New Roman</vt:lpstr>
      <vt:lpstr>22_預設簡報設計</vt:lpstr>
      <vt:lpstr>3_預設簡報設計</vt:lpstr>
      <vt:lpstr>7_預設簡報設計</vt:lpstr>
      <vt:lpstr>12_預設簡報設計</vt:lpstr>
      <vt:lpstr>11_預設簡報設計</vt:lpstr>
      <vt:lpstr>21_預設簡報設計</vt:lpstr>
      <vt:lpstr>Office 佈景主題</vt:lpstr>
      <vt:lpstr>PowerPoint 演示文稿</vt:lpstr>
      <vt:lpstr>上主求祢俯聽我的呼聲， 上主一向是我的救援， 我的救主， 不要把我遺忘， 上主求祢俯聽我的呼聲。</vt:lpstr>
      <vt:lpstr>獻上讚美的祭</vt:lpstr>
      <vt:lpstr>獻上讚美的祭</vt:lpstr>
      <vt:lpstr>致     候     詞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聖   道   禮   儀</vt:lpstr>
      <vt:lpstr>  </vt:lpstr>
      <vt:lpstr>  </vt:lpstr>
      <vt:lpstr>  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信    經              　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聖   祭   禮   儀   </vt:lpstr>
      <vt:lpstr>獻己誦</vt:lpstr>
      <vt:lpstr>獻己誦</vt:lpstr>
      <vt:lpstr>PowerPoint 演示文稿</vt:lpstr>
      <vt:lpstr>PowerPoint 演示文稿</vt:lpstr>
      <vt:lpstr>PowerPoint 演示文稿</vt:lpstr>
      <vt:lpstr>感     恩     經</vt:lpstr>
      <vt:lpstr>PowerPoint 演示文稿</vt:lpstr>
      <vt:lpstr>PowerPoint 演示文稿</vt:lpstr>
      <vt:lpstr>成  聖  體  禮</vt:lpstr>
      <vt:lpstr>PowerPoint 演示文稿</vt:lpstr>
      <vt:lpstr>PowerPoint 演示文稿</vt:lpstr>
      <vt:lpstr>領   聖   體   禮</vt:lpstr>
      <vt:lpstr>PowerPoint 演示文稿</vt:lpstr>
      <vt:lpstr>　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Here I am, Lord</vt:lpstr>
      <vt:lpstr>Here I Am, Lord</vt:lpstr>
      <vt:lpstr>Here I Am, Lord</vt:lpstr>
      <vt:lpstr>Here I Am, Lord</vt:lpstr>
      <vt:lpstr>Here I Am, Lord</vt:lpstr>
      <vt:lpstr>Here I Am, Lord</vt:lpstr>
      <vt:lpstr>Here I Am, Lord</vt:lpstr>
      <vt:lpstr>PowerPoint 演示文稿</vt:lpstr>
      <vt:lpstr>PowerPoint 演示文稿</vt:lpstr>
      <vt:lpstr>PowerPoint 演示文稿</vt:lpstr>
      <vt:lpstr>主啊，求祢差遺我</vt:lpstr>
      <vt:lpstr>主啊！求祢差遣我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Josephine</dc:creator>
  <cp:lastModifiedBy>wei lu</cp:lastModifiedBy>
  <cp:revision>218</cp:revision>
  <dcterms:created xsi:type="dcterms:W3CDTF">2011-12-14T12:22:07Z</dcterms:created>
  <dcterms:modified xsi:type="dcterms:W3CDTF">2026-06-08T06:04:41Z</dcterms:modified>
</cp:coreProperties>
</file>