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1"/>
  </p:notesMasterIdLst>
  <p:sldIdLst>
    <p:sldId id="256" r:id="rId8"/>
    <p:sldId id="257" r:id="rId9"/>
    <p:sldId id="364" r:id="rId10"/>
    <p:sldId id="259" r:id="rId11"/>
    <p:sldId id="445" r:id="rId12"/>
    <p:sldId id="261" r:id="rId13"/>
    <p:sldId id="446" r:id="rId14"/>
    <p:sldId id="447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342" r:id="rId23"/>
    <p:sldId id="343" r:id="rId24"/>
    <p:sldId id="358" r:id="rId25"/>
    <p:sldId id="269" r:id="rId26"/>
    <p:sldId id="345" r:id="rId27"/>
    <p:sldId id="347" r:id="rId28"/>
    <p:sldId id="359" r:id="rId29"/>
    <p:sldId id="273" r:id="rId30"/>
    <p:sldId id="274" r:id="rId31"/>
    <p:sldId id="442" r:id="rId32"/>
    <p:sldId id="453" r:id="rId33"/>
    <p:sldId id="454" r:id="rId34"/>
    <p:sldId id="455" r:id="rId35"/>
    <p:sldId id="456" r:id="rId36"/>
    <p:sldId id="349" r:id="rId37"/>
    <p:sldId id="350" r:id="rId38"/>
    <p:sldId id="351" r:id="rId39"/>
    <p:sldId id="278" r:id="rId40"/>
    <p:sldId id="279" r:id="rId41"/>
    <p:sldId id="280" r:id="rId42"/>
    <p:sldId id="353" r:id="rId43"/>
    <p:sldId id="354" r:id="rId44"/>
    <p:sldId id="285" r:id="rId45"/>
    <p:sldId id="286" r:id="rId46"/>
    <p:sldId id="287" r:id="rId47"/>
    <p:sldId id="288" r:id="rId48"/>
    <p:sldId id="289" r:id="rId49"/>
    <p:sldId id="290" r:id="rId50"/>
    <p:sldId id="291" r:id="rId51"/>
    <p:sldId id="292" r:id="rId52"/>
    <p:sldId id="293" r:id="rId53"/>
    <p:sldId id="294" r:id="rId54"/>
    <p:sldId id="295" r:id="rId55"/>
    <p:sldId id="296" r:id="rId56"/>
    <p:sldId id="297" r:id="rId57"/>
    <p:sldId id="298" r:id="rId58"/>
    <p:sldId id="402" r:id="rId59"/>
    <p:sldId id="403" r:id="rId60"/>
    <p:sldId id="404" r:id="rId61"/>
    <p:sldId id="301" r:id="rId62"/>
    <p:sldId id="448" r:id="rId63"/>
    <p:sldId id="449" r:id="rId64"/>
    <p:sldId id="306" r:id="rId65"/>
    <p:sldId id="307" r:id="rId66"/>
    <p:sldId id="308" r:id="rId67"/>
    <p:sldId id="309" r:id="rId68"/>
    <p:sldId id="310" r:id="rId69"/>
    <p:sldId id="311" r:id="rId70"/>
    <p:sldId id="312" r:id="rId71"/>
    <p:sldId id="313" r:id="rId72"/>
    <p:sldId id="314" r:id="rId73"/>
    <p:sldId id="315" r:id="rId74"/>
    <p:sldId id="316" r:id="rId75"/>
    <p:sldId id="317" r:id="rId76"/>
    <p:sldId id="318" r:id="rId77"/>
    <p:sldId id="319" r:id="rId78"/>
    <p:sldId id="320" r:id="rId79"/>
    <p:sldId id="321" r:id="rId80"/>
    <p:sldId id="322" r:id="rId81"/>
    <p:sldId id="323" r:id="rId82"/>
    <p:sldId id="450" r:id="rId83"/>
    <p:sldId id="332" r:id="rId84"/>
    <p:sldId id="328" r:id="rId85"/>
    <p:sldId id="329" r:id="rId86"/>
    <p:sldId id="330" r:id="rId87"/>
    <p:sldId id="331" r:id="rId88"/>
    <p:sldId id="451" r:id="rId89"/>
    <p:sldId id="452" r:id="rId9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8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2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8" Type="http://customschemas.google.com/relationships/presentationmetadata" Target="metadata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69a6c7f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e69a6c7f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112DADEA-A723-EDC5-A632-DBD9AEFE3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1BB8BCB2-45B9-21FC-D4AA-27A76BCF4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D2E16FD-806B-015A-1FDE-81FB02117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65505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804803CE-06C5-1420-C2F6-AC834E10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68A36E1D-4BEE-F314-9484-9BFB784065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F1084CED-B0D7-CF44-BDFA-8A4312B2B6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55494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5AA708B0-B77A-7993-8862-6212DB885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61EB308C-664F-622D-3141-8683C28524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F1E8EF6F-4A80-6AFC-A7D8-6F2DF8855B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898367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500BF003-629E-D815-2B97-C027D0F77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45AD13E3-5ECC-2B2D-1F93-5ADEF735BD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56C31BEA-043B-AF99-91D5-D30D9B737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99820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D4B10BB0-8596-4D01-F901-37138873F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B1835023-B0F5-DB12-18F7-392297798D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718EC21-29DE-3A18-E146-99A4E6885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050201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35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dd4784a1a3_1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g3dd4784a1a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3dd4784a1a3_1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g3dd4784a1a3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55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3dd4784a1a3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5" name="Google Shape;895;g3dd4784a1a3_1_4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g3dd4784a1a3_1_4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56</a:t>
            </a:fld>
            <a:endParaRPr sz="130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3dd4784a1a3_1_4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g3dd4784a1a3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3dd4784a1a3_1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g3dd4784a1a3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3dd4784a1a3_1_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g3dd4784a1a3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dd4784a1a3_1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4" name="Google Shape;1014;g3dd4784a1a3_1_6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5" name="Google Shape;1015;g3dd4784a1a3_1_6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76</a:t>
            </a:fld>
            <a:endParaRPr sz="130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g3dd4784a1a3_1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2" name="Google Shape;1022;g3dd4784a1a3_1_7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g3dd4784a1a3_1_7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77</a:t>
            </a:fld>
            <a:endParaRPr sz="130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g3dd4784a1a3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6" name="Google Shape;1056;g3dd4784a1a3_1_9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7" name="Google Shape;1057;g3dd4784a1a3_1_9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82</a:t>
            </a:fld>
            <a:endParaRPr sz="130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g3dd4784a1a3_1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4" name="Google Shape;1064;g3dd4784a1a3_1_10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5" name="Google Shape;1065;g3dd4784a1a3_1_10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83</a:t>
            </a:fld>
            <a:endParaRPr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g3dd4784a1a3_1_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g3dd4784a1a3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8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天主聖三節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92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92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92"/>
          <p:cNvSpPr/>
          <p:nvPr/>
        </p:nvSpPr>
        <p:spPr>
          <a:xfrm>
            <a:off x="503970" y="297625"/>
            <a:ext cx="81360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進  堂  </a:t>
            </a:r>
            <a:r>
              <a:rPr lang="zh-TW" sz="5400" b="1" dirty="0">
                <a:solidFill>
                  <a:srgbClr val="00006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</a:t>
            </a:r>
            <a:endParaRPr sz="5400" b="1" dirty="0">
              <a:solidFill>
                <a:srgbClr val="00006C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2400" i="0" u="none" strike="noStrike" cap="none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2" name="Google Shape;582;p92"/>
          <p:cNvSpPr txBox="1">
            <a:spLocks noGrp="1"/>
          </p:cNvSpPr>
          <p:nvPr>
            <p:ph type="title" idx="4294967295"/>
          </p:nvPr>
        </p:nvSpPr>
        <p:spPr>
          <a:xfrm>
            <a:off x="296520" y="1980850"/>
            <a:ext cx="8785200" cy="37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000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        </a:t>
            </a: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讚美天主聖父,</a:t>
            </a:r>
            <a:endParaRPr sz="5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      唯一聖子及聖神,</a:t>
            </a:r>
            <a:endParaRPr sz="5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因為天主向我們施展了仁慈。願光榮歸於父、及子、及聖神</a:t>
            </a:r>
            <a:r>
              <a:rPr lang="en-US" alt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,</a:t>
            </a: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endParaRPr sz="5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</a:t>
            </a:r>
            <a:r>
              <a:rPr lang="en-US" alt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起初如何，今日亦然，</a:t>
            </a:r>
            <a:endParaRPr sz="5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            直到永遠。</a:t>
            </a:r>
            <a:endParaRPr sz="50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出谷紀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梅瑟清晨起來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照上主的吩咐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手中拿着兩塊石版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上了西奈山。上主乘雲降下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站在梅瑟身旁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宣告上主的名。上主從梅瑟面前經過時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大聲宣告說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「我是上主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上主是慈悲寬仁的天主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不輕易發怒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富於慈愛和信實。」梅瑟急忙俯伏在地朝拜說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如果我確實在祢眼中得寵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求祢與我們同行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這人民固然執拗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但是求祢寬恕我們的過犯和罪惡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讓我們作祢的子民。」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566555" y="2540622"/>
            <a:ext cx="801089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上主當受稱揚和讚頌，直到永遠。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AEB065D3-6547-2815-C03F-7CBB92B9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A5F2CFC5-B2C3-7A52-29C1-02547FB28441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98E451E-A530-728B-A2F5-8DD6155891EC}"/>
              </a:ext>
            </a:extLst>
          </p:cNvPr>
          <p:cNvSpPr txBox="1"/>
          <p:nvPr/>
        </p:nvSpPr>
        <p:spPr>
          <a:xfrm>
            <a:off x="1423968" y="5001171"/>
            <a:ext cx="62960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</a:t>
            </a:r>
            <a:endParaRPr lang="en-US" altLang="zh-TW" sz="48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B3B644-066D-98E0-8753-47BEEDB2FA46}"/>
              </a:ext>
            </a:extLst>
          </p:cNvPr>
          <p:cNvSpPr txBox="1"/>
          <p:nvPr/>
        </p:nvSpPr>
        <p:spPr>
          <a:xfrm>
            <a:off x="102835" y="1626102"/>
            <a:ext cx="86821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我們祖先的天主當受頌讚</a:t>
            </a:r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當受稱揚和頌讚，直到永遠。</a:t>
            </a:r>
          </a:p>
          <a:p>
            <a:pPr marL="1612900" lvl="0" indent="-1612900" algn="just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禰光榮的聖名，當受頌讚</a:t>
            </a:r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當受稱揚和頌讚，直到永遠。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42126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FF6FE2CA-C32B-8E7A-8AEE-88685CFF3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88D6F15C-47DE-1CAE-92A9-9204BEC10D0D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6566D29-79A0-F244-7BB3-D1D71921F33B}"/>
              </a:ext>
            </a:extLst>
          </p:cNvPr>
          <p:cNvSpPr txBox="1"/>
          <p:nvPr/>
        </p:nvSpPr>
        <p:spPr>
          <a:xfrm>
            <a:off x="1423968" y="5001171"/>
            <a:ext cx="62960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</a:t>
            </a:r>
            <a:endParaRPr lang="en-US" altLang="zh-TW" sz="48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5E81223-3FDF-7D07-2C0A-60B6F16546CB}"/>
              </a:ext>
            </a:extLst>
          </p:cNvPr>
          <p:cNvSpPr txBox="1"/>
          <p:nvPr/>
        </p:nvSpPr>
        <p:spPr>
          <a:xfrm>
            <a:off x="1349744" y="1626102"/>
            <a:ext cx="680596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你在光榮的聖殿中，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當受頌讚，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當受稱揚和頌讚，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7877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49F9CD96-E01A-D67F-550E-0744EAACC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DFF4CB07-6875-412C-06C1-0DD92A2CBE77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AC88CAF-2BBB-DD90-20FC-7199BCB67D5C}"/>
              </a:ext>
            </a:extLst>
          </p:cNvPr>
          <p:cNvSpPr txBox="1"/>
          <p:nvPr/>
        </p:nvSpPr>
        <p:spPr>
          <a:xfrm>
            <a:off x="1423968" y="5001171"/>
            <a:ext cx="62960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</a:t>
            </a:r>
            <a:endParaRPr lang="en-US" altLang="zh-TW" sz="48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C33BC52-4546-D0F0-79EE-8ECD32D5A2C1}"/>
              </a:ext>
            </a:extLst>
          </p:cNvPr>
          <p:cNvSpPr txBox="1"/>
          <p:nvPr/>
        </p:nvSpPr>
        <p:spPr>
          <a:xfrm>
            <a:off x="1349744" y="1626102"/>
            <a:ext cx="680596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在禰王國的寶座上，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當受稱揚和頌讚，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671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F45D987D-F776-D4EE-883E-BCAD23FE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809EA637-92D0-47DE-49D1-947688FABF19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C25F2FF-4440-02C9-96A7-EC2FAEFFE0BE}"/>
              </a:ext>
            </a:extLst>
          </p:cNvPr>
          <p:cNvSpPr txBox="1"/>
          <p:nvPr/>
        </p:nvSpPr>
        <p:spPr>
          <a:xfrm>
            <a:off x="1423968" y="5001171"/>
            <a:ext cx="62960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</a:t>
            </a:r>
            <a:endParaRPr lang="en-US" altLang="zh-TW" sz="48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91E5517-C5F9-C123-482C-70E9CC85D410}"/>
              </a:ext>
            </a:extLst>
          </p:cNvPr>
          <p:cNvSpPr txBox="1"/>
          <p:nvPr/>
        </p:nvSpPr>
        <p:spPr>
          <a:xfrm>
            <a:off x="1349744" y="1626102"/>
            <a:ext cx="680596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禰坐在天使之上，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透視深淵，當受頌讚，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當受稱揚和頌讚，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273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A88304A1-16F3-CB4E-09B8-957E6E879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69CE9899-EF6C-976E-304F-B5A9E685CD49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0326CA9-FEB8-BD65-5968-0873EBC97228}"/>
              </a:ext>
            </a:extLst>
          </p:cNvPr>
          <p:cNvSpPr txBox="1"/>
          <p:nvPr/>
        </p:nvSpPr>
        <p:spPr>
          <a:xfrm>
            <a:off x="1423968" y="5001171"/>
            <a:ext cx="62960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上主當受稱揚和讚頌，</a:t>
            </a:r>
            <a:endParaRPr lang="en-US" altLang="zh-TW" sz="48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48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CEC8D5D-9515-1280-AA65-02F237806988}"/>
              </a:ext>
            </a:extLst>
          </p:cNvPr>
          <p:cNvSpPr txBox="1"/>
          <p:nvPr/>
        </p:nvSpPr>
        <p:spPr>
          <a:xfrm>
            <a:off x="1349744" y="1626102"/>
            <a:ext cx="680596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禰在穹蒼之上，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當受稱揚和頌讚，</a:t>
            </a:r>
            <a:endParaRPr lang="en-US" altLang="zh-TW" sz="4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 algn="just">
              <a:buSzPts val="7200"/>
            </a:pPr>
            <a:r>
              <a:rPr lang="en-US" altLang="zh-TW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直到永遠。</a:t>
            </a:r>
            <a:endParaRPr lang="zh-TW" altLang="en-US" sz="48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17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讚美生活的天主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82361" y="1641921"/>
            <a:ext cx="8813022" cy="3924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聖保祿宗徒致格林多人</a:t>
            </a:r>
            <a:endParaRPr lang="en-US" altLang="zh-CN" sz="48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後書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你們要喜樂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要努力追求完美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要接受勸勉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要同心合意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要彼此和睦相處。這樣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仁愛與平安的天主必與你們同在。你們要以聖潔的吻彼此問候。這裡的眾聖徒都問候你們。願天父的慈愛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的聖寵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聖神的恩賜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常與你們同在。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7EDE000-C000-AF25-25FE-B77D36FF81DA}"/>
              </a:ext>
            </a:extLst>
          </p:cNvPr>
          <p:cNvSpPr txBox="1"/>
          <p:nvPr/>
        </p:nvSpPr>
        <p:spPr>
          <a:xfrm>
            <a:off x="1195327" y="4706252"/>
            <a:ext cx="83518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領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TW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光榮歸於父及子及聖神，</a:t>
            </a:r>
            <a:endParaRPr lang="en-US" altLang="zh-TW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歸於那今在昔在及將來</a:t>
            </a:r>
            <a:endParaRPr lang="en-US" altLang="zh-TW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TW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TW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永在的天主。</a:t>
            </a:r>
            <a:endParaRPr lang="zh-CN" altLang="en-US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378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耶穌對尼苛德摩說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「天主竟這樣愛了世人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甚至賜下了祂的獨生子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使所有信祂的人不致喪亡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反而獲得永生。因為天主派遣子到世界上來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不是要定世人的罪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而是要使世人藉着祂而得救。信祂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3385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不被定罪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不信的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罪已經定了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因為他沒有信天主獨生子的名。」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9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讚美生活的天主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00" name="Google Shape;600;p94"/>
          <p:cNvSpPr txBox="1">
            <a:spLocks noGrp="1"/>
          </p:cNvSpPr>
          <p:nvPr>
            <p:ph type="body" idx="1"/>
          </p:nvPr>
        </p:nvSpPr>
        <p:spPr>
          <a:xfrm>
            <a:off x="359550" y="857539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</a:pPr>
            <a:r>
              <a:rPr lang="en-US" alt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</a:t>
            </a: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請前來，來讚美，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讚美生活的天主。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</a:endParaRPr>
          </a:p>
        </p:txBody>
      </p:sp>
      <p:sp>
        <p:nvSpPr>
          <p:cNvPr id="601" name="Google Shape;601;p94"/>
          <p:cNvSpPr txBox="1"/>
          <p:nvPr/>
        </p:nvSpPr>
        <p:spPr>
          <a:xfrm>
            <a:off x="5902200" y="639730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讚美生活的天主 1 of 5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95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讚美生活的天主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07" name="Google Shape;607;p95"/>
          <p:cNvSpPr txBox="1">
            <a:spLocks noGrp="1"/>
          </p:cNvSpPr>
          <p:nvPr>
            <p:ph type="body" idx="1"/>
          </p:nvPr>
        </p:nvSpPr>
        <p:spPr>
          <a:xfrm>
            <a:off x="359550" y="857539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 請來找，來找到，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找到生活的天主。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b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8" name="Google Shape;608;p95"/>
          <p:cNvSpPr txBox="1"/>
          <p:nvPr/>
        </p:nvSpPr>
        <p:spPr>
          <a:xfrm>
            <a:off x="5902200" y="639730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讚美生活的天主 2 of 5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00944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阿爸父</a:t>
            </a:r>
            <a:endParaRPr lang="zh-TW" altLang="en-US" sz="66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14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899" name="Google Shape;899;p146"/>
          <p:cNvSpPr txBox="1">
            <a:spLocks noGrp="1"/>
          </p:cNvSpPr>
          <p:nvPr>
            <p:ph type="body" idx="1"/>
          </p:nvPr>
        </p:nvSpPr>
        <p:spPr>
          <a:xfrm>
            <a:off x="604837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AutoNum type="arabicPeriod"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阿爸父，哦阿爸父，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我的心向祢呼求！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懇求祢來就近我，</a:t>
            </a:r>
            <a:endParaRPr lang="en-US" altLang="zh-TW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使我靈得安息。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</a:t>
            </a:r>
            <a:r>
              <a:rPr lang="en-US" alt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我的心渴慕見到祢的榮面，讓祢愛將我環繞。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阿爸父，哦阿爸父，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alt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在祢腳前我等候。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146"/>
          <p:cNvSpPr txBox="1"/>
          <p:nvPr/>
        </p:nvSpPr>
        <p:spPr>
          <a:xfrm>
            <a:off x="5651500" y="63976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阿爸父 1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14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06" name="Google Shape;906;p147"/>
          <p:cNvSpPr txBox="1">
            <a:spLocks noGrp="1"/>
          </p:cNvSpPr>
          <p:nvPr>
            <p:ph type="body" idx="1"/>
          </p:nvPr>
        </p:nvSpPr>
        <p:spPr>
          <a:xfrm>
            <a:off x="71910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 阿爸父，哦阿爸父，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我的心向祢呼求！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懇求祢來潔淨我，</a:t>
            </a:r>
            <a:endParaRPr lang="en-US" altLang="zh-TW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使我靈得自由。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我的心渴慕見到祢的榮面，讓祢愛將我環繞。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阿爸父，哦阿爸父，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在祢腳前我等候。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2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907" name="Google Shape;907;p147"/>
          <p:cNvSpPr txBox="1"/>
          <p:nvPr/>
        </p:nvSpPr>
        <p:spPr>
          <a:xfrm>
            <a:off x="5651500" y="63976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阿爸父 2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9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讚美生活的天主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14" name="Google Shape;614;p96"/>
          <p:cNvSpPr txBox="1">
            <a:spLocks noGrp="1"/>
          </p:cNvSpPr>
          <p:nvPr>
            <p:ph type="body" idx="1"/>
          </p:nvPr>
        </p:nvSpPr>
        <p:spPr>
          <a:xfrm>
            <a:off x="359550" y="857539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3. 請來聽，來接近，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接近生活的天主。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b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5" name="Google Shape;615;p96"/>
          <p:cNvSpPr txBox="1"/>
          <p:nvPr/>
        </p:nvSpPr>
        <p:spPr>
          <a:xfrm>
            <a:off x="5902200" y="639730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讚美生活的天主 3 of 5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9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讚美生活的天主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21" name="Google Shape;621;p97"/>
          <p:cNvSpPr txBox="1">
            <a:spLocks noGrp="1"/>
          </p:cNvSpPr>
          <p:nvPr>
            <p:ph type="body" idx="1"/>
          </p:nvPr>
        </p:nvSpPr>
        <p:spPr>
          <a:xfrm>
            <a:off x="359550" y="857539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4. 在天上天使唱：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天主在天受光榮。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阿肋路亞主基督。(聖誕期）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b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2" name="Google Shape;622;p97"/>
          <p:cNvSpPr txBox="1"/>
          <p:nvPr/>
        </p:nvSpPr>
        <p:spPr>
          <a:xfrm>
            <a:off x="5902200" y="6397308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讚美生活的天主 4 of 5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天主在天之上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16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天主在天之上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18" name="Google Shape;1018;p166"/>
          <p:cNvSpPr txBox="1">
            <a:spLocks noGrp="1"/>
          </p:cNvSpPr>
          <p:nvPr>
            <p:ph type="body" idx="1"/>
          </p:nvPr>
        </p:nvSpPr>
        <p:spPr>
          <a:xfrm>
            <a:off x="604837" y="836612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天主在天之上，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我們在地之涯，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藉著聖子耶穌，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施給我們救恩。</a:t>
            </a:r>
            <a:endParaRPr sz="50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天主至天之尊，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憐憫普世眾人，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遣發護衛聖神，</a:t>
            </a:r>
            <a:endParaRPr sz="500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領我們向永生。</a:t>
            </a:r>
            <a:endParaRPr sz="5000" dirty="0"/>
          </a:p>
        </p:txBody>
      </p:sp>
      <p:sp>
        <p:nvSpPr>
          <p:cNvPr id="1019" name="Google Shape;1019;p166"/>
          <p:cNvSpPr txBox="1"/>
          <p:nvPr/>
        </p:nvSpPr>
        <p:spPr>
          <a:xfrm>
            <a:off x="5651500" y="63976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天主在天之上 1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167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天主在天之上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26" name="Google Shape;1026;p167"/>
          <p:cNvSpPr txBox="1">
            <a:spLocks noGrp="1"/>
          </p:cNvSpPr>
          <p:nvPr>
            <p:ph type="body" idx="1"/>
          </p:nvPr>
        </p:nvSpPr>
        <p:spPr>
          <a:xfrm>
            <a:off x="652463" y="112470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眾人罪孽深，</a:t>
            </a:r>
            <a:endParaRPr sz="5400"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快往主前奔。</a:t>
            </a:r>
            <a:endParaRPr sz="5400"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切勿再沉淪，</a:t>
            </a:r>
            <a:endParaRPr sz="5400"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立志度新生。</a:t>
            </a:r>
            <a:endParaRPr sz="54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天主在天受光榮，</a:t>
            </a:r>
            <a:endParaRPr sz="5400"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眾人在地享平安。</a:t>
            </a:r>
            <a:endParaRPr sz="5400" dirty="0"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27" name="Google Shape;1027;p167"/>
          <p:cNvSpPr txBox="1"/>
          <p:nvPr/>
        </p:nvSpPr>
        <p:spPr>
          <a:xfrm>
            <a:off x="5651500" y="6237287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天主在天之上 2 of 2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9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讚美生活的天主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28" name="Google Shape;628;p98"/>
          <p:cNvSpPr txBox="1">
            <a:spLocks noGrp="1"/>
          </p:cNvSpPr>
          <p:nvPr>
            <p:ph type="body" idx="1"/>
          </p:nvPr>
        </p:nvSpPr>
        <p:spPr>
          <a:xfrm>
            <a:off x="179400" y="866775"/>
            <a:ext cx="8785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5. 在地上牧童唱：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阿肋路厄瑪奴耳。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阿肋路，阿肋路，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阿肋路亞主基督。（聖誕期）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阿肋路亞主基督。</a:t>
            </a:r>
            <a:b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endParaRPr sz="5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9" name="Google Shape;629;p98"/>
          <p:cNvSpPr txBox="1"/>
          <p:nvPr/>
        </p:nvSpPr>
        <p:spPr>
          <a:xfrm>
            <a:off x="5902200" y="6431169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讚美生活的天主 5 of 5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耶穌今來我處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72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耶穌今來我處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60" name="Google Shape;1060;p172"/>
          <p:cNvSpPr txBox="1">
            <a:spLocks noGrp="1"/>
          </p:cNvSpPr>
          <p:nvPr>
            <p:ph type="body" idx="1"/>
          </p:nvPr>
        </p:nvSpPr>
        <p:spPr>
          <a:xfrm>
            <a:off x="652463" y="848302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耶穌在門外，寂靜的徘徊，快把燈點燃，請祂進來。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耶穌在門外，快把燈點燃，照亮我衣白，迎主進來。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哦！耶穌，哦！耶穌，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哦！耶穌，揀選你。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哦！耶穌，哦！耶穌，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哦！耶穌，今來我處。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1" name="Google Shape;1061;p172"/>
          <p:cNvSpPr txBox="1"/>
          <p:nvPr/>
        </p:nvSpPr>
        <p:spPr>
          <a:xfrm>
            <a:off x="5780087" y="6396037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耶穌今來我處 1 of 2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p17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耶穌今來我處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68" name="Google Shape;1068;p173"/>
          <p:cNvSpPr txBox="1">
            <a:spLocks noGrp="1"/>
          </p:cNvSpPr>
          <p:nvPr>
            <p:ph type="body" idx="1"/>
          </p:nvPr>
        </p:nvSpPr>
        <p:spPr>
          <a:xfrm>
            <a:off x="652463" y="876012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耶穌在門外，輕輕把門拍，快把門打開，請祂進來。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耶穌在門外，快把心門開，開啟我胸懷，迎主進來。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哦！耶穌，哦！耶穌，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哦！耶穌，召喚你。</a:t>
            </a:r>
            <a:endParaRPr sz="5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哦！耶穌，哦！耶穌，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哦！耶穌，今來我處。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br>
              <a:rPr lang="zh-TW" sz="52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2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69" name="Google Shape;1069;p173"/>
          <p:cNvSpPr txBox="1"/>
          <p:nvPr/>
        </p:nvSpPr>
        <p:spPr>
          <a:xfrm>
            <a:off x="5786437" y="6413500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耶穌今來我處 2 of 2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2651</TotalTime>
  <Words>3120</Words>
  <Application>Microsoft Office PowerPoint</Application>
  <PresentationFormat>全屏显示(4:3)</PresentationFormat>
  <Paragraphs>454</Paragraphs>
  <Slides>83</Slides>
  <Notes>78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83</vt:i4>
      </vt:variant>
    </vt:vector>
  </HeadingPairs>
  <TitlesOfParts>
    <vt:vector size="97" baseType="lpstr">
      <vt:lpstr>DFKai-SB</vt:lpstr>
      <vt:lpstr>PMingLiu</vt:lpstr>
      <vt:lpstr>Microsoft YaHei</vt:lpstr>
      <vt:lpstr>Microsoft YaHei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            讚美天主聖父,           唯一聖子及聖神,  因為天主向我們施展了仁慈。願光榮歸於父、及子、及聖神,         起初如何，今日亦然，                直到永遠。</vt:lpstr>
      <vt:lpstr>讚美生活的天主</vt:lpstr>
      <vt:lpstr>讚美生活的天主</vt:lpstr>
      <vt:lpstr>讚美生活的天主</vt:lpstr>
      <vt:lpstr>讚美生活的天主</vt:lpstr>
      <vt:lpstr>讚美生活的天主</vt:lpstr>
      <vt:lpstr>讚美生活的天主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阿爸父</vt:lpstr>
      <vt:lpstr>阿爸父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天主在天之上</vt:lpstr>
      <vt:lpstr>天主在天之上</vt:lpstr>
      <vt:lpstr>天主在天之上</vt:lpstr>
      <vt:lpstr>PowerPoint 演示文稿</vt:lpstr>
      <vt:lpstr>PowerPoint 演示文稿</vt:lpstr>
      <vt:lpstr>PowerPoint 演示文稿</vt:lpstr>
      <vt:lpstr>耶穌今來我處</vt:lpstr>
      <vt:lpstr>耶穌今來我處</vt:lpstr>
      <vt:lpstr>耶穌今來我處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186</cp:revision>
  <dcterms:created xsi:type="dcterms:W3CDTF">2011-12-14T12:22:07Z</dcterms:created>
  <dcterms:modified xsi:type="dcterms:W3CDTF">2026-05-28T09:17:42Z</dcterms:modified>
</cp:coreProperties>
</file>