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4"/>
  </p:notesMasterIdLst>
  <p:sldIdLst>
    <p:sldId id="256" r:id="rId8"/>
    <p:sldId id="364" r:id="rId9"/>
    <p:sldId id="434" r:id="rId10"/>
    <p:sldId id="435" r:id="rId11"/>
    <p:sldId id="26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342" r:id="rId20"/>
    <p:sldId id="343" r:id="rId21"/>
    <p:sldId id="358" r:id="rId22"/>
    <p:sldId id="269" r:id="rId23"/>
    <p:sldId id="345" r:id="rId24"/>
    <p:sldId id="347" r:id="rId25"/>
    <p:sldId id="359" r:id="rId26"/>
    <p:sldId id="412" r:id="rId27"/>
    <p:sldId id="420" r:id="rId28"/>
    <p:sldId id="438" r:id="rId29"/>
    <p:sldId id="273" r:id="rId30"/>
    <p:sldId id="274" r:id="rId31"/>
    <p:sldId id="442" r:id="rId32"/>
    <p:sldId id="443" r:id="rId33"/>
    <p:sldId id="444" r:id="rId34"/>
    <p:sldId id="349" r:id="rId35"/>
    <p:sldId id="350" r:id="rId36"/>
    <p:sldId id="351" r:id="rId37"/>
    <p:sldId id="424" r:id="rId38"/>
    <p:sldId id="278" r:id="rId39"/>
    <p:sldId id="279" r:id="rId40"/>
    <p:sldId id="280" r:id="rId41"/>
    <p:sldId id="353" r:id="rId42"/>
    <p:sldId id="354" r:id="rId43"/>
    <p:sldId id="381" r:id="rId44"/>
    <p:sldId id="285" r:id="rId45"/>
    <p:sldId id="286" r:id="rId46"/>
    <p:sldId id="287" r:id="rId47"/>
    <p:sldId id="288" r:id="rId48"/>
    <p:sldId id="289" r:id="rId49"/>
    <p:sldId id="290" r:id="rId50"/>
    <p:sldId id="291" r:id="rId51"/>
    <p:sldId id="292" r:id="rId52"/>
    <p:sldId id="293" r:id="rId53"/>
    <p:sldId id="294" r:id="rId54"/>
    <p:sldId id="295" r:id="rId55"/>
    <p:sldId id="296" r:id="rId56"/>
    <p:sldId id="297" r:id="rId57"/>
    <p:sldId id="298" r:id="rId58"/>
    <p:sldId id="402" r:id="rId59"/>
    <p:sldId id="403" r:id="rId60"/>
    <p:sldId id="404" r:id="rId61"/>
    <p:sldId id="301" r:id="rId62"/>
    <p:sldId id="439" r:id="rId63"/>
    <p:sldId id="440" r:id="rId64"/>
    <p:sldId id="441" r:id="rId65"/>
    <p:sldId id="306" r:id="rId66"/>
    <p:sldId id="307" r:id="rId67"/>
    <p:sldId id="308" r:id="rId68"/>
    <p:sldId id="309" r:id="rId69"/>
    <p:sldId id="310" r:id="rId70"/>
    <p:sldId id="311" r:id="rId71"/>
    <p:sldId id="312" r:id="rId72"/>
    <p:sldId id="313" r:id="rId73"/>
    <p:sldId id="314" r:id="rId74"/>
    <p:sldId id="315" r:id="rId75"/>
    <p:sldId id="316" r:id="rId76"/>
    <p:sldId id="317" r:id="rId77"/>
    <p:sldId id="318" r:id="rId78"/>
    <p:sldId id="319" r:id="rId79"/>
    <p:sldId id="320" r:id="rId80"/>
    <p:sldId id="321" r:id="rId81"/>
    <p:sldId id="322" r:id="rId82"/>
    <p:sldId id="323" r:id="rId83"/>
    <p:sldId id="324" r:id="rId84"/>
    <p:sldId id="325" r:id="rId85"/>
    <p:sldId id="326" r:id="rId86"/>
    <p:sldId id="328" r:id="rId87"/>
    <p:sldId id="329" r:id="rId88"/>
    <p:sldId id="330" r:id="rId89"/>
    <p:sldId id="331" r:id="rId90"/>
    <p:sldId id="336" r:id="rId91"/>
    <p:sldId id="337" r:id="rId92"/>
    <p:sldId id="338" r:id="rId9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8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2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notesMaster" Target="notesMasters/notesMaster1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viewProps" Target="viewProp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112DADEA-A723-EDC5-A632-DBD9AEFE3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1BB8BCB2-45B9-21FC-D4AA-27A76BCF4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D2E16FD-806B-015A-1FDE-81FB02117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6550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6FE11CDB-A029-843A-1540-7E97111CB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BD67EE6A-E5DD-C95E-B9AB-8005F95EA8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B4E7D592-96A9-F848-4A89-534BC6D32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614192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53187C76-576A-4EE8-C9D1-72F6A002C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1979B512-FBF1-D394-FFC9-065CDB4CD9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A7538C62-17CC-C15D-435B-BD6FC3A533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613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6E17595-043D-EE56-8608-EF997EC9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6044F22C-4316-0CAE-4F7B-152255D0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11F9FC2-8073-3586-EEC6-6FB28B3D50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73431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34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4649E89F-3E85-0A75-430D-755124C8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A9C2DBE-1633-74C0-E2A9-9513621FF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D015B7CA-2804-BEAA-B16A-109DB74046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41539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A371DB25-E358-0A33-55B4-DB1770918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E1192F0D-0AD4-D6C7-35B1-E2E36D2198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ED186072-6B69-DC6C-F46E-938D9108D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89824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55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g3bce8a59ab9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g3bce8a59a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g3bce8a59ab9_0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g3bce8a59ab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3e69a604b7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1" name="Google Shape;601;g3e69a604b7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3bce8a59ab9_0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g3bce8a59ab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c355e424c4_0_1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g3c355e424c4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c355e424c4_0_1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g3c355e424c4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g3c355e424c4_0_1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g3c355e424c4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g3bce8a59ab9_0_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g3bce8a59ab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g3bce8a59ab9_0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g3bce8a59ab9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g3bce8a59ab9_0_4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9" name="Google Shape;1059;g3bce8a59ab9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8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耶穌升天節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宗徒大事錄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親愛的德敖斐羅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我在第一部書中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敘述耶穌所行所教的一切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從開始直到祂藉聖神囑咐所選的宗徒之後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被接上升的那一天為止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祂受難以後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用許多憑據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向他們顯示自己還活着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四十天之久顯現給他們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並且對他們講論天主國的事。</a:t>
            </a: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耶穌和宗徒一同吃飯時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吩咐他們不要離開耶路撒冷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而要等候父的恩許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「那就是以前你們聽我所說過的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若翰是用水施行洗禮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但是幾天以後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你們要在聖神內受洗。」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感謝我們復活主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88B9-E579-7C6F-EAC0-2E4A5D20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C17F-C95F-2200-AB81-B10CD3D3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325E0-F5BF-A74F-7EC0-01492CDEB4AB}"/>
              </a:ext>
            </a:extLst>
          </p:cNvPr>
          <p:cNvSpPr txBox="1"/>
          <p:nvPr/>
        </p:nvSpPr>
        <p:spPr>
          <a:xfrm>
            <a:off x="334108" y="97352"/>
            <a:ext cx="8475783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聚集在那裡的人問耶穌說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「主啊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祢要在這時復興以色列國嗎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」祂回答說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「父憑自己的權柄所定的時間和日期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你們不必知道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但是當聖神降臨在你們身上時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你們要充滿聖神的能力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並且要在耶路撒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  <a:p>
            <a:pPr algn="just"/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D4B4FD-EABA-026E-4B0E-EFA176C8F90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89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25552-1950-A072-20CC-3C5793AEB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2D69-5D74-CA29-02A4-F92EB59F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40423-DDEF-8859-B723-00F532B0100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冷、猶太和撒瑪黎雅全境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到天涯海角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為我作見證。」耶穌說完了這些話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就在他們注視中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被接上升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有一朵雲彩遮住了祂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他們就看不見祂了。他們向天注視着祂上升的時候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忽然有兩位穿白衣的人站在他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CA8AB02-D6E5-CEA6-1222-FED2B14354E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8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6DE65-74F6-4994-EE06-AC16DD9C9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D45A5-0EA1-2660-B1CA-BB393E6E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F3929D-570D-2169-5BCA-78ED7CB246C1}"/>
              </a:ext>
            </a:extLst>
          </p:cNvPr>
          <p:cNvSpPr txBox="1"/>
          <p:nvPr/>
        </p:nvSpPr>
        <p:spPr>
          <a:xfrm>
            <a:off x="334108" y="97352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們面前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對他們說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「加里肋亞人哪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你們為什麼站在這裡望着天空呢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這位離開你們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被接到天上去的耶穌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你們看見祂怎樣升了天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也要怎樣從</a:t>
            </a: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天降來。」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674FE35-5C10-09D8-E0A1-ED8AC32FD29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014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436586" y="2318949"/>
            <a:ext cx="80108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在歡呼聲中，</a:t>
            </a:r>
            <a:endParaRPr lang="en-US" altLang="zh-TW"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天主上升，</a:t>
            </a:r>
            <a:endParaRPr lang="en-US" altLang="zh-TW"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在號角聲中，</a:t>
            </a:r>
            <a:endParaRPr lang="en-US" altLang="zh-TW"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上主騰空</a:t>
            </a: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AEB065D3-6547-2815-C03F-7CBB92B9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A5F2CFC5-B2C3-7A52-29C1-02547FB28441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98E451E-A530-728B-A2F5-8DD6155891EC}"/>
              </a:ext>
            </a:extLst>
          </p:cNvPr>
          <p:cNvSpPr txBox="1"/>
          <p:nvPr/>
        </p:nvSpPr>
        <p:spPr>
          <a:xfrm>
            <a:off x="1240809" y="5120619"/>
            <a:ext cx="80108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在歡呼聲中，天主上升，</a:t>
            </a:r>
            <a:endParaRPr lang="en-US" altLang="zh-TW" sz="4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在號角聲中，上主騰空</a:t>
            </a:r>
            <a:r>
              <a:rPr lang="zh-CN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B3B644-066D-98E0-8753-47BEEDB2FA46}"/>
              </a:ext>
            </a:extLst>
          </p:cNvPr>
          <p:cNvSpPr txBox="1"/>
          <p:nvPr/>
        </p:nvSpPr>
        <p:spPr>
          <a:xfrm>
            <a:off x="195776" y="1359625"/>
            <a:ext cx="868218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萬民，你們要鼓掌，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以歡呼的歌聲，頌揚上主，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因為上主至高至尊，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可敬可畏，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是統治大地偉大君王。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42126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84EFD520-0A5C-99EE-D978-4D12E88F7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19AF46BB-67EB-6065-F3A1-5D7B965D0E21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E618663-B71C-4EEF-BADD-5A9CF6A11722}"/>
              </a:ext>
            </a:extLst>
          </p:cNvPr>
          <p:cNvSpPr txBox="1"/>
          <p:nvPr/>
        </p:nvSpPr>
        <p:spPr>
          <a:xfrm>
            <a:off x="1240809" y="5120619"/>
            <a:ext cx="80108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在歡呼聲中，天主上升，</a:t>
            </a:r>
            <a:endParaRPr lang="en-US" altLang="zh-TW" sz="4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在號角聲中，上主騰空</a:t>
            </a:r>
            <a:r>
              <a:rPr lang="zh-CN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9A9001D-CAC7-5229-572F-B49068D51787}"/>
              </a:ext>
            </a:extLst>
          </p:cNvPr>
          <p:cNvSpPr txBox="1"/>
          <p:nvPr/>
        </p:nvSpPr>
        <p:spPr>
          <a:xfrm>
            <a:off x="288717" y="1685826"/>
            <a:ext cx="86821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en-US" sz="4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在歡呼聲中，天主上升，</a:t>
            </a:r>
            <a:endParaRPr lang="en-US" altLang="zh-TW" sz="4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在號角聲中，上主騰空。</a:t>
            </a:r>
            <a:endParaRPr lang="en-US" altLang="zh-TW" sz="4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你們要歌頌，我們的天主，</a:t>
            </a:r>
            <a:endParaRPr lang="en-US" altLang="zh-TW" sz="4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要歌頌我們的君王。</a:t>
            </a:r>
            <a:endParaRPr lang="zh-TW" altLang="en-US" sz="4800" b="1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585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CDD21B1F-A442-1CF1-1726-D1565528E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DCDBB1C8-7D93-3CF3-A11F-B24AF3773F40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A2F9E7D-E2F2-C829-84B4-29D93EBA8774}"/>
              </a:ext>
            </a:extLst>
          </p:cNvPr>
          <p:cNvSpPr txBox="1"/>
          <p:nvPr/>
        </p:nvSpPr>
        <p:spPr>
          <a:xfrm>
            <a:off x="1240809" y="5120619"/>
            <a:ext cx="80108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在歡呼聲中，天主上升，</a:t>
            </a:r>
            <a:endParaRPr lang="en-US" altLang="zh-TW" sz="4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在號角聲中，上主騰空</a:t>
            </a:r>
            <a:r>
              <a:rPr lang="zh-CN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3960EDD-E8BE-6B57-B0D2-74A0D8A937F6}"/>
              </a:ext>
            </a:extLst>
          </p:cNvPr>
          <p:cNvSpPr txBox="1"/>
          <p:nvPr/>
        </p:nvSpPr>
        <p:spPr>
          <a:xfrm>
            <a:off x="288717" y="1685826"/>
            <a:ext cx="86821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因為天主是普世的君王，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你們要謳歌讚頌。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天主坐於神聖寶座，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ctr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天主為王，統治萬邦。</a:t>
            </a:r>
            <a:endParaRPr lang="zh-TW" altLang="en-US" sz="4800" b="1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9795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82361" y="1641921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聖保祿宗徒致厄弗所人書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願我們的主耶穌基督的天主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就是那光榮的父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把智慧和啟示的神恩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賜予你們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使你們認識祂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並求祂光照你們的心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使你們認清祂的寵召有什麼希望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祂賜給聖徒的嗣業又怎樣充滿了光榮。祂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189D92C6-1700-F860-F226-BF35206F4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B5A5C94-F7A0-9866-FE00-93A7B9B7C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9FF46A1E-3069-8B2A-A203-D4BAD561E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救主耶穌是全地的主，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祂是萬物的君王。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650F7925-268B-7445-1940-C7F15F82706C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6310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為我們虔信的人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所施展的能力是多麼無限的偉大。祂曾將這非常的能力施展在基督身上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使祂從死人中復活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使祂在天上坐在自己的右邊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遠遠超越一切執政的、掌權的、異能的、統治的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以及現世和來世可能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187BE102-99BA-2108-5DD9-01CBB115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63647B5E-EAD9-A65A-637C-44B3F5BF4A6C}"/>
              </a:ext>
            </a:extLst>
          </p:cNvPr>
          <p:cNvSpPr txBox="1"/>
          <p:nvPr/>
        </p:nvSpPr>
        <p:spPr>
          <a:xfrm>
            <a:off x="396150" y="192001"/>
            <a:ext cx="8351700" cy="50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稱呼的名銜之上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祂又將萬有歸服在基督的脚下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使基督在教會內作至高的元首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這教會就是基督的身體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是那位在一切內充滿一切者的圓滿。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BE7F084-FFD5-5BEA-B609-AEE61248951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157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十一位門徒往加里肋亞去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到了耶穌給他們所指定的山上。他們看見耶穌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就朝拜了祂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但是仍有些人心中懷疑。耶穌便上前來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對他們說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「天上地下一切權柄都交給了我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所以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你們要去使萬民作我的門徒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因父及子及聖神之名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給他們授洗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教訓他們遵守我所吩咐你們的一切。我要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3054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天天跟你們在一起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直到今世的終結。」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570151B7-FCDB-3F6F-5D76-519A320A5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A8D06B4-7997-4DD9-992E-DB693B320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0B8421E2-E48B-B419-A1CE-2EF9F2F583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我們已經與主同死，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從復活到永永遠遠。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D92BDCEF-E5F3-79E6-3F22-0CB10154BF72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6345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9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9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05" name="Google Shape;605;p95"/>
          <p:cNvSpPr/>
          <p:nvPr/>
        </p:nvSpPr>
        <p:spPr>
          <a:xfrm>
            <a:off x="504000" y="297625"/>
            <a:ext cx="81360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進  堂  </a:t>
            </a:r>
            <a:r>
              <a:rPr lang="zh-TW" sz="48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</a:t>
            </a:r>
            <a:endParaRPr sz="4800" b="1" dirty="0">
              <a:solidFill>
                <a:srgbClr val="00006C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24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宗一 11</a:t>
            </a:r>
            <a:endParaRPr sz="2400" i="0" u="none" strike="noStrike" cap="none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6" name="Google Shape;606;p95"/>
          <p:cNvSpPr txBox="1">
            <a:spLocks noGrp="1"/>
          </p:cNvSpPr>
          <p:nvPr>
            <p:ph type="title" idx="4294967295"/>
          </p:nvPr>
        </p:nvSpPr>
        <p:spPr>
          <a:xfrm>
            <a:off x="179375" y="2281975"/>
            <a:ext cx="8785200" cy="37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加里肋亞人</a:t>
            </a:r>
            <a:r>
              <a:rPr lang="zh-CN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！</a:t>
            </a:r>
            <a:r>
              <a:rPr lang="zh-TW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你們為什麼站着向天觀看呢</a:t>
            </a:r>
            <a:r>
              <a:rPr lang="zh-CN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？</a:t>
            </a:r>
            <a:r>
              <a:rPr lang="zh-TW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你們看見了祂怎樣升天</a:t>
            </a:r>
            <a:r>
              <a:rPr lang="zh-CN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lang="zh-TW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也要看見祂怎樣降來。阿肋路亞。</a:t>
            </a:r>
            <a:endParaRPr sz="6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7" name="Google Shape;607;p95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95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00944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獻於天主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143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76" name="Google Shape;876;p143"/>
          <p:cNvSpPr txBox="1">
            <a:spLocks noGrp="1"/>
          </p:cNvSpPr>
          <p:nvPr>
            <p:ph type="body" idx="1"/>
          </p:nvPr>
        </p:nvSpPr>
        <p:spPr>
          <a:xfrm>
            <a:off x="142800" y="984394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我們聚在一起讚美天主，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獻上我的禮物。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請悦納我的愛與苦、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幸福和無助。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仰望祢，朝拜祢，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我心再沒有失望，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只有祢使我心靈，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走出黑暗迎向光明。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7" name="Google Shape;877;p143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14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83" name="Google Shape;883;p144"/>
          <p:cNvSpPr txBox="1">
            <a:spLocks noGrp="1"/>
          </p:cNvSpPr>
          <p:nvPr>
            <p:ph type="body" idx="1"/>
          </p:nvPr>
        </p:nvSpPr>
        <p:spPr>
          <a:xfrm>
            <a:off x="142800" y="1058284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麵麥餅酒獻於天主，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成為主的全部。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基督的體血充滿我，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賜與</a:t>
            </a: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源源生命。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仰望祢，朝拜祢，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我心再沒有失望，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只有祢使我心靈，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走出黑暗迎向光明。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4" name="Google Shape;884;p144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145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獻於天主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90" name="Google Shape;890;p145"/>
          <p:cNvSpPr txBox="1">
            <a:spLocks noGrp="1"/>
          </p:cNvSpPr>
          <p:nvPr>
            <p:ph type="body" idx="1"/>
          </p:nvPr>
        </p:nvSpPr>
        <p:spPr>
          <a:xfrm>
            <a:off x="142800" y="1030575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一切所作所為因主聖名，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盡心盡力付出。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成功失敗皆無所怨，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因吾主深知辛苦。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仰望祢，朝拜祢，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我心再沒有失望，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只有祢使我心靈，</a:t>
            </a: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走出黑暗迎向光明。</a:t>
            </a:r>
            <a:br>
              <a:rPr lang="zh-TW" sz="4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1" name="Google Shape;891;p145"/>
          <p:cNvSpPr txBox="1"/>
          <p:nvPr/>
        </p:nvSpPr>
        <p:spPr>
          <a:xfrm>
            <a:off x="58801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獻於天主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祢的話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59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8" name="Google Shape;968;p159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1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9" name="Google Shape;969;p159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60"/>
          <p:cNvSpPr txBox="1">
            <a:spLocks noGrp="1"/>
          </p:cNvSpPr>
          <p:nvPr>
            <p:ph type="body" idx="1"/>
          </p:nvPr>
        </p:nvSpPr>
        <p:spPr>
          <a:xfrm>
            <a:off x="503100" y="1700125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天地將要過去，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祢的話卻長存，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天地將毀壞，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祢的話卻長新。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5" name="Google Shape;975;p160"/>
          <p:cNvSpPr txBox="1"/>
          <p:nvPr/>
        </p:nvSpPr>
        <p:spPr>
          <a:xfrm>
            <a:off x="5902200" y="6526452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2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6" name="Google Shape;976;p160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61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2" name="Google Shape;982;p161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3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3" name="Google Shape;983;p161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我已經決定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171"/>
          <p:cNvSpPr txBox="1">
            <a:spLocks noGrp="1"/>
          </p:cNvSpPr>
          <p:nvPr>
            <p:ph type="title"/>
          </p:nvPr>
        </p:nvSpPr>
        <p:spPr>
          <a:xfrm>
            <a:off x="611187" y="-244475"/>
            <a:ext cx="7886700" cy="14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48" name="Google Shape;1048;p171"/>
          <p:cNvSpPr txBox="1">
            <a:spLocks noGrp="1"/>
          </p:cNvSpPr>
          <p:nvPr>
            <p:ph type="body" idx="1"/>
          </p:nvPr>
        </p:nvSpPr>
        <p:spPr>
          <a:xfrm>
            <a:off x="179387" y="1773237"/>
            <a:ext cx="8856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我已經決定要跟隨耶穌，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我已經決定要跟隨耶穌，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我已經決定要跟隨耶穌，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永不回頭！永不回頭！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9" name="Google Shape;1049;p171"/>
          <p:cNvSpPr txBox="1"/>
          <p:nvPr/>
        </p:nvSpPr>
        <p:spPr>
          <a:xfrm>
            <a:off x="5867400" y="6308725"/>
            <a:ext cx="30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我已經決定 1 of 3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172"/>
          <p:cNvSpPr txBox="1">
            <a:spLocks noGrp="1"/>
          </p:cNvSpPr>
          <p:nvPr>
            <p:ph type="title"/>
          </p:nvPr>
        </p:nvSpPr>
        <p:spPr>
          <a:xfrm>
            <a:off x="611187" y="-244475"/>
            <a:ext cx="7886700" cy="14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55" name="Google Shape;1055;p172"/>
          <p:cNvSpPr txBox="1">
            <a:spLocks noGrp="1"/>
          </p:cNvSpPr>
          <p:nvPr>
            <p:ph type="body" idx="1"/>
          </p:nvPr>
        </p:nvSpPr>
        <p:spPr>
          <a:xfrm>
            <a:off x="179387" y="1700212"/>
            <a:ext cx="8856600" cy="50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 縱無人陪伴我仍要跟隨，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縱無人陪伴我仍要跟隨，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縱無人陪伴我仍要跟隨，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永不回頭！永不回頭！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6" name="Google Shape;1056;p172"/>
          <p:cNvSpPr txBox="1"/>
          <p:nvPr/>
        </p:nvSpPr>
        <p:spPr>
          <a:xfrm>
            <a:off x="5867400" y="6308725"/>
            <a:ext cx="30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我已經決定 2 of 3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p173"/>
          <p:cNvSpPr txBox="1">
            <a:spLocks noGrp="1"/>
          </p:cNvSpPr>
          <p:nvPr>
            <p:ph type="title"/>
          </p:nvPr>
        </p:nvSpPr>
        <p:spPr>
          <a:xfrm>
            <a:off x="611187" y="-244475"/>
            <a:ext cx="7886700" cy="14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62" name="Google Shape;1062;p173"/>
          <p:cNvSpPr txBox="1">
            <a:spLocks noGrp="1"/>
          </p:cNvSpPr>
          <p:nvPr>
            <p:ph type="body" idx="1"/>
          </p:nvPr>
        </p:nvSpPr>
        <p:spPr>
          <a:xfrm>
            <a:off x="179387" y="1123950"/>
            <a:ext cx="8856600" cy="56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3.十架在前頭世界在背後，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十架在前頭世界在背後，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十架在前頭世界在背後，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永不回頭！永不回頭！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63" name="Google Shape;1063;p173"/>
          <p:cNvSpPr txBox="1"/>
          <p:nvPr/>
        </p:nvSpPr>
        <p:spPr>
          <a:xfrm>
            <a:off x="5867400" y="6308725"/>
            <a:ext cx="30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我已經決定 3 of 3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3146</Words>
  <Application>Microsoft Office PowerPoint</Application>
  <PresentationFormat>全屏显示(4:3)</PresentationFormat>
  <Paragraphs>436</Paragraphs>
  <Slides>86</Slides>
  <Notes>78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86</vt:i4>
      </vt:variant>
    </vt:vector>
  </HeadingPairs>
  <TitlesOfParts>
    <vt:vector size="100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感謝我們復活主</vt:lpstr>
      <vt:lpstr>感謝我們復活主</vt:lpstr>
      <vt:lpstr>感謝我們復活主</vt:lpstr>
      <vt:lpstr>加里肋亞人！你們為什麼站着向天觀看呢？你們看見了祂怎樣升天，也要看見祂怎樣降來。阿肋路亞。 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獻於天主</vt:lpstr>
      <vt:lpstr>獻於天主</vt:lpstr>
      <vt:lpstr>獻於天主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祢的話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我已經決定</vt:lpstr>
      <vt:lpstr>我已經決定</vt:lpstr>
      <vt:lpstr>我已經決定</vt:lpstr>
      <vt:lpstr>我已經決定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165</cp:revision>
  <dcterms:created xsi:type="dcterms:W3CDTF">2011-12-14T12:22:07Z</dcterms:created>
  <dcterms:modified xsi:type="dcterms:W3CDTF">2026-05-14T08:34:23Z</dcterms:modified>
</cp:coreProperties>
</file>