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1"/>
  </p:notesMasterIdLst>
  <p:sldIdLst>
    <p:sldId id="256" r:id="rId8"/>
    <p:sldId id="364" r:id="rId9"/>
    <p:sldId id="434" r:id="rId10"/>
    <p:sldId id="435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342" r:id="rId19"/>
    <p:sldId id="343" r:id="rId20"/>
    <p:sldId id="358" r:id="rId21"/>
    <p:sldId id="269" r:id="rId22"/>
    <p:sldId id="345" r:id="rId23"/>
    <p:sldId id="347" r:id="rId24"/>
    <p:sldId id="359" r:id="rId25"/>
    <p:sldId id="412" r:id="rId26"/>
    <p:sldId id="420" r:id="rId27"/>
    <p:sldId id="273" r:id="rId28"/>
    <p:sldId id="274" r:id="rId29"/>
    <p:sldId id="349" r:id="rId30"/>
    <p:sldId id="350" r:id="rId31"/>
    <p:sldId id="351" r:id="rId32"/>
    <p:sldId id="424" r:id="rId33"/>
    <p:sldId id="436" r:id="rId34"/>
    <p:sldId id="278" r:id="rId35"/>
    <p:sldId id="279" r:id="rId36"/>
    <p:sldId id="280" r:id="rId37"/>
    <p:sldId id="353" r:id="rId38"/>
    <p:sldId id="354" r:id="rId39"/>
    <p:sldId id="381" r:id="rId40"/>
    <p:sldId id="425" r:id="rId41"/>
    <p:sldId id="285" r:id="rId42"/>
    <p:sldId id="286" r:id="rId43"/>
    <p:sldId id="287" r:id="rId44"/>
    <p:sldId id="288" r:id="rId45"/>
    <p:sldId id="289" r:id="rId46"/>
    <p:sldId id="290" r:id="rId47"/>
    <p:sldId id="291" r:id="rId48"/>
    <p:sldId id="292" r:id="rId49"/>
    <p:sldId id="293" r:id="rId50"/>
    <p:sldId id="294" r:id="rId51"/>
    <p:sldId id="295" r:id="rId52"/>
    <p:sldId id="296" r:id="rId53"/>
    <p:sldId id="297" r:id="rId54"/>
    <p:sldId id="414" r:id="rId55"/>
    <p:sldId id="299" r:id="rId56"/>
    <p:sldId id="300" r:id="rId57"/>
    <p:sldId id="301" r:id="rId58"/>
    <p:sldId id="303" r:id="rId59"/>
    <p:sldId id="304" r:id="rId60"/>
    <p:sldId id="305" r:id="rId61"/>
    <p:sldId id="306" r:id="rId62"/>
    <p:sldId id="307" r:id="rId63"/>
    <p:sldId id="308" r:id="rId64"/>
    <p:sldId id="309" r:id="rId65"/>
    <p:sldId id="310" r:id="rId66"/>
    <p:sldId id="311" r:id="rId67"/>
    <p:sldId id="312" r:id="rId68"/>
    <p:sldId id="313" r:id="rId69"/>
    <p:sldId id="314" r:id="rId70"/>
    <p:sldId id="315" r:id="rId71"/>
    <p:sldId id="316" r:id="rId72"/>
    <p:sldId id="317" r:id="rId73"/>
    <p:sldId id="318" r:id="rId74"/>
    <p:sldId id="319" r:id="rId75"/>
    <p:sldId id="320" r:id="rId76"/>
    <p:sldId id="321" r:id="rId77"/>
    <p:sldId id="322" r:id="rId78"/>
    <p:sldId id="323" r:id="rId79"/>
    <p:sldId id="324" r:id="rId80"/>
    <p:sldId id="325" r:id="rId81"/>
    <p:sldId id="326" r:id="rId82"/>
    <p:sldId id="328" r:id="rId83"/>
    <p:sldId id="329" r:id="rId84"/>
    <p:sldId id="330" r:id="rId85"/>
    <p:sldId id="331" r:id="rId86"/>
    <p:sldId id="437" r:id="rId87"/>
    <p:sldId id="332" r:id="rId88"/>
    <p:sldId id="333" r:id="rId89"/>
    <p:sldId id="334" r:id="rId9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97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9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customschemas.google.com/relationships/presentationmetadata" Target="metadata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D6E17595-043D-EE56-8608-EF997EC96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6044F22C-4316-0CAE-4F7B-152255D0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E11F9FC2-8073-3586-EEC6-6FB28B3D50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77343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D0E9F3EB-0B4F-F851-D03A-8D77F7E2B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940C79B-BD0F-0864-0AB0-77ECF57FB6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65057EA-8BC4-F8A2-4F74-131D335D16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771787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30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AEB0E23-DAD6-FEF0-26E0-7D18D73A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7E31DAB-FD8D-18EE-FDB4-7A8FD613F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81B2271-9CF4-6679-549B-85C17270A6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80907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156A38D-E476-946E-DE61-D68954A11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79868BAD-7925-EA7D-05E8-06804517F3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8D88721A-4A04-CB8A-CE62-AD23427525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812554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4649E89F-3E85-0A75-430D-755124C84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2A9C2DBE-1633-74C0-E2A9-9513621FFF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D015B7CA-2804-BEAA-B16A-109DB74046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41539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A371DB25-E358-0A33-55B4-DB1770918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E1192F0D-0AD4-D6C7-35B1-E2E36D2198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ED186072-6B69-DC6C-F46E-938D9108D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89824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4" name="Google Shape;814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51</a:t>
            </a:fld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g3c355e424c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9" name="Google Shape;839;g3c355e424c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0" name="Google Shape;840;g3c355e424c4_0_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altLang="zh-TW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52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3c355e424c4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47" name="Google Shape;847;g3c355e424c4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8" name="Google Shape;848;g3c355e424c4_0_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altLang="zh-TW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53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g3c355e424c4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4" name="Google Shape;854;g3c355e424c4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5" name="Google Shape;855;g3c355e424c4_0_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altLang="zh-TW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54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g3c355e424c4_0_11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5" name="Google Shape;965;g3c355e424c4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3c355e424c4_0_12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2" name="Google Shape;972;g3c355e424c4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g3c355e424c4_0_13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g3c355e424c4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3c355e421c6_0_4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2" name="Google Shape;1012;g3c355e421c6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Google Shape;1018;g3c355e421c6_0_5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g3c355e421c6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g3c355e421c6_0_6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6" name="Google Shape;1026;g3c355e421c6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g3c355e421c6_0_6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3" name="Google Shape;1033;g3c355e421c6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8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0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0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復活期第五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000" b="1" i="0" u="sng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533377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44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308595" y="23729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866338"/>
            <a:ext cx="8382000" cy="434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除免世罪者，求祢俯聽我們的祈禱。坐在聖父之右者，求祢垂憐我們；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318534" y="187599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因為只有祢是聖的，只有祢是主，只有祢是至高無上的。</a:t>
            </a:r>
            <a:endParaRPr lang="en-US" altLang="zh-TW" sz="4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宗徒大事錄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那時候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門徒日漸增多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說希臘話的猶太人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抱怨希伯來人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因為他們在日常的供給上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忽略了他們的寡婦。於是十二位宗徒召集眾門徒說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「讓我們放棄傳揚天主聖道的工作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而管理飲食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是不相宜的。所以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弟兄們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請從你們中間選出七位有好聲望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而且充滿聖神和智慧的人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派他們擔任這項職務。至於我們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我們要專心於祈禱和從事宣講的工作。」這番話得到全體的悅服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就選出了德範──一位充滿信德和聖神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688B9-E579-7C6F-EAC0-2E4A5D202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EC17F-C95F-2200-AB81-B10CD3D3D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6325E0-F5BF-A74F-7EC0-01492CDEB4AB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還有斐理、普洛哥洛、尼加諾爾、提孟、帕爾默納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以及歸依猶太教的安提約基人尼閣。請他們站在宗徒面前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宗徒們祈禱以後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就給他們覆手。天主的道漸漸傳開了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門徒的數目在耶路撒冷大為增加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90D4B4FD-EABA-026E-4B0E-EFA176C8F900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89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感謝我們復活主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25552-1950-A072-20CC-3C5793AEB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72D69-5D74-CA29-02A4-F92EB59F0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440423-DDEF-8859-B723-00F532B0100D}"/>
              </a:ext>
            </a:extLst>
          </p:cNvPr>
          <p:cNvSpPr txBox="1"/>
          <p:nvPr/>
        </p:nvSpPr>
        <p:spPr>
          <a:xfrm>
            <a:off x="334108" y="97352"/>
            <a:ext cx="8475783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連許多司祭也接受了信仰。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CA8AB02-D6E5-CEA6-1222-FED2B14354E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1887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531422" y="2457495"/>
            <a:ext cx="801089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TW" altLang="zh-CN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上主，求祢向我們廣施慈愛，滿足我們對祢的期待</a:t>
            </a:r>
            <a:endParaRPr lang="zh-TW" altLang="en-US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14212"/>
            <a:ext cx="8813022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聖伯鐸前書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親愛的諸位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你們來到主面前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祂是活石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雖然人們擯棄了祂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但是天主却揀選了祂、珍視祂。你們也像活石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用來建造一座屬神的殿宇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成為一班聖潔的司祭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以奉獻因耶穌基督而蒙天主悅納的、屬神的祭品。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因為經上記載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「看哪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我要在熙雍安放一塊精選的、寶貴的基石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信賴祂的人決不會蒙羞。」所以基督對你們信主的人來說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是一種榮幸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但是對那不信的人來說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祂就是「工人所摒棄的石頭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現在却成了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187BE102-99BA-2108-5DD9-01CBB1153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63647B5E-EAD9-A65A-637C-44B3F5BF4A6C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屋角的基石」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同時祂也是「一塊絆脚石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和一塊使人跌倒的磐石」。他們跌倒了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是因為不信從真道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他們這樣的下場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是預定了的。然而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你們却是特選的種族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王家的司祭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聖潔的國民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屬於主的子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BE7F084-FFD5-5BEA-B609-AEE61248951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7157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90C8497B-AF5E-55D0-DB4A-78196BECA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AF6034EE-6025-687C-4757-3DD497FCA3E6}"/>
              </a:ext>
            </a:extLst>
          </p:cNvPr>
          <p:cNvSpPr txBox="1"/>
          <p:nvPr/>
        </p:nvSpPr>
        <p:spPr>
          <a:xfrm>
            <a:off x="396150" y="192001"/>
            <a:ext cx="8351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為使你們宣揚祂的偉大作為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是祂召叫了你們出離黑暗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進入祂奇妙的光明中。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7B53C94E-88BA-825E-D45D-AC1DD2C7754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286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378561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66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189D92C6-1700-F860-F226-BF35206F4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0B5A5C94-F7A0-9866-FE00-93A7B9B7CE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9FF46A1E-3069-8B2A-A203-D4BAD561E5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0651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讚美祂聖名。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1. </a:t>
            </a: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救主耶穌是全地的主，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祂是萬物的君王。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650F7925-268B-7445-1940-C7F15F82706C}"/>
              </a:ext>
            </a:extLst>
          </p:cNvPr>
          <p:cNvSpPr txBox="1"/>
          <p:nvPr/>
        </p:nvSpPr>
        <p:spPr>
          <a:xfrm>
            <a:off x="6118225" y="6488709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感謝我們復活主</a:t>
            </a:r>
            <a:r>
              <a:rPr 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</a:t>
            </a:r>
            <a:r>
              <a:rPr lang="en-US" alt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63101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若望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耶穌對門徒們說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「你們不要心裡煩亂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你們要信賴天主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也要信賴我。在我父的家裡有許多住處。我去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是為給你們預備地方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要不然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我早就告訴你們了。我去給你們預備了地方以後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就必再來接你們到我那裡去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好使我在哪裡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你們也在哪裡。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我去的地方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你們知道那條路。」多默說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我們不知道祢往哪裡去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怎麼會知道那條路呢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」耶穌回答說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「我是道路、真理、生命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除非經過我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誰也不能到父那裡去。你們若認識我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也就必然認識我父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現在你們已經認識祂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並且已經看見祂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595F01A-9504-24F6-C4DA-EA2F6AB6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8A96FD7-C165-F12C-6597-DD97C2AC602B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了。」斐理對祂說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請把父顯示給我們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我們就心滿意足了。」耶穌回答說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「斐理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我和你們在一起這麼長久了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你還不認識我嗎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誰看見了我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就是看見了父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你怎麼說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請把父顯示給我們呢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你不信我在父內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父在我內嗎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我對你們所說的話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42503A8-EECF-9061-E243-F8616BF2A7E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5640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E534CC9-7E64-42E5-4534-5E6028EBB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D5508F3-D7DD-F3EB-1B3E-E5C8F2400B38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不是憑我自己說的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而是住在我內的父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作祂自己的事。你們要相信我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我在父內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父也在我內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不然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也要因我所作的事而相信。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我實實在在告訴你們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信我的人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我所做的事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他也要做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而且要作比這些事更大的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因為我往父那裡去。」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67194FE-E0E3-945F-59A7-CFD6B0B336A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6040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570151B7-FCDB-3F6F-5D76-519A320A5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0A8D06B4-7997-4DD9-992E-DB693B3201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0B8421E2-E48B-B419-A1CE-2EF9F2F583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0651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讚美祂聖名。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2. </a:t>
            </a: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我們已經與主同死，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從復活到永永遠遠。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D92BDCEF-E5F3-79E6-3F22-0CB10154BF72}"/>
              </a:ext>
            </a:extLst>
          </p:cNvPr>
          <p:cNvSpPr txBox="1"/>
          <p:nvPr/>
        </p:nvSpPr>
        <p:spPr>
          <a:xfrm>
            <a:off x="6118225" y="6488709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感謝我們復活主</a:t>
            </a:r>
            <a:r>
              <a:rPr 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63458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6278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親愛的聖若瑟，天主的忠僕和聖家慈愛的守護者：</a:t>
            </a: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904A43F2-536E-284F-5AB6-A27773F4D877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57"/>
          <p:cNvSpPr/>
          <p:nvPr/>
        </p:nvSpPr>
        <p:spPr>
          <a:xfrm>
            <a:off x="99391" y="139148"/>
            <a:ext cx="8903528" cy="5767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403BB350-A21A-AFA6-A756-8660598287EC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158"/>
          <p:cNvSpPr/>
          <p:nvPr/>
        </p:nvSpPr>
        <p:spPr>
          <a:xfrm>
            <a:off x="149086" y="77333"/>
            <a:ext cx="9084365" cy="6703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C00000"/>
              </a:solidFill>
              <a:latin typeface="+mn-lt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慈愛的聖若瑟，請護佑我們避免罪惡的玷污，幫助我們抵禦黑暗的勢力。我們謙卑地請求您透過主耶穌基督，向天父表達我們的祈禱。</a:t>
            </a:r>
            <a:endParaRPr lang="en-US" altLang="zh-TW"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阿們。</a:t>
            </a:r>
            <a:endParaRPr sz="520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8FD06484-6D5C-6A2E-F292-5EA130D6CA2B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610600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50" y="400944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我的生命、吾主、</a:t>
            </a:r>
            <a:br>
              <a:rPr lang="en-US" altLang="zh-CN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</a:br>
            <a:r>
              <a:rPr lang="zh-CN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獻給</a:t>
            </a:r>
            <a:r>
              <a:rPr lang="zh-TW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祢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138"/>
          <p:cNvSpPr txBox="1"/>
          <p:nvPr/>
        </p:nvSpPr>
        <p:spPr>
          <a:xfrm>
            <a:off x="100700" y="671737"/>
            <a:ext cx="8972400" cy="60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我的生命吾主獻給祢，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因為一切全是祢所賜，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1D1D1D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我主必將引導我當我徬徨於岐路，祢曾慈聲召喚「跟隨我」我卻不顧。</a:t>
            </a:r>
            <a:endParaRPr sz="5400" i="0" u="none" strike="noStrike" cap="none" dirty="0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43" name="Google Shape;843;p138"/>
          <p:cNvSpPr txBox="1"/>
          <p:nvPr/>
        </p:nvSpPr>
        <p:spPr>
          <a:xfrm>
            <a:off x="859400" y="55168"/>
            <a:ext cx="7455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我的生命、吾主、獻給祢</a:t>
            </a:r>
            <a:endParaRPr sz="36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44" name="Google Shape;844;p138"/>
          <p:cNvSpPr txBox="1"/>
          <p:nvPr/>
        </p:nvSpPr>
        <p:spPr>
          <a:xfrm>
            <a:off x="6768812" y="6488700"/>
            <a:ext cx="2689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i="0" u="none" strike="noStrike" cap="none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我的生命、吾主、獻給祢-1 of 3</a:t>
            </a:r>
            <a:endParaRPr sz="1200" i="0" u="none" strike="noStrike" cap="none" dirty="0">
              <a:solidFill>
                <a:schemeClr val="accent6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39"/>
          <p:cNvSpPr txBox="1"/>
          <p:nvPr/>
        </p:nvSpPr>
        <p:spPr>
          <a:xfrm>
            <a:off x="804285" y="820875"/>
            <a:ext cx="8050200" cy="60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我的生命吾主獻給祢，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因為一切全是祢所賜，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1D1D1D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祢不辭千辛萬苦為了與人類同住，啊！願能讚美祢直到石爛海枯。</a:t>
            </a:r>
            <a:endParaRPr sz="5400" i="0" u="none" strike="noStrike" cap="none" dirty="0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1" name="Google Shape;851;p139"/>
          <p:cNvSpPr txBox="1"/>
          <p:nvPr/>
        </p:nvSpPr>
        <p:spPr>
          <a:xfrm>
            <a:off x="6824952" y="6488700"/>
            <a:ext cx="2689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b="0" i="0" u="none" strike="noStrike" cap="none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我的生命、吾主、獻給祢-2 of 3</a:t>
            </a:r>
            <a:endParaRPr sz="1200" b="0" i="0" u="none" strike="noStrike" cap="none" dirty="0">
              <a:solidFill>
                <a:schemeClr val="accent6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2" name="Google Shape;843;p138">
            <a:extLst>
              <a:ext uri="{FF2B5EF4-FFF2-40B4-BE49-F238E27FC236}">
                <a16:creationId xmlns:a16="http://schemas.microsoft.com/office/drawing/2014/main" id="{D3CC769F-59C3-0D8A-9A42-9068ED532F81}"/>
              </a:ext>
            </a:extLst>
          </p:cNvPr>
          <p:cNvSpPr txBox="1"/>
          <p:nvPr/>
        </p:nvSpPr>
        <p:spPr>
          <a:xfrm>
            <a:off x="859400" y="55168"/>
            <a:ext cx="7455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我的生命、吾主、獻給祢</a:t>
            </a:r>
            <a:endParaRPr sz="36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40"/>
          <p:cNvSpPr txBox="1"/>
          <p:nvPr/>
        </p:nvSpPr>
        <p:spPr>
          <a:xfrm>
            <a:off x="561800" y="1674688"/>
            <a:ext cx="8050200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我的生命吾主獻給祢，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因為一切全是祢所賜，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i="0" u="none" strike="noStrike" cap="none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8" name="Google Shape;858;p140"/>
          <p:cNvSpPr txBox="1"/>
          <p:nvPr/>
        </p:nvSpPr>
        <p:spPr>
          <a:xfrm>
            <a:off x="6778770" y="6488700"/>
            <a:ext cx="2689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b="0" i="0" u="none" strike="noStrike" cap="none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我的生命、吾主、獻給祢-3 of 3</a:t>
            </a:r>
            <a:endParaRPr sz="1200" b="0" i="0" u="none" strike="noStrike" cap="none" dirty="0">
              <a:solidFill>
                <a:schemeClr val="accent6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2" name="Google Shape;843;p138">
            <a:extLst>
              <a:ext uri="{FF2B5EF4-FFF2-40B4-BE49-F238E27FC236}">
                <a16:creationId xmlns:a16="http://schemas.microsoft.com/office/drawing/2014/main" id="{1F13D6A3-BF1C-66A6-D06C-2112D2A1B10F}"/>
              </a:ext>
            </a:extLst>
          </p:cNvPr>
          <p:cNvSpPr txBox="1"/>
          <p:nvPr/>
        </p:nvSpPr>
        <p:spPr>
          <a:xfrm>
            <a:off x="859400" y="55168"/>
            <a:ext cx="7455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我的生命、吾主、獻給祢</a:t>
            </a:r>
            <a:endParaRPr sz="36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488087" y="227772"/>
            <a:ext cx="8167825" cy="7441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主，我當不起祢到我心裡來，只要祢說一句話，我的靈魂就會痊癒。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628650" y="294296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祢的話</a:t>
            </a:r>
            <a:endParaRPr sz="8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159"/>
          <p:cNvSpPr txBox="1">
            <a:spLocks noGrp="1"/>
          </p:cNvSpPr>
          <p:nvPr>
            <p:ph type="body" idx="1"/>
          </p:nvPr>
        </p:nvSpPr>
        <p:spPr>
          <a:xfrm>
            <a:off x="501600" y="1246718"/>
            <a:ext cx="8642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我將祢的話語深藏在我心，免得我得罪祢，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免得我遠離。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哦！主啊！與我親近，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我愛祢聲音，作我腳前的燈，作我路上的光。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8" name="Google Shape;968;p159"/>
          <p:cNvSpPr txBox="1"/>
          <p:nvPr/>
        </p:nvSpPr>
        <p:spPr>
          <a:xfrm>
            <a:off x="5902200" y="6550264"/>
            <a:ext cx="3241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1 of 3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9" name="Google Shape;969;p159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160"/>
          <p:cNvSpPr txBox="1">
            <a:spLocks noGrp="1"/>
          </p:cNvSpPr>
          <p:nvPr>
            <p:ph type="body" idx="1"/>
          </p:nvPr>
        </p:nvSpPr>
        <p:spPr>
          <a:xfrm>
            <a:off x="503100" y="1700125"/>
            <a:ext cx="8640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天地將要過去，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祢的話卻長存，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天地將毀壞，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祢的話卻長新。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5" name="Google Shape;975;p160"/>
          <p:cNvSpPr txBox="1"/>
          <p:nvPr/>
        </p:nvSpPr>
        <p:spPr>
          <a:xfrm>
            <a:off x="5902200" y="6526452"/>
            <a:ext cx="3241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2 of 3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6" name="Google Shape;976;p160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161"/>
          <p:cNvSpPr txBox="1">
            <a:spLocks noGrp="1"/>
          </p:cNvSpPr>
          <p:nvPr>
            <p:ph type="body" idx="1"/>
          </p:nvPr>
        </p:nvSpPr>
        <p:spPr>
          <a:xfrm>
            <a:off x="501600" y="1246718"/>
            <a:ext cx="8642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我將祢的話語深藏在我心，免得我得罪祢，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免得我遠離。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哦！主啊！與我親近，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我愛祢聲音，作我腳前的燈，作我路上的光。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82" name="Google Shape;982;p161"/>
          <p:cNvSpPr txBox="1"/>
          <p:nvPr/>
        </p:nvSpPr>
        <p:spPr>
          <a:xfrm>
            <a:off x="5902200" y="6550264"/>
            <a:ext cx="3241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3 of 3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83" name="Google Shape;983;p161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頌揚復活的主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166"/>
          <p:cNvSpPr txBox="1">
            <a:spLocks noGrp="1"/>
          </p:cNvSpPr>
          <p:nvPr>
            <p:ph type="title"/>
          </p:nvPr>
        </p:nvSpPr>
        <p:spPr>
          <a:xfrm>
            <a:off x="628650" y="-243025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頌揚復活的主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15" name="Google Shape;1015;p166"/>
          <p:cNvSpPr txBox="1">
            <a:spLocks noGrp="1"/>
          </p:cNvSpPr>
          <p:nvPr>
            <p:ph type="body" idx="1"/>
          </p:nvPr>
        </p:nvSpPr>
        <p:spPr>
          <a:xfrm>
            <a:off x="250800" y="1695739"/>
            <a:ext cx="8642400" cy="52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</a:t>
            </a:r>
            <a:r>
              <a:rPr lang="zh-CN" altLang="en-US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、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耶穌復活墓已空，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救世主今復生，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戰勝死亡開天門，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耶穌凱旋大君王。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6" name="Google Shape;1016;p166"/>
          <p:cNvSpPr txBox="1"/>
          <p:nvPr/>
        </p:nvSpPr>
        <p:spPr>
          <a:xfrm>
            <a:off x="5327700" y="6477433"/>
            <a:ext cx="38163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頌揚復活的主 1 of 4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Google Shape;1021;p167"/>
          <p:cNvSpPr txBox="1">
            <a:spLocks noGrp="1"/>
          </p:cNvSpPr>
          <p:nvPr>
            <p:ph type="title"/>
          </p:nvPr>
        </p:nvSpPr>
        <p:spPr>
          <a:xfrm>
            <a:off x="628650" y="-14326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頌揚復活的主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22" name="Google Shape;1022;p167"/>
          <p:cNvSpPr txBox="1">
            <a:spLocks noGrp="1"/>
          </p:cNvSpPr>
          <p:nvPr>
            <p:ph type="body" idx="1"/>
          </p:nvPr>
        </p:nvSpPr>
        <p:spPr>
          <a:xfrm>
            <a:off x="623021" y="1576676"/>
            <a:ext cx="8353500" cy="49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衆信友齊欽崇同頌揚。</a:t>
            </a:r>
            <a:endParaRPr sz="6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大家同頌揚主耶穌基督，萬壽無疆永生永王，</a:t>
            </a:r>
            <a:endParaRPr sz="6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大家同頌揚主耶穌基督，永宰宇宙大君王。</a:t>
            </a:r>
            <a:endParaRPr sz="6000" b="0" i="0" u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</p:txBody>
      </p:sp>
      <p:sp>
        <p:nvSpPr>
          <p:cNvPr id="1023" name="Google Shape;1023;p167"/>
          <p:cNvSpPr txBox="1"/>
          <p:nvPr/>
        </p:nvSpPr>
        <p:spPr>
          <a:xfrm>
            <a:off x="5327700" y="6542276"/>
            <a:ext cx="38163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頌揚復活的主 2 of 4</a:t>
            </a:r>
            <a:endParaRPr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Google Shape;1028;p168"/>
          <p:cNvSpPr txBox="1">
            <a:spLocks noGrp="1"/>
          </p:cNvSpPr>
          <p:nvPr>
            <p:ph type="title"/>
          </p:nvPr>
        </p:nvSpPr>
        <p:spPr>
          <a:xfrm>
            <a:off x="628650" y="-14965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頌揚復活的主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29" name="Google Shape;1029;p168"/>
          <p:cNvSpPr txBox="1">
            <a:spLocks noGrp="1"/>
          </p:cNvSpPr>
          <p:nvPr>
            <p:ph type="body" idx="1"/>
          </p:nvPr>
        </p:nvSpPr>
        <p:spPr>
          <a:xfrm>
            <a:off x="434686" y="1673387"/>
            <a:ext cx="8640900" cy="49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、</a:t>
            </a:r>
            <a:r>
              <a:rPr 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耶穌聖身與五傷，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</a:t>
            </a:r>
            <a:r>
              <a:rPr 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永遠存光輝煌，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</a:t>
            </a:r>
            <a:r>
              <a:rPr 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救贖勳勞世無雙，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</a:t>
            </a:r>
            <a:r>
              <a:rPr 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堪與日月同爭光。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0" name="Google Shape;1030;p168"/>
          <p:cNvSpPr txBox="1"/>
          <p:nvPr/>
        </p:nvSpPr>
        <p:spPr>
          <a:xfrm>
            <a:off x="5327700" y="6550264"/>
            <a:ext cx="38163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頌揚復活的主 3 of 4</a:t>
            </a:r>
            <a:endParaRPr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169"/>
          <p:cNvSpPr txBox="1">
            <a:spLocks noGrp="1"/>
          </p:cNvSpPr>
          <p:nvPr>
            <p:ph type="title"/>
          </p:nvPr>
        </p:nvSpPr>
        <p:spPr>
          <a:xfrm>
            <a:off x="628650" y="-14326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頌揚復活的主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36" name="Google Shape;1036;p169"/>
          <p:cNvSpPr txBox="1">
            <a:spLocks noGrp="1"/>
          </p:cNvSpPr>
          <p:nvPr>
            <p:ph type="body" idx="1"/>
          </p:nvPr>
        </p:nvSpPr>
        <p:spPr>
          <a:xfrm>
            <a:off x="539750" y="1484312"/>
            <a:ext cx="8353500" cy="49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衆信友齊欽崇同頌揚。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大家同頌揚主耶穌基督，萬壽無疆永生永王，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大家同頌揚主耶穌基督，永宰宇宙大君王。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br>
              <a:rPr lang="zh-TW" sz="60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1037" name="Google Shape;1037;p169"/>
          <p:cNvSpPr txBox="1"/>
          <p:nvPr/>
        </p:nvSpPr>
        <p:spPr>
          <a:xfrm>
            <a:off x="5327700" y="6550264"/>
            <a:ext cx="38163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頌揚復活的主 4 of 4</a:t>
            </a:r>
            <a:endParaRPr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3202</Words>
  <Application>Microsoft Office PowerPoint</Application>
  <PresentationFormat>全屏显示(4:3)</PresentationFormat>
  <Paragraphs>383</Paragraphs>
  <Slides>83</Slides>
  <Notes>76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83</vt:i4>
      </vt:variant>
    </vt:vector>
  </HeadingPairs>
  <TitlesOfParts>
    <vt:vector size="97" baseType="lpstr">
      <vt:lpstr>DFKai-SB</vt:lpstr>
      <vt:lpstr>PMingLiu</vt:lpstr>
      <vt:lpstr>微软雅黑</vt:lpstr>
      <vt:lpstr>微软雅黑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演示文稿</vt:lpstr>
      <vt:lpstr>感謝我們復活主</vt:lpstr>
      <vt:lpstr>感謝我們復活主</vt:lpstr>
      <vt:lpstr>感謝我們復活主</vt:lpstr>
      <vt:lpstr>致     候     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道   禮   儀</vt:lpstr>
      <vt:lpstr>  </vt:lpstr>
      <vt:lpstr>  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祢的話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頌揚復活的主</vt:lpstr>
      <vt:lpstr>頌揚復活的主</vt:lpstr>
      <vt:lpstr>頌揚復活的主</vt:lpstr>
      <vt:lpstr>頌揚復活的主</vt:lpstr>
      <vt:lpstr>頌揚復活的主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145</cp:revision>
  <dcterms:created xsi:type="dcterms:W3CDTF">2011-12-14T12:22:07Z</dcterms:created>
  <dcterms:modified xsi:type="dcterms:W3CDTF">2026-04-27T06:32:08Z</dcterms:modified>
</cp:coreProperties>
</file>