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96"/>
  </p:notesMasterIdLst>
  <p:sldIdLst>
    <p:sldId id="256" r:id="rId8"/>
    <p:sldId id="364" r:id="rId9"/>
    <p:sldId id="365" r:id="rId10"/>
    <p:sldId id="409" r:id="rId11"/>
    <p:sldId id="410" r:id="rId12"/>
    <p:sldId id="41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342" r:id="rId21"/>
    <p:sldId id="343" r:id="rId22"/>
    <p:sldId id="358" r:id="rId23"/>
    <p:sldId id="269" r:id="rId24"/>
    <p:sldId id="345" r:id="rId25"/>
    <p:sldId id="347" r:id="rId26"/>
    <p:sldId id="359" r:id="rId27"/>
    <p:sldId id="412" r:id="rId28"/>
    <p:sldId id="420" r:id="rId29"/>
    <p:sldId id="422" r:id="rId30"/>
    <p:sldId id="423" r:id="rId31"/>
    <p:sldId id="273" r:id="rId32"/>
    <p:sldId id="274" r:id="rId33"/>
    <p:sldId id="349" r:id="rId34"/>
    <p:sldId id="350" r:id="rId35"/>
    <p:sldId id="351" r:id="rId36"/>
    <p:sldId id="424" r:id="rId37"/>
    <p:sldId id="278" r:id="rId38"/>
    <p:sldId id="279" r:id="rId39"/>
    <p:sldId id="280" r:id="rId40"/>
    <p:sldId id="353" r:id="rId41"/>
    <p:sldId id="354" r:id="rId42"/>
    <p:sldId id="381" r:id="rId43"/>
    <p:sldId id="425" r:id="rId44"/>
    <p:sldId id="426" r:id="rId45"/>
    <p:sldId id="427" r:id="rId46"/>
    <p:sldId id="428" r:id="rId47"/>
    <p:sldId id="285" r:id="rId48"/>
    <p:sldId id="286" r:id="rId49"/>
    <p:sldId id="287" r:id="rId50"/>
    <p:sldId id="288" r:id="rId51"/>
    <p:sldId id="289" r:id="rId52"/>
    <p:sldId id="290" r:id="rId53"/>
    <p:sldId id="291" r:id="rId54"/>
    <p:sldId id="292" r:id="rId55"/>
    <p:sldId id="293" r:id="rId56"/>
    <p:sldId id="294" r:id="rId57"/>
    <p:sldId id="295" r:id="rId58"/>
    <p:sldId id="296" r:id="rId59"/>
    <p:sldId id="297" r:id="rId60"/>
    <p:sldId id="414" r:id="rId61"/>
    <p:sldId id="299" r:id="rId62"/>
    <p:sldId id="300" r:id="rId63"/>
    <p:sldId id="301" r:id="rId64"/>
    <p:sldId id="415" r:id="rId65"/>
    <p:sldId id="416" r:id="rId66"/>
    <p:sldId id="429" r:id="rId67"/>
    <p:sldId id="306" r:id="rId68"/>
    <p:sldId id="307" r:id="rId69"/>
    <p:sldId id="308" r:id="rId70"/>
    <p:sldId id="309" r:id="rId71"/>
    <p:sldId id="310" r:id="rId72"/>
    <p:sldId id="311" r:id="rId73"/>
    <p:sldId id="312" r:id="rId74"/>
    <p:sldId id="313" r:id="rId75"/>
    <p:sldId id="314" r:id="rId76"/>
    <p:sldId id="315" r:id="rId77"/>
    <p:sldId id="316" r:id="rId78"/>
    <p:sldId id="317" r:id="rId79"/>
    <p:sldId id="318" r:id="rId80"/>
    <p:sldId id="319" r:id="rId81"/>
    <p:sldId id="320" r:id="rId82"/>
    <p:sldId id="321" r:id="rId83"/>
    <p:sldId id="322" r:id="rId84"/>
    <p:sldId id="323" r:id="rId85"/>
    <p:sldId id="417" r:id="rId86"/>
    <p:sldId id="430" r:id="rId87"/>
    <p:sldId id="431" r:id="rId88"/>
    <p:sldId id="432" r:id="rId89"/>
    <p:sldId id="328" r:id="rId90"/>
    <p:sldId id="329" r:id="rId91"/>
    <p:sldId id="330" r:id="rId92"/>
    <p:sldId id="331" r:id="rId93"/>
    <p:sldId id="373" r:id="rId94"/>
    <p:sldId id="433" r:id="rId9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r:id="rId97" roundtripDataSignature="AMtx7mg0/wacxH5PYHEPFSUM+cZP0bVs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2034" y="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slide" Target="slides/slide82.xml"/><Relationship Id="rId16" Type="http://schemas.openxmlformats.org/officeDocument/2006/relationships/slide" Target="slides/slide9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3.xml"/><Relationship Id="rId95" Type="http://schemas.openxmlformats.org/officeDocument/2006/relationships/slide" Target="slides/slide88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91" Type="http://schemas.openxmlformats.org/officeDocument/2006/relationships/slide" Target="slides/slide84.xml"/><Relationship Id="rId9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4" Type="http://schemas.openxmlformats.org/officeDocument/2006/relationships/slide" Target="slides/slide87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97" Type="http://customschemas.google.com/relationships/presentationmetadata" Target="metadata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schemas.openxmlformats.org/officeDocument/2006/relationships/slide" Target="slides/slide8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Relationship Id="rId100" Type="http://schemas.openxmlformats.org/officeDocument/2006/relationships/theme" Target="theme/theme1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93" Type="http://schemas.openxmlformats.org/officeDocument/2006/relationships/slide" Target="slides/slide86.xml"/><Relationship Id="rId98" Type="http://schemas.openxmlformats.org/officeDocument/2006/relationships/presProps" Target="presProps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2" name="Google Shape;6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7" name="Google Shape;6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2" name="Google Shape;64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8" name="Google Shape;6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5" name="Google Shape;6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9" name="Google Shape;67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D6E17595-043D-EE56-8608-EF997EC966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6044F22C-4316-0CAE-4F7B-152255D0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E11F9FC2-8073-3586-EEC6-6FB28B3D50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773431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4" name="Google Shape;704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4" name="Google Shape;71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5" name="Google Shape;715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33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DAEB0E23-DAD6-FEF0-26E0-7D18D73A2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7E31DAB-FD8D-18EE-FDB4-7A8FD613F86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B81B2271-9CF4-6679-549B-85C17270A6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6809070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4156A38D-E476-946E-DE61-D68954A11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79868BAD-7925-EA7D-05E8-06804517F3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8D88721A-4A04-CB8A-CE62-AD23427525F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8125541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23BD37C0-1A53-0F96-8843-847E7D7D4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80310F7A-965A-FD17-7DF5-9B1954CE06F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DC14C8F-C1C9-2B96-0E6C-4982A8346C0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0767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7" name="Google Shape;587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5FB204B4-6F9D-8913-CACB-A57F877AE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A59B7972-4F94-4773-DE5B-EF23435F1E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C03CC5CF-FECC-E5AA-F742-EF89B9251D1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6794297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E2DF29F9-56B6-3E9A-7F56-A230D0C274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F17DB32C-2456-199F-8F2B-8815C7EC0E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43899337-8546-6CB9-34C4-18AADC431F4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6810850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0" name="Google Shape;74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5" name="Google Shape;74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0" name="Google Shape;75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6" name="Google Shape;75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1" name="Google Shape;76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6" name="Google Shape;76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1" name="Google Shape;77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>
          <a:extLst>
            <a:ext uri="{FF2B5EF4-FFF2-40B4-BE49-F238E27FC236}">
              <a16:creationId xmlns:a16="http://schemas.microsoft.com/office/drawing/2014/main" id="{64140D24-9356-78EC-E558-CE039B1EC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38:notes">
            <a:extLst>
              <a:ext uri="{FF2B5EF4-FFF2-40B4-BE49-F238E27FC236}">
                <a16:creationId xmlns:a16="http://schemas.microsoft.com/office/drawing/2014/main" id="{5EF69B23-30B1-9F0F-894B-4E039A00C0C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7" name="Google Shape;587;p38:notes">
            <a:extLst>
              <a:ext uri="{FF2B5EF4-FFF2-40B4-BE49-F238E27FC236}">
                <a16:creationId xmlns:a16="http://schemas.microsoft.com/office/drawing/2014/main" id="{72A8699C-E32E-E1FF-0F1D-899AF46800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8570790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3" name="Google Shape;78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8" name="Google Shape;78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3" name="Google Shape;79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9" name="Google Shape;79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4" name="Google Shape;80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1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4" name="Google Shape;814;p1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" name="Google Shape;818;p1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19" name="Google Shape;819;p1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4" name="Google Shape;824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5" name="Google Shape;825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57</a:t>
            </a:fld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6" name="Google Shape;876;g3c31679a337_1_3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7" name="Google Shape;877;g3c31679a337_1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>
          <a:extLst>
            <a:ext uri="{FF2B5EF4-FFF2-40B4-BE49-F238E27FC236}">
              <a16:creationId xmlns:a16="http://schemas.microsoft.com/office/drawing/2014/main" id="{9384F965-B5E5-42C6-3EB1-8D09523D3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38:notes">
            <a:extLst>
              <a:ext uri="{FF2B5EF4-FFF2-40B4-BE49-F238E27FC236}">
                <a16:creationId xmlns:a16="http://schemas.microsoft.com/office/drawing/2014/main" id="{F51AEB8E-6BD4-0772-F488-9900142E7A8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7" name="Google Shape;587;p38:notes">
            <a:extLst>
              <a:ext uri="{FF2B5EF4-FFF2-40B4-BE49-F238E27FC236}">
                <a16:creationId xmlns:a16="http://schemas.microsoft.com/office/drawing/2014/main" id="{21BEE5D6-EC42-E87A-81EE-DD7F95C088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924233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" name="Google Shape;883;g3c31679a337_1_4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4" name="Google Shape;884;g3c31679a337_1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2">
          <a:extLst>
            <a:ext uri="{FF2B5EF4-FFF2-40B4-BE49-F238E27FC236}">
              <a16:creationId xmlns:a16="http://schemas.microsoft.com/office/drawing/2014/main" id="{FFE257BE-9F74-7CC3-0403-D5B740AA4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" name="Google Shape;883;g3c31679a337_1_42:notes">
            <a:extLst>
              <a:ext uri="{FF2B5EF4-FFF2-40B4-BE49-F238E27FC236}">
                <a16:creationId xmlns:a16="http://schemas.microsoft.com/office/drawing/2014/main" id="{A7DABEF5-A318-7372-57ED-788C323670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4" name="Google Shape;884;g3c31679a337_1_42:notes">
            <a:extLst>
              <a:ext uri="{FF2B5EF4-FFF2-40B4-BE49-F238E27FC236}">
                <a16:creationId xmlns:a16="http://schemas.microsoft.com/office/drawing/2014/main" id="{665D937F-F5FE-B5D9-3A97-7E56A7C061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7020850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2" name="Google Shape;86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7" name="Google Shape;86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2" name="Google Shape;87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8" name="Google Shape;878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5" name="Google Shape;885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2" name="Google Shape;892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7" name="Google Shape;897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3" name="Google Shape;90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5">
          <a:extLst>
            <a:ext uri="{FF2B5EF4-FFF2-40B4-BE49-F238E27FC236}">
              <a16:creationId xmlns:a16="http://schemas.microsoft.com/office/drawing/2014/main" id="{995E5DCE-C376-BAD5-522F-647A1C48BB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38:notes">
            <a:extLst>
              <a:ext uri="{FF2B5EF4-FFF2-40B4-BE49-F238E27FC236}">
                <a16:creationId xmlns:a16="http://schemas.microsoft.com/office/drawing/2014/main" id="{5D05EF14-4556-7906-B084-18A2C40528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87" name="Google Shape;587;p38:notes">
            <a:extLst>
              <a:ext uri="{FF2B5EF4-FFF2-40B4-BE49-F238E27FC236}">
                <a16:creationId xmlns:a16="http://schemas.microsoft.com/office/drawing/2014/main" id="{524A161A-F75A-0151-2891-7309E21EDD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237960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8" name="Google Shape;908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3" name="Google Shape;913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4" name="Google Shape;914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70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0" name="Google Shape;92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6" name="Google Shape;92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2" name="Google Shape;93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7" name="Google Shape;937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4" name="Google Shape;94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9" name="Google Shape;949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4" name="Google Shape;95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0" name="Google Shape;960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5" name="Google Shape;6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" name="Google Shape;994;g3c31679a337_1_6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5" name="Google Shape;995;g3c31679a337_1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3">
          <a:extLst>
            <a:ext uri="{FF2B5EF4-FFF2-40B4-BE49-F238E27FC236}">
              <a16:creationId xmlns:a16="http://schemas.microsoft.com/office/drawing/2014/main" id="{6E91DC03-0E6D-AB62-0601-8DF4607C5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" name="Google Shape;994;g3c31679a337_1_62:notes">
            <a:extLst>
              <a:ext uri="{FF2B5EF4-FFF2-40B4-BE49-F238E27FC236}">
                <a16:creationId xmlns:a16="http://schemas.microsoft.com/office/drawing/2014/main" id="{0CF4CC58-4E03-CBC2-EB51-F0BCCC1F5F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5" name="Google Shape;995;g3c31679a337_1_62:notes">
            <a:extLst>
              <a:ext uri="{FF2B5EF4-FFF2-40B4-BE49-F238E27FC236}">
                <a16:creationId xmlns:a16="http://schemas.microsoft.com/office/drawing/2014/main" id="{3BBAF747-692F-5688-483E-0487F7CEA3A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91337903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3">
          <a:extLst>
            <a:ext uri="{FF2B5EF4-FFF2-40B4-BE49-F238E27FC236}">
              <a16:creationId xmlns:a16="http://schemas.microsoft.com/office/drawing/2014/main" id="{6ACFAF18-14B0-3EEB-E866-D3FA4B1EBE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" name="Google Shape;994;g3c31679a337_1_62:notes">
            <a:extLst>
              <a:ext uri="{FF2B5EF4-FFF2-40B4-BE49-F238E27FC236}">
                <a16:creationId xmlns:a16="http://schemas.microsoft.com/office/drawing/2014/main" id="{AD694042-7E7E-3EC4-C097-5DEF482F7D6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5" name="Google Shape;995;g3c31679a337_1_62:notes">
            <a:extLst>
              <a:ext uri="{FF2B5EF4-FFF2-40B4-BE49-F238E27FC236}">
                <a16:creationId xmlns:a16="http://schemas.microsoft.com/office/drawing/2014/main" id="{FBB04DD1-893F-2D2A-FC3A-2F57ADDF4D1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0488596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3">
          <a:extLst>
            <a:ext uri="{FF2B5EF4-FFF2-40B4-BE49-F238E27FC236}">
              <a16:creationId xmlns:a16="http://schemas.microsoft.com/office/drawing/2014/main" id="{9AF1DD50-0224-9F51-764D-EBA856ABB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" name="Google Shape;994;g3c31679a337_1_62:notes">
            <a:extLst>
              <a:ext uri="{FF2B5EF4-FFF2-40B4-BE49-F238E27FC236}">
                <a16:creationId xmlns:a16="http://schemas.microsoft.com/office/drawing/2014/main" id="{9BC0B14D-102C-564A-83FA-6C92912EAF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5" name="Google Shape;995;g3c31679a337_1_62:notes">
            <a:extLst>
              <a:ext uri="{FF2B5EF4-FFF2-40B4-BE49-F238E27FC236}">
                <a16:creationId xmlns:a16="http://schemas.microsoft.com/office/drawing/2014/main" id="{EB39566C-B173-BEF6-7695-EAA6147694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20076750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94" name="Google Shape;994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5" name="Google Shape;995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83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1" name="Google Shape;1001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8" name="Google Shape;1008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4" name="Google Shape;1014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>
          <a:extLst>
            <a:ext uri="{FF2B5EF4-FFF2-40B4-BE49-F238E27FC236}">
              <a16:creationId xmlns:a16="http://schemas.microsoft.com/office/drawing/2014/main" id="{89BE7B57-844E-D270-45E7-8FA9088CB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64:notes">
            <a:extLst>
              <a:ext uri="{FF2B5EF4-FFF2-40B4-BE49-F238E27FC236}">
                <a16:creationId xmlns:a16="http://schemas.microsoft.com/office/drawing/2014/main" id="{14521E83-5890-3DA8-9428-817B70E138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4" name="Google Shape;1014;p164:notes">
            <a:extLst>
              <a:ext uri="{FF2B5EF4-FFF2-40B4-BE49-F238E27FC236}">
                <a16:creationId xmlns:a16="http://schemas.microsoft.com/office/drawing/2014/main" id="{F7CA76BD-7CDC-F7B0-2B1A-AA88959794B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3245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2" name="Google Shape;62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7" name="Google Shape;6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4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4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6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6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6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36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36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36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37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48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60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60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3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3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2323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禮儀年甲年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CN" altLang="en-US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復活期第三</a:t>
            </a:r>
            <a:r>
              <a:rPr lang="zh-TW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主日彌撒</a:t>
            </a:r>
            <a:endParaRPr sz="5400" b="1" i="0" u="sng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683613" y="4642026"/>
            <a:ext cx="8037093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準備好心靈，彌撒即將開始。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5"/>
          <p:cNvSpPr/>
          <p:nvPr/>
        </p:nvSpPr>
        <p:spPr>
          <a:xfrm>
            <a:off x="764381" y="401268"/>
            <a:ext cx="7615238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全體: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我向全能的天主，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和各位教友，承認 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我在思、言、行為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上的過失。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"/>
          <p:cNvSpPr txBox="1"/>
          <p:nvPr/>
        </p:nvSpPr>
        <p:spPr>
          <a:xfrm>
            <a:off x="360979" y="243233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我罪、我罪、我的重罪。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為此，懇請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終身童貞聖母瑪利亞、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天使聖人、和你們各位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教友，為我祈求上主，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我們的天主。    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願全能的天主垂憐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我們，赦免我們的罪，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使我們得到永生。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45" name="Google Shape;645;p7"/>
          <p:cNvSpPr/>
          <p:nvPr/>
        </p:nvSpPr>
        <p:spPr>
          <a:xfrm>
            <a:off x="423243" y="4918213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 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8"/>
          <p:cNvSpPr txBox="1"/>
          <p:nvPr/>
        </p:nvSpPr>
        <p:spPr>
          <a:xfrm>
            <a:off x="1646583" y="117475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1" name="Google Shape;651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8"/>
          <p:cNvSpPr txBox="1"/>
          <p:nvPr/>
        </p:nvSpPr>
        <p:spPr>
          <a:xfrm>
            <a:off x="7792279" y="6278362"/>
            <a:ext cx="1351722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000" b="1" i="0" u="sng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034368C0-83C6-AC3A-84F5-93D3E7C275DC}"/>
              </a:ext>
            </a:extLst>
          </p:cNvPr>
          <p:cNvSpPr txBox="1"/>
          <p:nvPr/>
        </p:nvSpPr>
        <p:spPr>
          <a:xfrm>
            <a:off x="328473" y="147843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533F84F4-2C70-4DC6-EBD9-46F2550DF0CB}"/>
              </a:ext>
            </a:extLst>
          </p:cNvPr>
          <p:cNvSpPr txBox="1"/>
          <p:nvPr/>
        </p:nvSpPr>
        <p:spPr>
          <a:xfrm>
            <a:off x="381000" y="1533377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20000"/>
              </a:lnSpc>
              <a:buSzPts val="6000"/>
            </a:pPr>
            <a:r>
              <a:rPr lang="zh-TW" altLang="en-US" sz="4400" b="1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天主在天受光榮，主愛的人在世享平安。</a:t>
            </a:r>
            <a:endParaRPr lang="en-US" altLang="zh-TW" sz="4400" b="1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主、天主、天上的君王、全能的天主聖父， 我們為了祢無上的光榮， 讚美祢、稱頌祢、朝拜祢、顯揚祢、感謝祢。</a:t>
            </a:r>
            <a:endParaRPr sz="44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3758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EFAB2-8453-FE7B-F851-91E89A0F1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7B4950B1-4C93-7688-4E2F-D94BE0DC5267}"/>
              </a:ext>
            </a:extLst>
          </p:cNvPr>
          <p:cNvSpPr txBox="1"/>
          <p:nvPr/>
        </p:nvSpPr>
        <p:spPr>
          <a:xfrm>
            <a:off x="308595" y="237295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CBAE4A96-0995-3232-5DA2-A61721098BD7}"/>
              </a:ext>
            </a:extLst>
          </p:cNvPr>
          <p:cNvSpPr txBox="1"/>
          <p:nvPr/>
        </p:nvSpPr>
        <p:spPr>
          <a:xfrm>
            <a:off x="381000" y="1866338"/>
            <a:ext cx="8382000" cy="4348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主、耶穌基督、獨生子； 主、天主、天主的羔羊，聖父之子； 除免世罪者，求祢垂憐我們。 除免世罪者，求祢俯聽我們的祈禱。坐在聖父之右者，求祢垂憐我們；</a:t>
            </a:r>
            <a:endParaRPr lang="en-US" altLang="zh-TW" sz="44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0000"/>
              </a:lnSpc>
              <a:buSzPts val="6000"/>
            </a:pP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1984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938CB-6DAF-A4A4-2408-F897C8D70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32518F7D-E688-F786-3919-A20AD7CEA70B}"/>
              </a:ext>
            </a:extLst>
          </p:cNvPr>
          <p:cNvSpPr txBox="1"/>
          <p:nvPr/>
        </p:nvSpPr>
        <p:spPr>
          <a:xfrm>
            <a:off x="318534" y="187599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2618942B-D37B-7D86-88D1-A4A96AAC0FAD}"/>
              </a:ext>
            </a:extLst>
          </p:cNvPr>
          <p:cNvSpPr txBox="1"/>
          <p:nvPr/>
        </p:nvSpPr>
        <p:spPr>
          <a:xfrm>
            <a:off x="381000" y="1975670"/>
            <a:ext cx="8382000" cy="334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因為只有祢是聖的，只有祢是主，只有祢是至高無上的。</a:t>
            </a:r>
            <a:endParaRPr lang="en-US" altLang="zh-TW" sz="4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耶穌基督，祢和聖神，同享天主聖父的光榮。阿們。</a:t>
            </a:r>
            <a:endParaRPr lang="en-US" altLang="zh-TW" sz="44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1362542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9"/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8" name="Google Shape;658;p9"/>
          <p:cNvSpPr txBox="1"/>
          <p:nvPr/>
        </p:nvSpPr>
        <p:spPr>
          <a:xfrm>
            <a:off x="288717" y="1850328"/>
            <a:ext cx="8351838" cy="548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………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，祂和祢及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  聖神，永生永王。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58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477081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2548491"/>
            <a:ext cx="8064600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一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宗徒大事錄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34108" y="9136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五旬節那天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伯鐸和十一位宗徒站起來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高聲對群眾說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: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「猶太人和所有住在耶路撒冷的人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你們要明白這件事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請你們注意聽我的話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！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天主藉着納匝肋人耶穌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在你們當中施行了靈蹟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奇事和預兆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向你們證明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15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15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p15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進  堂  曲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82" name="Google Shape;582;p15"/>
          <p:cNvSpPr txBox="1">
            <a:spLocks noGrp="1"/>
          </p:cNvSpPr>
          <p:nvPr>
            <p:ph type="title" idx="4294967295"/>
          </p:nvPr>
        </p:nvSpPr>
        <p:spPr>
          <a:xfrm>
            <a:off x="597774" y="3009702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CN" altLang="en-US" sz="72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慶賀主的凱旋</a:t>
            </a:r>
            <a:endParaRPr sz="72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  <p:sp>
        <p:nvSpPr>
          <p:cNvPr id="583" name="Google Shape;583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84" name="Google Shape;584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F709C-B49E-F41E-9C2B-637030BF4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C4F59-369E-CF6E-4A15-0BA2541F6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0D13B5-7FAE-4D5C-40FE-09E49017AD9D}"/>
              </a:ext>
            </a:extLst>
          </p:cNvPr>
          <p:cNvSpPr txBox="1"/>
          <p:nvPr/>
        </p:nvSpPr>
        <p:spPr>
          <a:xfrm>
            <a:off x="334108" y="9735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祂是天主所立的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這是你們都知道的。祂照天主已定的計劃和預知被交付了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你們藉着不法之徒的手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把祂釘在十字架上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殺死了祂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天主却解除了祂死亡的苦痛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使祂復活了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因為祂不能受死亡的控制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達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111D3D04-1EBC-36D4-B3BA-0606E73D8931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3804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F688B9-E579-7C6F-EAC0-2E4A5D202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EC17F-C95F-2200-AB81-B10CD3D3D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6325E0-F5BF-A74F-7EC0-01492CDEB4AB}"/>
              </a:ext>
            </a:extLst>
          </p:cNvPr>
          <p:cNvSpPr txBox="1"/>
          <p:nvPr/>
        </p:nvSpPr>
        <p:spPr>
          <a:xfrm>
            <a:off x="334108" y="9735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味指着祂說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:『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我時刻定睛仰望着上主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有祂在我身邊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我決不動搖。因此我心裡高興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五內喜歡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我的肉軀也安全睡眠。因為祢絕不會將我遺棄在陰間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也不會讓祢的聖者遭受腐朽。祢必要指示給我生命之道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在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90D4B4FD-EABA-026E-4B0E-EFA176C8F900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2894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25552-1950-A072-20CC-3C5793AEB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72D69-5D74-CA29-02A4-F92EB59F0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440423-DDEF-8859-B723-00F532B0100D}"/>
              </a:ext>
            </a:extLst>
          </p:cNvPr>
          <p:cNvSpPr txBox="1"/>
          <p:nvPr/>
        </p:nvSpPr>
        <p:spPr>
          <a:xfrm>
            <a:off x="334108" y="9735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祢面前才有圓滿的喜悅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在祢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身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邊才有永遠的福樂。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』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」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以色列同胞啊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！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讓我坦白對你們講論聖祖達味的事罷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！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他死了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也埋葬了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他的墳墓直到今天還保留在我們這裡。他是先知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他也知道天主對他所發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CCA8AB02-D6E5-CEA6-1222-FED2B14354E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4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31887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EE81D-C6F7-B913-3A5C-C8D2B0CC6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174FC-3860-B637-6172-291FFEA61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3B870F-7118-A4ED-9C90-A6D1508EECBC}"/>
              </a:ext>
            </a:extLst>
          </p:cNvPr>
          <p:cNvSpPr txBox="1"/>
          <p:nvPr/>
        </p:nvSpPr>
        <p:spPr>
          <a:xfrm>
            <a:off x="334108" y="9735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的誓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天主要從他的子孫中選立一位來繼承他的王位。達味預先知道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並論及默西亞的復活說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:『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祂沒有被遺棄在陰府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祂的肉體也沒有腐爛。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』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這位耶穌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天主已經使祂復活了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我們都是這事實的見證人。現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C841225A-66F2-425C-21CA-F965BE6D1BA9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5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9900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FD8D0F-E056-016B-8158-2808B5567C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65369-5D8C-9AF4-B675-62323429F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0AC729-D51B-1061-41A3-29B2769C83B7}"/>
              </a:ext>
            </a:extLst>
          </p:cNvPr>
          <p:cNvSpPr txBox="1"/>
          <p:nvPr/>
        </p:nvSpPr>
        <p:spPr>
          <a:xfrm>
            <a:off x="334108" y="97352"/>
            <a:ext cx="8475783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在祂被高擧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坐在天主的右邊。祂從父那裡領受了所應許的聖神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你們今天耳聞目睹的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就是祂所傾注的聖神。」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BFBA5534-BB9B-F902-98E4-5B0E7127714F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6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346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11"/>
          <p:cNvSpPr txBox="1"/>
          <p:nvPr/>
        </p:nvSpPr>
        <p:spPr>
          <a:xfrm>
            <a:off x="467643" y="474365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r>
              <a:rPr lang="zh-TW" sz="600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上主的聖言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4BC55A49-F81B-DF75-7704-86B11EC3FB14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4381136-10E9-F6C1-77D4-66E86254F0AC}"/>
              </a:ext>
            </a:extLst>
          </p:cNvPr>
          <p:cNvSpPr txBox="1"/>
          <p:nvPr/>
        </p:nvSpPr>
        <p:spPr>
          <a:xfrm>
            <a:off x="1068456" y="2402076"/>
            <a:ext cx="732017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>
              <a:buSzPts val="7200"/>
            </a:pPr>
            <a:r>
              <a:rPr lang="zh-TW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答：</a:t>
            </a:r>
            <a:r>
              <a:rPr lang="zh-CN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上主，請</a:t>
            </a:r>
            <a:r>
              <a:rPr lang="zh-TW" altLang="zh-CN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祢</a:t>
            </a:r>
            <a:r>
              <a:rPr lang="zh-CN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將生命的道路，指示給我。</a:t>
            </a:r>
            <a:endParaRPr lang="zh-TW" altLang="en-US" sz="60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165489" y="1614212"/>
            <a:ext cx="8813022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聖伯鐸前書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92001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可愛的諸位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你們既然稱呼那位不看情面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而只按每個人的行為施行審判的天主為父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就該懷着敬畏的心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度過這一段在世旅居的時期。要知道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你們不是用可朽壞的金銀等物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由你們祖傳的虛妄生活中被贖</a:t>
            </a:r>
            <a:endParaRPr lang="zh-TW" altLang="en-US"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192001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出來的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而是用寶血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就是那無玷無瑕的羔羊基督的寶血。基督固然是在創世以前就被預定了的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但在這末期才為了你們而出現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為使你們因着祂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而相信天主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因為祂使基督從死者中復活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並賜給祂光榮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8"/>
          <p:cNvSpPr/>
          <p:nvPr/>
        </p:nvSpPr>
        <p:spPr>
          <a:xfrm>
            <a:off x="7847088" y="4941669"/>
            <a:ext cx="12969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1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0" name="Google Shape;590;p38"/>
          <p:cNvSpPr txBox="1"/>
          <p:nvPr/>
        </p:nvSpPr>
        <p:spPr>
          <a:xfrm>
            <a:off x="388940" y="1132688"/>
            <a:ext cx="8096658" cy="5260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66700" lvl="0" algn="ctr">
              <a:lnSpc>
                <a:spcPct val="90000"/>
              </a:lnSpc>
              <a:buClr>
                <a:srgbClr val="C00000"/>
              </a:buClr>
              <a:buSzPts val="6000"/>
            </a:pPr>
            <a:r>
              <a:rPr lang="zh-TW" altLang="en-US" sz="60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普世同歌唱，慶賀永生君王，戰勝死亡萬民讚揚凱旋煥榮光</a:t>
            </a:r>
          </a:p>
          <a:p>
            <a:pPr marL="266700" lvl="0" algn="ctr">
              <a:lnSpc>
                <a:spcPct val="90000"/>
              </a:lnSpc>
              <a:spcBef>
                <a:spcPts val="700"/>
              </a:spcBef>
              <a:buClr>
                <a:schemeClr val="dk1"/>
              </a:buClr>
              <a:buSzPts val="6000"/>
            </a:pPr>
            <a:r>
              <a:rPr lang="en-US" altLang="zh-TW" sz="6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1. </a:t>
            </a:r>
            <a:r>
              <a:rPr lang="zh-TW" altLang="en-US" sz="6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諸天神聖來朝迎，萬民齊歡唱，瞻仰真主聖身光芒如日月輝煌。</a:t>
            </a:r>
            <a:endParaRPr lang="zh-TW" altLang="en-US"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91" name="Google Shape;591;p38"/>
          <p:cNvSpPr txBox="1"/>
          <p:nvPr/>
        </p:nvSpPr>
        <p:spPr>
          <a:xfrm>
            <a:off x="2355775" y="0"/>
            <a:ext cx="4432449" cy="109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45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慶賀主的凱旋</a:t>
            </a:r>
            <a:endParaRPr sz="45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92" name="Google Shape;592;p38"/>
          <p:cNvSpPr txBox="1"/>
          <p:nvPr/>
        </p:nvSpPr>
        <p:spPr>
          <a:xfrm>
            <a:off x="7381965" y="6393072"/>
            <a:ext cx="1762035" cy="50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慶賀主的凱旋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-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1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of 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4</a:t>
            </a:r>
            <a:endParaRPr sz="1200" b="0" i="0" u="none" strike="noStrike" cap="none" dirty="0">
              <a:solidFill>
                <a:schemeClr val="accent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187BE102-99BA-2108-5DD9-01CBB11536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63647B5E-EAD9-A65A-637C-44B3F5BF4A6C}"/>
              </a:ext>
            </a:extLst>
          </p:cNvPr>
          <p:cNvSpPr txBox="1"/>
          <p:nvPr/>
        </p:nvSpPr>
        <p:spPr>
          <a:xfrm>
            <a:off x="396150" y="192001"/>
            <a:ext cx="8351700" cy="2077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這樣你們才能信靠並企望天主。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5BE7F084-FFD5-5BEA-B609-AEE612489514}"/>
              </a:ext>
            </a:extLst>
          </p:cNvPr>
          <p:cNvSpPr txBox="1"/>
          <p:nvPr/>
        </p:nvSpPr>
        <p:spPr>
          <a:xfrm>
            <a:off x="5734100" y="6398350"/>
            <a:ext cx="32418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</a:t>
            </a:r>
            <a:r>
              <a:rPr lang="zh-TW" sz="2400" b="0" i="0" u="none" strike="noStrike" cap="none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4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7157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154"/>
          <p:cNvSpPr txBox="1"/>
          <p:nvPr/>
        </p:nvSpPr>
        <p:spPr>
          <a:xfrm>
            <a:off x="395536" y="332656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—上主的聖言—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6"/>
          <p:cNvSpPr/>
          <p:nvPr/>
        </p:nvSpPr>
        <p:spPr>
          <a:xfrm>
            <a:off x="465655" y="920641"/>
            <a:ext cx="8351837" cy="3785611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福  音  前  歡  呼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CN" altLang="en-US" sz="8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CN" altLang="en-US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阿肋路亞</a:t>
            </a:r>
            <a:r>
              <a:rPr lang="zh-CN" altLang="en-US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66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17"/>
          <p:cNvSpPr/>
          <p:nvPr/>
        </p:nvSpPr>
        <p:spPr>
          <a:xfrm>
            <a:off x="313614" y="256084"/>
            <a:ext cx="8557126" cy="597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     音</a:t>
            </a:r>
            <a:endParaRPr sz="6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主禮：恭讀</a:t>
            </a: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</a:t>
            </a:r>
            <a:r>
              <a:rPr lang="zh-CN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路加</a:t>
            </a: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福音</a:t>
            </a:r>
            <a:endParaRPr sz="32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18009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耶穌死後第三天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耶穌的門徒中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有兩個人往一個村子去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村名厄瑪烏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離耶路撒冷約十一公里。他們沿路彼此談論所發生的這一切事。他們正在談論的時候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耶穌親自走近他們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與他們同行。他們的眼睛却被蒙蔽了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沒有認出祂來。耶穌對他們說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「你們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7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在路上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談論的是些什麼事啊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」他們就站住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面帶愁容。一個名叫克羅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帕的回答祂說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「難道只有祢這在耶路撒冷作客的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不知道這幾天在這裡所發生的事嗎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」耶穌問他們說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「什麼事呢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」他們回答說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「就是有關納匝肋人耶穌的事。祂是一位先知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在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7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595F01A-9504-24F6-C4DA-EA2F6AB64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F8A96FD7-C165-F12C-6597-DD97C2AC602B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天主和眾人面前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行事說話都有大能。我們的司祭長和首領竟把祂交出去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判了祂死罪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釘祂在十字架上。我們原來指望祂就是要拯救以色列的那位。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還有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這些事發生到今天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已經是第三天了。我們中間有幾個婦女使我們感到驚奇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她們清早到墳墓那裡去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42503A8-EECF-9061-E243-F8616BF2A7E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7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5640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0E534CC9-7E64-42E5-4534-5E6028EBB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1D5508F3-D7DD-F3EB-1B3E-E5C8F2400B38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却找不到祂的遺體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回來說她們看見了天使顯現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天使說祂復活了。我們當中也有幾個到過墳墓那裡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所發現的事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都跟婦女們所說的一樣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可是沒有找到祂。」耶穌對他們說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「唉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無知的人哪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對先知們所說的一切話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你們的信心竟然這樣遲鈍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默西亞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567194FE-E0E3-945F-59A7-CFD6B0B336A6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7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6040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39658AAA-D3E7-10DC-9EE6-31E253277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E65E10B0-FB5D-118F-DEF3-BE455B4128FB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不是必須受這些苦難後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才進入祂的光榮嗎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」於是祂從梅瑟和眾先知開始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把全部經書關於祂的話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都給他們解釋明白了。他們走近了他們要去的村子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耶穌好像還要往前走。他們挽留祂說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「太陽已經下山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天就要黑</a:t>
            </a: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請跟我們一起住下罷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」耶穌就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246E9871-8EBA-4EEE-97CE-7F3BF35B09D4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7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9538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C0240570-2CC6-3E48-9452-FAB9D97789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399723E3-44C7-EC67-0D37-24326D2CAAAF}"/>
              </a:ext>
            </a:extLst>
          </p:cNvPr>
          <p:cNvSpPr/>
          <p:nvPr/>
        </p:nvSpPr>
        <p:spPr>
          <a:xfrm>
            <a:off x="326231" y="279480"/>
            <a:ext cx="8491500" cy="6594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進去要跟他們住下。耶穌與他們坐下吃飯的時候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拿起餅來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讚頌了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擘開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遞給他們。他們的眼就開了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才認出是耶穌來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祂却從他們眼前不見了。他們就彼此說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「當祂在路上和我們談話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給我們講解聖經的時候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我們的心不是像火一樣地燃燒着嗎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DFC4DFB-C038-BFCD-5FD4-87BCD2DE9AAB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6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7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774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>
          <a:extLst>
            <a:ext uri="{FF2B5EF4-FFF2-40B4-BE49-F238E27FC236}">
              <a16:creationId xmlns:a16="http://schemas.microsoft.com/office/drawing/2014/main" id="{3DCF34E0-6171-A044-E59F-555731D16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8">
            <a:extLst>
              <a:ext uri="{FF2B5EF4-FFF2-40B4-BE49-F238E27FC236}">
                <a16:creationId xmlns:a16="http://schemas.microsoft.com/office/drawing/2014/main" id="{34F4BAB4-6DE6-3AED-EDA5-DDD410EB1212}"/>
              </a:ext>
            </a:extLst>
          </p:cNvPr>
          <p:cNvSpPr/>
          <p:nvPr/>
        </p:nvSpPr>
        <p:spPr>
          <a:xfrm>
            <a:off x="7847088" y="4941669"/>
            <a:ext cx="12969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1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0" name="Google Shape;590;p38">
            <a:extLst>
              <a:ext uri="{FF2B5EF4-FFF2-40B4-BE49-F238E27FC236}">
                <a16:creationId xmlns:a16="http://schemas.microsoft.com/office/drawing/2014/main" id="{BF15386D-D6B9-0B43-3334-7A9412CF14BA}"/>
              </a:ext>
            </a:extLst>
          </p:cNvPr>
          <p:cNvSpPr txBox="1"/>
          <p:nvPr/>
        </p:nvSpPr>
        <p:spPr>
          <a:xfrm>
            <a:off x="756687" y="1132688"/>
            <a:ext cx="8096658" cy="5260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66700" lvl="0" algn="ctr">
              <a:lnSpc>
                <a:spcPct val="90000"/>
              </a:lnSpc>
              <a:buClr>
                <a:srgbClr val="C00000"/>
              </a:buClr>
              <a:buSzPts val="6000"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普世同歌唱，慶賀永生君王，戰勝死亡萬民讚揚凱旋煥榮光</a:t>
            </a:r>
          </a:p>
          <a:p>
            <a:pPr marL="266700" lvl="0" algn="ctr">
              <a:lnSpc>
                <a:spcPct val="90000"/>
              </a:lnSpc>
              <a:spcBef>
                <a:spcPts val="700"/>
              </a:spcBef>
              <a:buClr>
                <a:schemeClr val="dk1"/>
              </a:buClr>
              <a:buSzPts val="6000"/>
            </a:pPr>
            <a:r>
              <a:rPr lang="en-US" altLang="zh-TW" sz="6000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2. </a:t>
            </a:r>
            <a:r>
              <a:rPr lang="zh-TW" altLang="en-US" sz="6000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耶穌復活神威顯揚，守兵盡膽喪，神透神速與世無雙，遼遠ㄧ瞬往。</a:t>
            </a:r>
            <a:endParaRPr lang="zh-TW" altLang="en-US" sz="6000" dirty="0"/>
          </a:p>
        </p:txBody>
      </p:sp>
      <p:sp>
        <p:nvSpPr>
          <p:cNvPr id="591" name="Google Shape;591;p38">
            <a:extLst>
              <a:ext uri="{FF2B5EF4-FFF2-40B4-BE49-F238E27FC236}">
                <a16:creationId xmlns:a16="http://schemas.microsoft.com/office/drawing/2014/main" id="{452FEF94-5050-A653-EA59-4026FBA72CB7}"/>
              </a:ext>
            </a:extLst>
          </p:cNvPr>
          <p:cNvSpPr txBox="1"/>
          <p:nvPr/>
        </p:nvSpPr>
        <p:spPr>
          <a:xfrm>
            <a:off x="2355775" y="0"/>
            <a:ext cx="4432449" cy="109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45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慶賀主的凱旋</a:t>
            </a:r>
            <a:endParaRPr sz="45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92" name="Google Shape;592;p38">
            <a:extLst>
              <a:ext uri="{FF2B5EF4-FFF2-40B4-BE49-F238E27FC236}">
                <a16:creationId xmlns:a16="http://schemas.microsoft.com/office/drawing/2014/main" id="{B84965B3-D09F-AA43-5494-E8C00B7B1C90}"/>
              </a:ext>
            </a:extLst>
          </p:cNvPr>
          <p:cNvSpPr txBox="1"/>
          <p:nvPr/>
        </p:nvSpPr>
        <p:spPr>
          <a:xfrm>
            <a:off x="7381965" y="6393072"/>
            <a:ext cx="1762035" cy="50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慶賀主的凱旋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-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2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of 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4</a:t>
            </a:r>
            <a:endParaRPr sz="1200" b="0" i="0" u="none" strike="noStrike" cap="none" dirty="0">
              <a:solidFill>
                <a:schemeClr val="accent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318975395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90BA4160-C628-3D85-70E8-9CB30D26D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9760F36-3623-5D1D-F279-795071BFC23B}"/>
              </a:ext>
            </a:extLst>
          </p:cNvPr>
          <p:cNvSpPr/>
          <p:nvPr/>
        </p:nvSpPr>
        <p:spPr>
          <a:xfrm>
            <a:off x="326231" y="279480"/>
            <a:ext cx="8491500" cy="5824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他們就立刻動身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返回耶路撒冷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遇見那十一位門徒和跟他們聚在一起的人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就聽到他們說</a:t>
            </a:r>
            <a:r>
              <a:rPr lang="en-US" altLang="zh-TW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「主真的復活了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也顯現給西滿了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」他們二人就把路上的事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和在分餅時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他們怎樣認出了耶穌的事</a:t>
            </a:r>
            <a:r>
              <a:rPr lang="zh-CN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述說了一遍。</a:t>
            </a:r>
            <a:endParaRPr lang="en-US" altLang="zh-TW" sz="4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78F5413-9CCE-7C5C-603D-7C3CEC5C4FEF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7</a:t>
            </a:r>
            <a:r>
              <a:rPr lang="zh-TW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7</a:t>
            </a:r>
            <a:endParaRPr sz="20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12312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p21"/>
          <p:cNvSpPr/>
          <p:nvPr/>
        </p:nvSpPr>
        <p:spPr>
          <a:xfrm>
            <a:off x="184010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—基督的福音—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28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23"/>
          <p:cNvSpPr txBox="1"/>
          <p:nvPr/>
        </p:nvSpPr>
        <p:spPr>
          <a:xfrm>
            <a:off x="539750" y="1773238"/>
            <a:ext cx="8424862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我信唯一的天主，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全能的聖父，天地萬物，無論有形無形，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都是祂所創造的。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753" name="Google Shape;753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信    經</a:t>
            </a:r>
            <a:r>
              <a:rPr lang="zh-TW" sz="72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7200" b="1" dirty="0">
                <a:solidFill>
                  <a:srgbClr val="FF0000"/>
                </a:solidFill>
              </a:rPr>
              <a:t>　</a:t>
            </a:r>
            <a:endParaRPr sz="72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24"/>
          <p:cNvSpPr txBox="1"/>
          <p:nvPr/>
        </p:nvSpPr>
        <p:spPr>
          <a:xfrm>
            <a:off x="2049187" y="395800"/>
            <a:ext cx="7295868" cy="60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我信唯一的主、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天主的獨生子。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祂在萬世之前，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由聖父所生。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25"/>
          <p:cNvSpPr txBox="1"/>
          <p:nvPr/>
        </p:nvSpPr>
        <p:spPr>
          <a:xfrm>
            <a:off x="855041" y="1593902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祂是出自天主的天主，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出自光明的光明，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出自真天主的真天主。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6"/>
          <p:cNvSpPr/>
          <p:nvPr/>
        </p:nvSpPr>
        <p:spPr>
          <a:xfrm>
            <a:off x="633826" y="1074529"/>
            <a:ext cx="8353425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祂是聖父所生，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而非聖父所造，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與聖父同性同體，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萬物是藉著祂而造成的。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7"/>
          <p:cNvSpPr/>
          <p:nvPr/>
        </p:nvSpPr>
        <p:spPr>
          <a:xfrm>
            <a:off x="538575" y="188925"/>
            <a:ext cx="80967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74" name="Google Shape;774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4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鞠 躬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775" name="Google Shape;775;p27"/>
          <p:cNvSpPr/>
          <p:nvPr/>
        </p:nvSpPr>
        <p:spPr>
          <a:xfrm>
            <a:off x="34925" y="4289425"/>
            <a:ext cx="8929688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祂因聖神由童貞瑪利亞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28"/>
          <p:cNvSpPr txBox="1"/>
          <p:nvPr/>
        </p:nvSpPr>
        <p:spPr>
          <a:xfrm>
            <a:off x="591184" y="497448"/>
            <a:ext cx="87432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29"/>
          <p:cNvSpPr txBox="1"/>
          <p:nvPr/>
        </p:nvSpPr>
        <p:spPr>
          <a:xfrm>
            <a:off x="1225343" y="497448"/>
            <a:ext cx="72009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>
          <a:extLst>
            <a:ext uri="{FF2B5EF4-FFF2-40B4-BE49-F238E27FC236}">
              <a16:creationId xmlns:a16="http://schemas.microsoft.com/office/drawing/2014/main" id="{3B8DD27F-70A4-14E3-F89B-08BC81CAAF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8">
            <a:extLst>
              <a:ext uri="{FF2B5EF4-FFF2-40B4-BE49-F238E27FC236}">
                <a16:creationId xmlns:a16="http://schemas.microsoft.com/office/drawing/2014/main" id="{89E47B8B-04FD-C5C9-D180-05A50CF2BF65}"/>
              </a:ext>
            </a:extLst>
          </p:cNvPr>
          <p:cNvSpPr/>
          <p:nvPr/>
        </p:nvSpPr>
        <p:spPr>
          <a:xfrm>
            <a:off x="7847088" y="4941669"/>
            <a:ext cx="12969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1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0" name="Google Shape;590;p38">
            <a:extLst>
              <a:ext uri="{FF2B5EF4-FFF2-40B4-BE49-F238E27FC236}">
                <a16:creationId xmlns:a16="http://schemas.microsoft.com/office/drawing/2014/main" id="{76203278-9BF8-A323-557D-240FB669A9F6}"/>
              </a:ext>
            </a:extLst>
          </p:cNvPr>
          <p:cNvSpPr txBox="1"/>
          <p:nvPr/>
        </p:nvSpPr>
        <p:spPr>
          <a:xfrm>
            <a:off x="756687" y="1132688"/>
            <a:ext cx="8096658" cy="5260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66700" lvl="0" algn="ctr">
              <a:lnSpc>
                <a:spcPct val="90000"/>
              </a:lnSpc>
              <a:buClr>
                <a:srgbClr val="C00000"/>
              </a:buClr>
              <a:buSzPts val="6000"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普世同歌唱，慶賀永生君王，戰勝死亡萬民讚揚凱旋煥榮光</a:t>
            </a:r>
          </a:p>
          <a:p>
            <a:pPr marL="266700" lvl="0" algn="ctr">
              <a:lnSpc>
                <a:spcPct val="90000"/>
              </a:lnSpc>
              <a:spcBef>
                <a:spcPts val="700"/>
              </a:spcBef>
              <a:buClr>
                <a:schemeClr val="dk1"/>
              </a:buClr>
              <a:buSzPts val="6000"/>
            </a:pPr>
            <a:r>
              <a:rPr lang="en-US" altLang="zh-TW" sz="6000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3. </a:t>
            </a:r>
            <a:r>
              <a:rPr lang="zh-TW" altLang="en-US" sz="6000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天主聖子寶血聖傷，普世罪債償，救我萬民歧途亡羊，永享主榮光。</a:t>
            </a:r>
            <a:endParaRPr lang="zh-TW" altLang="en-US" sz="6000" dirty="0"/>
          </a:p>
        </p:txBody>
      </p:sp>
      <p:sp>
        <p:nvSpPr>
          <p:cNvPr id="591" name="Google Shape;591;p38">
            <a:extLst>
              <a:ext uri="{FF2B5EF4-FFF2-40B4-BE49-F238E27FC236}">
                <a16:creationId xmlns:a16="http://schemas.microsoft.com/office/drawing/2014/main" id="{30081EED-7EB1-DEE8-5BA1-0D11A5C750B8}"/>
              </a:ext>
            </a:extLst>
          </p:cNvPr>
          <p:cNvSpPr txBox="1"/>
          <p:nvPr/>
        </p:nvSpPr>
        <p:spPr>
          <a:xfrm>
            <a:off x="2355775" y="0"/>
            <a:ext cx="4432449" cy="109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45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慶賀主的凱旋</a:t>
            </a:r>
            <a:endParaRPr sz="45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92" name="Google Shape;592;p38">
            <a:extLst>
              <a:ext uri="{FF2B5EF4-FFF2-40B4-BE49-F238E27FC236}">
                <a16:creationId xmlns:a16="http://schemas.microsoft.com/office/drawing/2014/main" id="{AAB0D8C7-F5BF-6D1F-6842-4F5EFA8ADE76}"/>
              </a:ext>
            </a:extLst>
          </p:cNvPr>
          <p:cNvSpPr txBox="1"/>
          <p:nvPr/>
        </p:nvSpPr>
        <p:spPr>
          <a:xfrm>
            <a:off x="7381965" y="6393072"/>
            <a:ext cx="1762035" cy="50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慶賀主的凱旋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-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3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of 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4</a:t>
            </a:r>
            <a:endParaRPr sz="1200" b="0" i="0" u="none" strike="noStrike" cap="none" dirty="0">
              <a:solidFill>
                <a:schemeClr val="accent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329133940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30"/>
          <p:cNvSpPr txBox="1"/>
          <p:nvPr/>
        </p:nvSpPr>
        <p:spPr>
          <a:xfrm>
            <a:off x="894779" y="160822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我信聖神，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祂是主及賦予生命者，由聖父聖子所共發。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祂和聖父聖子，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同受欽崇，同享光榮。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祂曾藉先知們發言。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31"/>
          <p:cNvSpPr txBox="1"/>
          <p:nvPr/>
        </p:nvSpPr>
        <p:spPr>
          <a:xfrm>
            <a:off x="611188" y="668544"/>
            <a:ext cx="8928100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至聖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96" name="Google Shape;796;p31"/>
          <p:cNvSpPr/>
          <p:nvPr/>
        </p:nvSpPr>
        <p:spPr>
          <a:xfrm>
            <a:off x="611188" y="3429000"/>
            <a:ext cx="8424862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我承認赦罪的聖洗，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只有一個。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32"/>
          <p:cNvSpPr/>
          <p:nvPr/>
        </p:nvSpPr>
        <p:spPr>
          <a:xfrm>
            <a:off x="1182828" y="1651610"/>
            <a:ext cx="69850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33"/>
          <p:cNvSpPr txBox="1"/>
          <p:nvPr/>
        </p:nvSpPr>
        <p:spPr>
          <a:xfrm>
            <a:off x="539750" y="781602"/>
            <a:ext cx="8064500" cy="4570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en-US" alt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信  友  禱  詞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en-US" alt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領：我們同聲祈禱</a:t>
            </a:r>
            <a:endParaRPr sz="6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全體：求主俯聽我們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/>
          <p:cNvSpPr/>
          <p:nvPr/>
        </p:nvSpPr>
        <p:spPr>
          <a:xfrm>
            <a:off x="103031" y="103032"/>
            <a:ext cx="8944378" cy="6278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聖若瑟禱文</a:t>
            </a:r>
            <a:endParaRPr lang="en-US" altLang="zh-TW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altLang="en-US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親愛的聖若瑟，天主的忠僕和聖家慈愛的守護者：</a:t>
            </a: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我們懇求您的指引和代禱，好使我們能忠實地敬拜上主，勇敢地分享我們的信仰，慷慨地實踐慈悲與善行。</a:t>
            </a:r>
            <a:endParaRPr sz="52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904A43F2-536E-284F-5AB6-A27773F4D877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1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157"/>
          <p:cNvSpPr/>
          <p:nvPr/>
        </p:nvSpPr>
        <p:spPr>
          <a:xfrm>
            <a:off x="99391" y="139148"/>
            <a:ext cx="8903528" cy="5767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聖若瑟禱文</a:t>
            </a:r>
            <a:endParaRPr lang="en-US" altLang="zh-TW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sz="2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請協助我們成為傳播福音的使徒，隨時準備分享我們的時間，才能與財富。藉此擴展天主的國度，懇請您教導我們以謙卑和信賴的心接受基督，並在聖體聖事中敬拜祂。</a:t>
            </a:r>
            <a:endParaRPr sz="52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403BB350-A21A-AFA6-A756-8660598287EC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158"/>
          <p:cNvSpPr/>
          <p:nvPr/>
        </p:nvSpPr>
        <p:spPr>
          <a:xfrm>
            <a:off x="149086" y="77333"/>
            <a:ext cx="9084365" cy="67033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聖若瑟禱文</a:t>
            </a:r>
            <a:endParaRPr lang="en-US" altLang="zh-TW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sz="2800" b="1" i="0" u="none" strike="noStrike" cap="none" dirty="0">
              <a:solidFill>
                <a:srgbClr val="C00000"/>
              </a:solidFill>
              <a:latin typeface="+mn-lt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慈愛的聖若瑟，請護佑我們避免罪惡的玷污，幫助我們抵禦黑暗的勢力。我們謙卑地請求您透過主耶穌基督，向天父表達我們的祈禱。</a:t>
            </a:r>
            <a:endParaRPr lang="en-US" altLang="zh-TW" sz="52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520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阿們。</a:t>
            </a:r>
            <a:endParaRPr sz="5200" i="0" u="none" strike="noStrike" cap="none" dirty="0">
              <a:solidFill>
                <a:srgbClr val="00006C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8FD06484-6D5C-6A2E-F292-5EA130D6CA2B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9" name="Google Shape;829;g3b0d598f3c5_0_0"/>
          <p:cNvSpPr txBox="1">
            <a:spLocks noGrp="1"/>
          </p:cNvSpPr>
          <p:nvPr>
            <p:ph type="title" idx="4294967295"/>
          </p:nvPr>
        </p:nvSpPr>
        <p:spPr>
          <a:xfrm>
            <a:off x="323850" y="395448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-ExtB"/>
                <a:sym typeface="PMingLiu-ExtB"/>
              </a:rPr>
              <a:t>聖   祭   禮   儀   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-ExtB"/>
              <a:sym typeface="PMingLiu-ExtB"/>
            </a:endParaRPr>
          </a:p>
        </p:txBody>
      </p:sp>
      <p:sp>
        <p:nvSpPr>
          <p:cNvPr id="830" name="Google Shape;830;g3b0d598f3c5_0_0"/>
          <p:cNvSpPr/>
          <p:nvPr/>
        </p:nvSpPr>
        <p:spPr>
          <a:xfrm>
            <a:off x="2566050" y="2990656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  獻  曲</a:t>
            </a:r>
            <a:endParaRPr sz="48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31" name="Google Shape;831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62" y="39817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TW" altLang="en-US" sz="6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祢是我的父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p144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TW" altLang="zh-CN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祢是我的父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880" name="Google Shape;880;p144"/>
          <p:cNvSpPr txBox="1">
            <a:spLocks noGrp="1"/>
          </p:cNvSpPr>
          <p:nvPr>
            <p:ph type="body" idx="1"/>
          </p:nvPr>
        </p:nvSpPr>
        <p:spPr>
          <a:xfrm>
            <a:off x="234087" y="889301"/>
            <a:ext cx="8640900" cy="56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717550">
              <a:lnSpc>
                <a:spcPct val="90000"/>
              </a:lnSpc>
              <a:spcBef>
                <a:spcPts val="0"/>
              </a:spcBef>
              <a:buSzPts val="6000"/>
              <a:buNone/>
            </a:pPr>
            <a:r>
              <a:rPr lang="zh-TW" altLang="en-US" sz="5800" dirty="0">
                <a:latin typeface="Microsoft YaHei"/>
                <a:ea typeface="Microsoft YaHei"/>
                <a:cs typeface="Microsoft YaHei"/>
                <a:sym typeface="Microsoft YaHei"/>
              </a:rPr>
              <a:t>父，我把自己交付在祢手中，請祢隨意處置吧！</a:t>
            </a:r>
          </a:p>
          <a:p>
            <a:pPr marL="0" lvl="0" indent="717550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5800" dirty="0">
                <a:latin typeface="Microsoft YaHei"/>
                <a:ea typeface="Microsoft YaHei"/>
                <a:cs typeface="Microsoft YaHei"/>
                <a:sym typeface="Microsoft YaHei"/>
              </a:rPr>
              <a:t>不論祢作什麼，我都感謝祢，我預備接受一切，只讓祢的旨意，在我身上實現，也在一切受造物上實現。</a:t>
            </a:r>
            <a:endParaRPr lang="zh-TW" altLang="en-US" sz="5800" dirty="0"/>
          </a:p>
        </p:txBody>
      </p:sp>
      <p:sp>
        <p:nvSpPr>
          <p:cNvPr id="881" name="Google Shape;881;p144"/>
          <p:cNvSpPr txBox="1"/>
          <p:nvPr/>
        </p:nvSpPr>
        <p:spPr>
          <a:xfrm>
            <a:off x="5076825" y="6237287"/>
            <a:ext cx="38163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chemeClr val="accent2"/>
              </a:buClr>
              <a:buSzPts val="2000"/>
            </a:pPr>
            <a:r>
              <a:rPr lang="zh-TW" altLang="en-US" sz="16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祢是我的父 </a:t>
            </a:r>
            <a:r>
              <a:rPr lang="zh-TW" sz="16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1 of </a:t>
            </a:r>
            <a:r>
              <a:rPr lang="en-US" altLang="zh-TW" sz="16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endParaRPr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p145"/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TW" altLang="zh-CN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祢是我的父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887" name="Google Shape;887;p145"/>
          <p:cNvSpPr txBox="1">
            <a:spLocks noGrp="1"/>
          </p:cNvSpPr>
          <p:nvPr>
            <p:ph type="body" idx="1"/>
          </p:nvPr>
        </p:nvSpPr>
        <p:spPr>
          <a:xfrm>
            <a:off x="233337" y="838338"/>
            <a:ext cx="8642400" cy="56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717550" algn="ctr">
              <a:spcBef>
                <a:spcPts val="0"/>
              </a:spcBef>
              <a:buSzPts val="6000"/>
              <a:buNone/>
            </a:pP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主，</a:t>
            </a:r>
            <a:endParaRPr lang="zh-TW" altLang="en-US" sz="5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717550" algn="ctr">
              <a:spcBef>
                <a:spcPts val="700"/>
              </a:spcBef>
              <a:buSzPts val="6000"/>
              <a:buNone/>
            </a:pP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我不願其他的任何事了，我把我的生命</a:t>
            </a:r>
            <a:endParaRPr lang="zh-TW" altLang="en-US" sz="5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717550" algn="ctr">
              <a:spcBef>
                <a:spcPts val="700"/>
              </a:spcBef>
              <a:buSzPts val="6000"/>
              <a:buNone/>
            </a:pP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交付在祢手中，</a:t>
            </a:r>
            <a:endParaRPr lang="zh-TW" altLang="en-US" sz="5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717550" algn="ctr">
              <a:spcBef>
                <a:spcPts val="700"/>
              </a:spcBef>
              <a:buSzPts val="6000"/>
              <a:buNone/>
            </a:pP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我以全心之愛</a:t>
            </a:r>
            <a:endParaRPr lang="zh-TW" altLang="en-US" sz="5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lvl="0" indent="717550" algn="ctr">
              <a:spcBef>
                <a:spcPts val="700"/>
              </a:spcBef>
              <a:buSzPts val="6000"/>
              <a:buNone/>
            </a:pP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把它奉獻給祢。</a:t>
            </a:r>
            <a:endParaRPr sz="5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88" name="Google Shape;888;p145"/>
          <p:cNvSpPr txBox="1"/>
          <p:nvPr/>
        </p:nvSpPr>
        <p:spPr>
          <a:xfrm>
            <a:off x="5076825" y="6237287"/>
            <a:ext cx="38163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chemeClr val="accent2"/>
              </a:buClr>
              <a:buSzPts val="2000"/>
            </a:pPr>
            <a:r>
              <a:rPr lang="zh-TW" altLang="en-US" sz="16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祢是我的父 </a:t>
            </a:r>
            <a:r>
              <a:rPr lang="zh-TW" sz="16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 of </a:t>
            </a:r>
            <a:r>
              <a:rPr lang="en-US" altLang="zh-TW" sz="16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endParaRPr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8">
          <a:extLst>
            <a:ext uri="{FF2B5EF4-FFF2-40B4-BE49-F238E27FC236}">
              <a16:creationId xmlns:a16="http://schemas.microsoft.com/office/drawing/2014/main" id="{7A84B87E-8051-2BDB-7526-1EE84C3CF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38">
            <a:extLst>
              <a:ext uri="{FF2B5EF4-FFF2-40B4-BE49-F238E27FC236}">
                <a16:creationId xmlns:a16="http://schemas.microsoft.com/office/drawing/2014/main" id="{90A17BAF-487B-F3B2-E2B5-EE0A8064032A}"/>
              </a:ext>
            </a:extLst>
          </p:cNvPr>
          <p:cNvSpPr/>
          <p:nvPr/>
        </p:nvSpPr>
        <p:spPr>
          <a:xfrm>
            <a:off x="7847088" y="4941669"/>
            <a:ext cx="12969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1" u="none" strike="noStrike" cap="non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0" name="Google Shape;590;p38">
            <a:extLst>
              <a:ext uri="{FF2B5EF4-FFF2-40B4-BE49-F238E27FC236}">
                <a16:creationId xmlns:a16="http://schemas.microsoft.com/office/drawing/2014/main" id="{3B84C0C3-9549-1DC0-9C86-A6E4B69B43E2}"/>
              </a:ext>
            </a:extLst>
          </p:cNvPr>
          <p:cNvSpPr txBox="1"/>
          <p:nvPr/>
        </p:nvSpPr>
        <p:spPr>
          <a:xfrm>
            <a:off x="756687" y="1132688"/>
            <a:ext cx="8096658" cy="5260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266700" lvl="0" algn="ctr">
              <a:lnSpc>
                <a:spcPct val="90000"/>
              </a:lnSpc>
              <a:buClr>
                <a:srgbClr val="C00000"/>
              </a:buClr>
              <a:buSzPts val="6000"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普世同歌唱，慶賀永生君王，戰勝死亡萬民讚揚凱旋煥榮光</a:t>
            </a:r>
          </a:p>
          <a:p>
            <a:pPr marL="266700" lvl="0" algn="ctr">
              <a:lnSpc>
                <a:spcPct val="90000"/>
              </a:lnSpc>
              <a:spcBef>
                <a:spcPts val="700"/>
              </a:spcBef>
              <a:buClr>
                <a:schemeClr val="dk1"/>
              </a:buClr>
              <a:buSzPts val="6000"/>
            </a:pPr>
            <a:r>
              <a:rPr lang="en-US" altLang="zh-TW" sz="6000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4. </a:t>
            </a:r>
            <a:r>
              <a:rPr lang="zh-TW" altLang="en-US" sz="6000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耶穌復活仁愛汪洋，賀萬壽無疆，懇主增我聖佑神光，度世歸天鄉。</a:t>
            </a:r>
            <a:endParaRPr lang="zh-TW" altLang="en-US" sz="6000" dirty="0"/>
          </a:p>
        </p:txBody>
      </p:sp>
      <p:sp>
        <p:nvSpPr>
          <p:cNvPr id="591" name="Google Shape;591;p38">
            <a:extLst>
              <a:ext uri="{FF2B5EF4-FFF2-40B4-BE49-F238E27FC236}">
                <a16:creationId xmlns:a16="http://schemas.microsoft.com/office/drawing/2014/main" id="{EA72D8D5-EF8C-5FE0-42A1-855D2DD39EAE}"/>
              </a:ext>
            </a:extLst>
          </p:cNvPr>
          <p:cNvSpPr txBox="1"/>
          <p:nvPr/>
        </p:nvSpPr>
        <p:spPr>
          <a:xfrm>
            <a:off x="2355775" y="0"/>
            <a:ext cx="4432449" cy="109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45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慶賀主的凱旋</a:t>
            </a:r>
            <a:endParaRPr sz="45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92" name="Google Shape;592;p38">
            <a:extLst>
              <a:ext uri="{FF2B5EF4-FFF2-40B4-BE49-F238E27FC236}">
                <a16:creationId xmlns:a16="http://schemas.microsoft.com/office/drawing/2014/main" id="{7FFAE018-FF0F-4F44-2828-116EA2E0FD61}"/>
              </a:ext>
            </a:extLst>
          </p:cNvPr>
          <p:cNvSpPr txBox="1"/>
          <p:nvPr/>
        </p:nvSpPr>
        <p:spPr>
          <a:xfrm>
            <a:off x="7381965" y="6393072"/>
            <a:ext cx="1762035" cy="501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zh-CN" altLang="en-US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慶賀主的凱旋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-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4</a:t>
            </a:r>
            <a:r>
              <a:rPr 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of </a:t>
            </a:r>
            <a:r>
              <a:rPr lang="en-US" altLang="zh-TW" sz="1200" b="0" i="0" u="none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4</a:t>
            </a:r>
            <a:endParaRPr sz="1200" b="0" i="0" u="none" strike="noStrike" cap="none" dirty="0">
              <a:solidFill>
                <a:schemeClr val="accent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48091402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5">
          <a:extLst>
            <a:ext uri="{FF2B5EF4-FFF2-40B4-BE49-F238E27FC236}">
              <a16:creationId xmlns:a16="http://schemas.microsoft.com/office/drawing/2014/main" id="{FC89CC9A-5E97-5A50-5C83-CEAC2A8E73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p145">
            <a:extLst>
              <a:ext uri="{FF2B5EF4-FFF2-40B4-BE49-F238E27FC236}">
                <a16:creationId xmlns:a16="http://schemas.microsoft.com/office/drawing/2014/main" id="{04EF857D-6288-C431-7D93-BA9A62D1DA2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11187" y="-31591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TW" altLang="zh-CN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祢是我的父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887" name="Google Shape;887;p145">
            <a:extLst>
              <a:ext uri="{FF2B5EF4-FFF2-40B4-BE49-F238E27FC236}">
                <a16:creationId xmlns:a16="http://schemas.microsoft.com/office/drawing/2014/main" id="{7DE7FC8A-FB6A-CFA7-6F04-C9FAB581D6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33337" y="838338"/>
            <a:ext cx="8642400" cy="56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717550">
              <a:spcBef>
                <a:spcPts val="0"/>
              </a:spcBef>
              <a:buSzPts val="6000"/>
              <a:buNone/>
            </a:pPr>
            <a:r>
              <a:rPr lang="zh-TW" altLang="en-US" sz="5800" dirty="0">
                <a:latin typeface="Microsoft YaHei"/>
                <a:ea typeface="Microsoft YaHei"/>
                <a:cs typeface="Microsoft YaHei"/>
                <a:sym typeface="Microsoft YaHei"/>
              </a:rPr>
              <a:t>父，因為我愛祢，所以我需要把我自己給祢，以無限的信任，毫無保留的把我自己交於祢手中。</a:t>
            </a:r>
          </a:p>
          <a:p>
            <a:pPr marL="0" lvl="0" indent="717550">
              <a:spcBef>
                <a:spcPts val="700"/>
              </a:spcBef>
              <a:buSzPts val="6000"/>
              <a:buNone/>
            </a:pPr>
            <a:r>
              <a:rPr lang="zh-TW" altLang="en-US" sz="5800" dirty="0">
                <a:latin typeface="Microsoft YaHei"/>
                <a:ea typeface="Microsoft YaHei"/>
                <a:cs typeface="Microsoft YaHei"/>
                <a:sym typeface="Microsoft YaHei"/>
              </a:rPr>
              <a:t>因為祢是我的父，因為祢是我的父。</a:t>
            </a:r>
            <a:endParaRPr lang="zh-TW" altLang="en-US" sz="5800" dirty="0"/>
          </a:p>
        </p:txBody>
      </p:sp>
      <p:sp>
        <p:nvSpPr>
          <p:cNvPr id="888" name="Google Shape;888;p145">
            <a:extLst>
              <a:ext uri="{FF2B5EF4-FFF2-40B4-BE49-F238E27FC236}">
                <a16:creationId xmlns:a16="http://schemas.microsoft.com/office/drawing/2014/main" id="{3CB255AE-A4B4-B020-EFAF-A650EAD2D3BE}"/>
              </a:ext>
            </a:extLst>
          </p:cNvPr>
          <p:cNvSpPr txBox="1"/>
          <p:nvPr/>
        </p:nvSpPr>
        <p:spPr>
          <a:xfrm>
            <a:off x="5076825" y="6237287"/>
            <a:ext cx="38163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chemeClr val="accent2"/>
              </a:buClr>
              <a:buSzPts val="2000"/>
            </a:pPr>
            <a:r>
              <a:rPr lang="zh-TW" altLang="en-US" sz="16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祢是我的父</a:t>
            </a:r>
            <a:r>
              <a:rPr lang="zh-TW" altLang="en-US" sz="1600" dirty="0"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6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r>
              <a:rPr lang="zh-TW" sz="16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6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endParaRPr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41749711"/>
      </p:ext>
    </p:extLst>
  </p:cSld>
  <p:clrMapOvr>
    <a:masterClrMapping/>
  </p:clrMapOvr>
  <p:transition spd="slow">
    <p:push dir="r"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9"/>
          <p:cNvSpPr txBox="1"/>
          <p:nvPr/>
        </p:nvSpPr>
        <p:spPr>
          <a:xfrm>
            <a:off x="716514" y="335865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各位教友：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請你們祈禱，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望全能的天主聖父，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收納我和你們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共同奉獻的聖祭。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40"/>
          <p:cNvSpPr txBox="1"/>
          <p:nvPr/>
        </p:nvSpPr>
        <p:spPr>
          <a:xfrm>
            <a:off x="574675" y="260350"/>
            <a:ext cx="7958138" cy="6407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也為我們和祂整個聖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41"/>
          <p:cNvSpPr/>
          <p:nvPr/>
        </p:nvSpPr>
        <p:spPr>
          <a:xfrm>
            <a:off x="323850" y="2252179"/>
            <a:ext cx="8351838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以上所求是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靠我們的主基督。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 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75" name="Google Shape;875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1" name="Google Shape;881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感     恩     經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8" name="Google Shape;888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9" name="Google Shape;889;p43"/>
          <p:cNvSpPr/>
          <p:nvPr/>
        </p:nvSpPr>
        <p:spPr>
          <a:xfrm>
            <a:off x="315913" y="3797714"/>
            <a:ext cx="86487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聖、聖、聖、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上主、萬有的主，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祢的光榮充滿天地。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奉主名而來的當受讚美，歡呼之聲，響徹雲霄。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成  聖  體  禮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00" name="Google Shape;900;p45"/>
          <p:cNvSpPr txBox="1"/>
          <p:nvPr/>
        </p:nvSpPr>
        <p:spPr>
          <a:xfrm>
            <a:off x="2735262" y="3798888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2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【請跪下】</a:t>
            </a:r>
            <a:endParaRPr sz="52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46"/>
          <p:cNvSpPr txBox="1"/>
          <p:nvPr/>
        </p:nvSpPr>
        <p:spPr>
          <a:xfrm>
            <a:off x="430212" y="612864"/>
            <a:ext cx="8713788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我們傳報祢的聖死，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我們歌頌祢的復活，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我們期待祢光榮地來臨。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47"/>
          <p:cNvSpPr/>
          <p:nvPr/>
        </p:nvSpPr>
        <p:spPr>
          <a:xfrm>
            <a:off x="400464" y="633412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全能的天主聖父,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愿一切崇敬和榮耀, 藉著基督, 偕同基督, 在基督內, 並聯合聖神, 都歸於祢, 直到永遠。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致     候     詞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8" name="Google Shape;618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主禮：因父、及子、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及聖神之名。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19" name="Google Shape;619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000" b="1" dirty="0">
                <a:solidFill>
                  <a:srgbClr val="00006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 聖   體   禮</a:t>
            </a:r>
            <a:endParaRPr sz="7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17" name="Google Shape;917;p48"/>
          <p:cNvSpPr txBox="1"/>
          <p:nvPr/>
        </p:nvSpPr>
        <p:spPr>
          <a:xfrm>
            <a:off x="539750" y="1640579"/>
            <a:ext cx="856932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：……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Google Shape;922;p49"/>
          <p:cNvSpPr txBox="1"/>
          <p:nvPr/>
        </p:nvSpPr>
        <p:spPr>
          <a:xfrm>
            <a:off x="523875" y="117475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求祢今天賞給我們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日用的食糧，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求祢寬恕我們的罪過，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如同我們寬恕別人一樣，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不要讓我們陷於誘惑，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但救我們免於凶惡。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23" name="Google Shape;923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29" name="Google Shape;929;p50"/>
          <p:cNvSpPr txBox="1"/>
          <p:nvPr/>
        </p:nvSpPr>
        <p:spPr>
          <a:xfrm>
            <a:off x="1329531" y="245097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天下萬國，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普世權威，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  一切榮耀，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永歸於祢。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p51"/>
          <p:cNvSpPr/>
          <p:nvPr/>
        </p:nvSpPr>
        <p:spPr>
          <a:xfrm>
            <a:off x="380032" y="9939"/>
            <a:ext cx="8595001" cy="6629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祢是天主，永生永王。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願主的平安常與你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0" name="Google Shape;940;p52"/>
          <p:cNvSpPr txBox="1"/>
          <p:nvPr/>
        </p:nvSpPr>
        <p:spPr>
          <a:xfrm>
            <a:off x="179388" y="4437063"/>
            <a:ext cx="8569325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1" name="Google Shape;941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求祢賜給我們平安。 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p54"/>
          <p:cNvSpPr txBox="1"/>
          <p:nvPr/>
        </p:nvSpPr>
        <p:spPr>
          <a:xfrm>
            <a:off x="488087" y="227772"/>
            <a:ext cx="8167825" cy="7441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主，我當不起祢到我心裡來，只要祢說一句話，我的靈魂就會痊癒。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6" name="Google Shape;956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57" name="Google Shape;957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 dirty="0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請教友依序恭領聖體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3aaa50201ad_0_0"/>
          <p:cNvSpPr txBox="1"/>
          <p:nvPr/>
        </p:nvSpPr>
        <p:spPr>
          <a:xfrm>
            <a:off x="468300" y="418410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63" name="Google Shape;963;g3aaa50201ad_0_0"/>
          <p:cNvSpPr txBox="1">
            <a:spLocks noGrp="1"/>
          </p:cNvSpPr>
          <p:nvPr>
            <p:ph type="title" idx="4294967295"/>
          </p:nvPr>
        </p:nvSpPr>
        <p:spPr>
          <a:xfrm>
            <a:off x="628650" y="2942960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TW" altLang="zh-CN" sz="8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讚美主耶穌</a:t>
            </a:r>
            <a:endParaRPr sz="8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164"/>
          <p:cNvSpPr txBox="1">
            <a:spLocks noGrp="1"/>
          </p:cNvSpPr>
          <p:nvPr>
            <p:ph type="title"/>
          </p:nvPr>
        </p:nvSpPr>
        <p:spPr>
          <a:xfrm>
            <a:off x="628650" y="-216521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CN" altLang="en-US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讚美主耶穌</a:t>
            </a:r>
            <a:endParaRPr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8" name="Google Shape;998;p164"/>
          <p:cNvSpPr txBox="1">
            <a:spLocks noGrp="1"/>
          </p:cNvSpPr>
          <p:nvPr>
            <p:ph type="body" idx="1"/>
          </p:nvPr>
        </p:nvSpPr>
        <p:spPr>
          <a:xfrm>
            <a:off x="-269624" y="1124088"/>
            <a:ext cx="9065754" cy="56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71500" tIns="45700" rIns="91425" bIns="45700" anchor="t" anchorCtr="0">
            <a:noAutofit/>
          </a:bodyPr>
          <a:lstStyle/>
          <a:p>
            <a:pPr marL="717550" lvl="0" indent="-717550">
              <a:spcBef>
                <a:spcPts val="0"/>
              </a:spcBef>
              <a:buSzPts val="6600"/>
              <a:buNone/>
            </a:pPr>
            <a:r>
              <a:rPr lang="en-US" altLang="zh-TW" sz="6000" dirty="0">
                <a:latin typeface="Microsoft YaHei"/>
                <a:ea typeface="Microsoft YaHei"/>
                <a:cs typeface="Microsoft YaHei"/>
                <a:sym typeface="Microsoft YaHei"/>
              </a:rPr>
              <a:t>1. </a:t>
            </a: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讚美主耶穌，宇宙萬 物主宰，祢本為神，降生人間；我靈所仰慕，我心所愛戴，是我榮耀歡樂冠冕。</a:t>
            </a:r>
            <a:endParaRPr lang="zh-TW" altLang="en-US" sz="6000" dirty="0"/>
          </a:p>
        </p:txBody>
      </p:sp>
      <p:sp>
        <p:nvSpPr>
          <p:cNvPr id="999" name="Google Shape;999;p164"/>
          <p:cNvSpPr txBox="1"/>
          <p:nvPr/>
        </p:nvSpPr>
        <p:spPr>
          <a:xfrm>
            <a:off x="5076825" y="6237287"/>
            <a:ext cx="38163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CN" altLang="en-US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讚美主耶穌</a:t>
            </a:r>
            <a:r>
              <a:rPr lang="zh-TW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1 of </a:t>
            </a:r>
            <a:r>
              <a:rPr lang="en-US" altLang="zh-TW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600" dirty="0">
              <a:solidFill>
                <a:schemeClr val="accent6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3"/>
          <p:cNvSpPr txBox="1"/>
          <p:nvPr/>
        </p:nvSpPr>
        <p:spPr>
          <a:xfrm>
            <a:off x="258913" y="628253"/>
            <a:ext cx="8796600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主禮：願天父的慈愛，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基督的聖寵，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聖神的恩賜，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與你們同在。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全體：也與你的心靈同在。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>
          <a:extLst>
            <a:ext uri="{FF2B5EF4-FFF2-40B4-BE49-F238E27FC236}">
              <a16:creationId xmlns:a16="http://schemas.microsoft.com/office/drawing/2014/main" id="{3B0D4324-9E77-A078-7AE6-9E1012485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164">
            <a:extLst>
              <a:ext uri="{FF2B5EF4-FFF2-40B4-BE49-F238E27FC236}">
                <a16:creationId xmlns:a16="http://schemas.microsoft.com/office/drawing/2014/main" id="{C1537E5F-2BE4-11E9-B4CF-2330DF2C74A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-216520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CN" altLang="en-US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讚美主耶穌</a:t>
            </a:r>
            <a:endParaRPr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8" name="Google Shape;998;p164">
            <a:extLst>
              <a:ext uri="{FF2B5EF4-FFF2-40B4-BE49-F238E27FC236}">
                <a16:creationId xmlns:a16="http://schemas.microsoft.com/office/drawing/2014/main" id="{CB4E286A-0FF7-7824-129A-50B31104A1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269624" y="1124088"/>
            <a:ext cx="9065754" cy="56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71500" tIns="45700" rIns="91425" bIns="45700" anchor="t" anchorCtr="0">
            <a:noAutofit/>
          </a:bodyPr>
          <a:lstStyle/>
          <a:p>
            <a:pPr marL="717550" lvl="0" indent="-717550">
              <a:spcBef>
                <a:spcPts val="0"/>
              </a:spcBef>
              <a:buSzPts val="6600"/>
              <a:buNone/>
            </a:pPr>
            <a:r>
              <a:rPr lang="en-US" altLang="zh-TW" sz="6000" dirty="0">
                <a:latin typeface="Microsoft YaHei"/>
                <a:ea typeface="Microsoft YaHei"/>
                <a:cs typeface="Microsoft YaHei"/>
                <a:sym typeface="Microsoft YaHei"/>
              </a:rPr>
              <a:t>2. </a:t>
            </a: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青翠芳草地，皓皓艷白花林，春日和風，萬紫千紅；難比主美麗，難比主高潔，主使憂苦立變歡騰。</a:t>
            </a:r>
            <a:endParaRPr lang="zh-TW" altLang="en-US" sz="6000" dirty="0"/>
          </a:p>
        </p:txBody>
      </p:sp>
      <p:sp>
        <p:nvSpPr>
          <p:cNvPr id="999" name="Google Shape;999;p164">
            <a:extLst>
              <a:ext uri="{FF2B5EF4-FFF2-40B4-BE49-F238E27FC236}">
                <a16:creationId xmlns:a16="http://schemas.microsoft.com/office/drawing/2014/main" id="{0EA0AD97-DE34-994A-CA6B-660AB1DB6CD7}"/>
              </a:ext>
            </a:extLst>
          </p:cNvPr>
          <p:cNvSpPr txBox="1"/>
          <p:nvPr/>
        </p:nvSpPr>
        <p:spPr>
          <a:xfrm>
            <a:off x="5076825" y="6237287"/>
            <a:ext cx="38163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CN" altLang="en-US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讚美主耶穌</a:t>
            </a:r>
            <a:r>
              <a:rPr lang="zh-TW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zh-TW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600" dirty="0">
              <a:solidFill>
                <a:schemeClr val="accent6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80556234"/>
      </p:ext>
    </p:extLst>
  </p:cSld>
  <p:clrMapOvr>
    <a:masterClrMapping/>
  </p:clrMapOvr>
  <p:transition spd="slow">
    <p:push dir="r"/>
  </p:transition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>
          <a:extLst>
            <a:ext uri="{FF2B5EF4-FFF2-40B4-BE49-F238E27FC236}">
              <a16:creationId xmlns:a16="http://schemas.microsoft.com/office/drawing/2014/main" id="{7DFE0D6C-62A4-CA2F-068C-42979C697E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164">
            <a:extLst>
              <a:ext uri="{FF2B5EF4-FFF2-40B4-BE49-F238E27FC236}">
                <a16:creationId xmlns:a16="http://schemas.microsoft.com/office/drawing/2014/main" id="{07F1BC09-7955-76C9-DD0B-FBEC30E8501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-216520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CN" altLang="en-US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讚美主耶穌</a:t>
            </a:r>
            <a:endParaRPr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8" name="Google Shape;998;p164">
            <a:extLst>
              <a:ext uri="{FF2B5EF4-FFF2-40B4-BE49-F238E27FC236}">
                <a16:creationId xmlns:a16="http://schemas.microsoft.com/office/drawing/2014/main" id="{116CB994-0142-ABAD-CCEE-6E55DE8F99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269624" y="1124088"/>
            <a:ext cx="9065754" cy="56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71500" tIns="45700" rIns="91425" bIns="45700" anchor="t" anchorCtr="0">
            <a:noAutofit/>
          </a:bodyPr>
          <a:lstStyle/>
          <a:p>
            <a:pPr marL="717550" lvl="0" indent="-717550">
              <a:spcBef>
                <a:spcPts val="0"/>
              </a:spcBef>
              <a:buSzPts val="6600"/>
              <a:buNone/>
            </a:pPr>
            <a:r>
              <a:rPr lang="zh-TW" altLang="zh-CN" sz="6000" dirty="0">
                <a:latin typeface="Microsoft YaHei"/>
                <a:ea typeface="Microsoft YaHei"/>
                <a:cs typeface="Microsoft YaHei"/>
                <a:sym typeface="Microsoft YaHei"/>
              </a:rPr>
              <a:t>3.</a:t>
            </a:r>
            <a:r>
              <a:rPr lang="en-US" altLang="zh-TW" sz="6000" dirty="0"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altLang="zh-CN" sz="6000" dirty="0">
                <a:latin typeface="Microsoft YaHei"/>
                <a:ea typeface="Microsoft YaHei"/>
                <a:cs typeface="Microsoft YaHei"/>
                <a:sym typeface="Microsoft YaHei"/>
              </a:rPr>
              <a:t>如日正當中，又如月照碧空，還像夜半，滿天繁星；主卻更光榮，主卻更清明，超乎天上人間歌頌。</a:t>
            </a:r>
            <a:endParaRPr lang="zh-TW" altLang="en-US" sz="6000" dirty="0"/>
          </a:p>
        </p:txBody>
      </p:sp>
      <p:sp>
        <p:nvSpPr>
          <p:cNvPr id="999" name="Google Shape;999;p164">
            <a:extLst>
              <a:ext uri="{FF2B5EF4-FFF2-40B4-BE49-F238E27FC236}">
                <a16:creationId xmlns:a16="http://schemas.microsoft.com/office/drawing/2014/main" id="{BDE0E94E-62AE-276B-CEF3-4F49A378265D}"/>
              </a:ext>
            </a:extLst>
          </p:cNvPr>
          <p:cNvSpPr txBox="1"/>
          <p:nvPr/>
        </p:nvSpPr>
        <p:spPr>
          <a:xfrm>
            <a:off x="5076825" y="6237287"/>
            <a:ext cx="38163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CN" altLang="en-US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讚美主耶穌</a:t>
            </a:r>
            <a:r>
              <a:rPr lang="zh-TW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r>
              <a:rPr lang="zh-TW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600" dirty="0">
              <a:solidFill>
                <a:schemeClr val="accent6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36922405"/>
      </p:ext>
    </p:extLst>
  </p:cSld>
  <p:clrMapOvr>
    <a:masterClrMapping/>
  </p:clrMapOvr>
  <p:transition spd="slow">
    <p:push dir="r"/>
  </p:transition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>
          <a:extLst>
            <a:ext uri="{FF2B5EF4-FFF2-40B4-BE49-F238E27FC236}">
              <a16:creationId xmlns:a16="http://schemas.microsoft.com/office/drawing/2014/main" id="{4CAAB1AF-1FC6-553A-FC79-340AE349F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164">
            <a:extLst>
              <a:ext uri="{FF2B5EF4-FFF2-40B4-BE49-F238E27FC236}">
                <a16:creationId xmlns:a16="http://schemas.microsoft.com/office/drawing/2014/main" id="{CC3ED0D2-61A0-ED0C-422E-D8D2709EC7A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-216520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CN" altLang="en-US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讚美主耶穌</a:t>
            </a:r>
            <a:endParaRPr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8" name="Google Shape;998;p164">
            <a:extLst>
              <a:ext uri="{FF2B5EF4-FFF2-40B4-BE49-F238E27FC236}">
                <a16:creationId xmlns:a16="http://schemas.microsoft.com/office/drawing/2014/main" id="{85F710E8-5B07-1D0D-6319-180B5A476B1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-269624" y="1124088"/>
            <a:ext cx="9065754" cy="56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71500" tIns="45700" rIns="91425" bIns="45700" anchor="t" anchorCtr="0">
            <a:noAutofit/>
          </a:bodyPr>
          <a:lstStyle/>
          <a:p>
            <a:pPr marL="717550" lvl="0" indent="-717550">
              <a:spcBef>
                <a:spcPts val="0"/>
              </a:spcBef>
              <a:buSzPts val="6600"/>
              <a:buNone/>
            </a:pPr>
            <a:r>
              <a:rPr lang="zh-TW" altLang="zh-CN" sz="6000" dirty="0">
                <a:latin typeface="Microsoft YaHei"/>
                <a:ea typeface="Microsoft YaHei"/>
                <a:cs typeface="Microsoft YaHei"/>
                <a:sym typeface="Microsoft YaHei"/>
              </a:rPr>
              <a:t>4.</a:t>
            </a:r>
            <a:r>
              <a:rPr lang="en-US" altLang="zh-TW" sz="6000" dirty="0"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altLang="zh-CN" sz="6000" dirty="0">
                <a:latin typeface="Microsoft YaHei"/>
                <a:ea typeface="Microsoft YaHei"/>
                <a:cs typeface="Microsoft YaHei"/>
                <a:sym typeface="Microsoft YaHei"/>
              </a:rPr>
              <a:t>讚美主耶穌，統轄萬國萬民，世人救主，天上真神；尊貴與光榮，讚美共欽崇，都歸主耶穌到無窮。</a:t>
            </a:r>
            <a:endParaRPr lang="zh-TW" altLang="en-US" sz="6000" dirty="0"/>
          </a:p>
        </p:txBody>
      </p:sp>
      <p:sp>
        <p:nvSpPr>
          <p:cNvPr id="999" name="Google Shape;999;p164">
            <a:extLst>
              <a:ext uri="{FF2B5EF4-FFF2-40B4-BE49-F238E27FC236}">
                <a16:creationId xmlns:a16="http://schemas.microsoft.com/office/drawing/2014/main" id="{68B9B538-A572-5D7D-5A83-2F0D934698F3}"/>
              </a:ext>
            </a:extLst>
          </p:cNvPr>
          <p:cNvSpPr txBox="1"/>
          <p:nvPr/>
        </p:nvSpPr>
        <p:spPr>
          <a:xfrm>
            <a:off x="5076825" y="6237287"/>
            <a:ext cx="38163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CN" altLang="en-US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讚美主耶穌</a:t>
            </a:r>
            <a:r>
              <a:rPr lang="zh-TW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r>
              <a:rPr lang="zh-TW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600" b="0" i="0" u="none" strike="noStrike" cap="none" dirty="0">
                <a:solidFill>
                  <a:schemeClr val="accent6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600" dirty="0">
              <a:solidFill>
                <a:schemeClr val="accent6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23937333"/>
      </p:ext>
    </p:extLst>
  </p:cSld>
  <p:clrMapOvr>
    <a:masterClrMapping/>
  </p:clrMapOvr>
  <p:transition spd="slow">
    <p:push dir="r"/>
  </p:transition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57"/>
          <p:cNvSpPr txBox="1"/>
          <p:nvPr/>
        </p:nvSpPr>
        <p:spPr>
          <a:xfrm>
            <a:off x="250825" y="1847436"/>
            <a:ext cx="9217025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上主，……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以上所求是靠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en-US" alt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998" name="Google Shape;998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05" name="Google Shape;1005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41F9DB1-9157-45B5-973D-2E0DCB299003}"/>
              </a:ext>
            </a:extLst>
          </p:cNvPr>
          <p:cNvSpPr txBox="1"/>
          <p:nvPr/>
        </p:nvSpPr>
        <p:spPr>
          <a:xfrm>
            <a:off x="375410" y="2538412"/>
            <a:ext cx="8579747" cy="4153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主禮：願全能的天主，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聖父、聖子、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聖神，降福你們。</a:t>
            </a: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全體：阿們。</a:t>
            </a:r>
            <a:endParaRPr lang="zh-TW" altLang="en-US"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59"/>
          <p:cNvSpPr txBox="1"/>
          <p:nvPr/>
        </p:nvSpPr>
        <p:spPr>
          <a:xfrm>
            <a:off x="795338" y="1700213"/>
            <a:ext cx="8305800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11" name="Google Shape;1011;p59"/>
          <p:cNvSpPr/>
          <p:nvPr/>
        </p:nvSpPr>
        <p:spPr>
          <a:xfrm>
            <a:off x="795338" y="4141787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/>
              <a:sym typeface="Calibri"/>
            </a:endParaRPr>
          </a:p>
        </p:txBody>
      </p:sp>
      <p:sp>
        <p:nvSpPr>
          <p:cNvPr id="1017" name="Google Shape;1017;g3aaa5f67095_0_96"/>
          <p:cNvSpPr txBox="1">
            <a:spLocks noGrp="1"/>
          </p:cNvSpPr>
          <p:nvPr>
            <p:ph type="title"/>
          </p:nvPr>
        </p:nvSpPr>
        <p:spPr>
          <a:xfrm>
            <a:off x="628662" y="30234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CN" altLang="en-US" sz="60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/>
                <a:sym typeface="Arial"/>
              </a:rPr>
              <a:t>感謝我們復活主</a:t>
            </a:r>
            <a:endParaRPr sz="6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/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感謝我們復活主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/>
          <p:cNvSpPr txBox="1">
            <a:spLocks noGrp="1"/>
          </p:cNvSpPr>
          <p:nvPr>
            <p:ph type="body" idx="1"/>
          </p:nvPr>
        </p:nvSpPr>
        <p:spPr>
          <a:xfrm>
            <a:off x="290651" y="952500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阿肋路亞，阿肋路亞，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感謝我們復活主。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阿肋路亞，阿肋路亞，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讚美祂聖名。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en-US" altLang="zh-TW" sz="6000" dirty="0">
                <a:latin typeface="Microsoft YaHei"/>
                <a:ea typeface="Microsoft YaHei"/>
                <a:cs typeface="Microsoft YaHei"/>
                <a:sym typeface="Microsoft YaHei"/>
              </a:rPr>
              <a:t>1. </a:t>
            </a: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救主耶穌是全地的主，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祂是萬物的君王。</a:t>
            </a:r>
            <a:endParaRPr lang="zh-TW" altLang="en-US" sz="6000" dirty="0"/>
          </a:p>
        </p:txBody>
      </p:sp>
      <p:sp>
        <p:nvSpPr>
          <p:cNvPr id="1018" name="Google Shape;1018;p164"/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感謝我們復活主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1 of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endParaRPr sz="1800" b="0" i="0" u="none" strike="noStrike" cap="none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>
          <a:extLst>
            <a:ext uri="{FF2B5EF4-FFF2-40B4-BE49-F238E27FC236}">
              <a16:creationId xmlns:a16="http://schemas.microsoft.com/office/drawing/2014/main" id="{CB58CDB4-3462-0C18-C962-5FE8A99FA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64">
            <a:extLst>
              <a:ext uri="{FF2B5EF4-FFF2-40B4-BE49-F238E27FC236}">
                <a16:creationId xmlns:a16="http://schemas.microsoft.com/office/drawing/2014/main" id="{9E89F5F1-0390-DA5D-E25D-B424C795FE5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8650" y="-304110"/>
            <a:ext cx="7886700" cy="1441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CN" altLang="en-US" sz="4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感謝我們復活主</a:t>
            </a:r>
            <a:endParaRPr sz="4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1017" name="Google Shape;1017;p164">
            <a:extLst>
              <a:ext uri="{FF2B5EF4-FFF2-40B4-BE49-F238E27FC236}">
                <a16:creationId xmlns:a16="http://schemas.microsoft.com/office/drawing/2014/main" id="{D438107B-1835-8C15-D518-938BD725DE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0651" y="952500"/>
            <a:ext cx="8856662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>
              <a:lnSpc>
                <a:spcPct val="90000"/>
              </a:lnSpc>
              <a:spcBef>
                <a:spcPts val="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阿肋路亞，阿肋路亞，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感謝我們復活主。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阿肋路亞，阿肋路亞，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ts val="6000"/>
              <a:buNone/>
            </a:pPr>
            <a:r>
              <a:rPr lang="zh-TW" altLang="en-US" sz="6000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讚美祂聖名。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en-US" altLang="zh-TW" sz="6000" dirty="0">
                <a:latin typeface="Microsoft YaHei"/>
                <a:ea typeface="Microsoft YaHei"/>
                <a:cs typeface="Microsoft YaHei"/>
                <a:sym typeface="Microsoft YaHei"/>
              </a:rPr>
              <a:t>2. </a:t>
            </a: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我們已經與主同死，</a:t>
            </a:r>
            <a:endParaRPr lang="zh-TW" altLang="en-US" sz="6000" dirty="0"/>
          </a:p>
          <a:p>
            <a:pPr marL="0" lvl="0" indent="0" algn="ctr">
              <a:lnSpc>
                <a:spcPct val="90000"/>
              </a:lnSpc>
              <a:spcBef>
                <a:spcPts val="700"/>
              </a:spcBef>
              <a:buSzPts val="6000"/>
              <a:buNone/>
            </a:pPr>
            <a:r>
              <a:rPr lang="zh-TW" altLang="en-US" sz="6000" dirty="0">
                <a:latin typeface="Microsoft YaHei"/>
                <a:ea typeface="Microsoft YaHei"/>
                <a:cs typeface="Microsoft YaHei"/>
                <a:sym typeface="Microsoft YaHei"/>
              </a:rPr>
              <a:t>從復活到永永遠遠。</a:t>
            </a:r>
            <a:endParaRPr lang="zh-TW" altLang="en-US" sz="6000" dirty="0"/>
          </a:p>
        </p:txBody>
      </p:sp>
      <p:sp>
        <p:nvSpPr>
          <p:cNvPr id="1018" name="Google Shape;1018;p164">
            <a:extLst>
              <a:ext uri="{FF2B5EF4-FFF2-40B4-BE49-F238E27FC236}">
                <a16:creationId xmlns:a16="http://schemas.microsoft.com/office/drawing/2014/main" id="{C0A9149E-D5E4-5CE6-7BF7-063B61F9D316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3300"/>
              </a:buClr>
              <a:buSzPts val="2000"/>
              <a:buFont typeface="Arial"/>
              <a:buNone/>
            </a:pPr>
            <a:r>
              <a:rPr lang="zh-CN" altLang="en-US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感謝我們復活主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bg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endParaRPr sz="1800" b="0" i="0" u="none" strike="noStrike" cap="none" dirty="0">
              <a:solidFill>
                <a:schemeClr val="bg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83980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4"/>
          <p:cNvSpPr txBox="1"/>
          <p:nvPr/>
        </p:nvSpPr>
        <p:spPr>
          <a:xfrm>
            <a:off x="430362" y="288231"/>
            <a:ext cx="8321040" cy="6016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各位教友，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現在我們大家認罪，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虔誠地舉行聖祭。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(靜默片刻)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4180</Words>
  <Application>Microsoft Office PowerPoint</Application>
  <PresentationFormat>全屏显示(4:3)</PresentationFormat>
  <Paragraphs>383</Paragraphs>
  <Slides>88</Slides>
  <Notes>79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88</vt:i4>
      </vt:variant>
    </vt:vector>
  </HeadingPairs>
  <TitlesOfParts>
    <vt:vector size="102" baseType="lpstr">
      <vt:lpstr>DFKai-SB</vt:lpstr>
      <vt:lpstr>PMingLiu</vt:lpstr>
      <vt:lpstr>微软雅黑</vt:lpstr>
      <vt:lpstr>微软雅黑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演示文稿</vt:lpstr>
      <vt:lpstr>慶賀主的凱旋</vt:lpstr>
      <vt:lpstr>PowerPoint 演示文稿</vt:lpstr>
      <vt:lpstr>PowerPoint 演示文稿</vt:lpstr>
      <vt:lpstr>PowerPoint 演示文稿</vt:lpstr>
      <vt:lpstr>PowerPoint 演示文稿</vt:lpstr>
      <vt:lpstr>致     候     詞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道   禮   儀</vt:lpstr>
      <vt:lpstr>  </vt:lpstr>
      <vt:lpstr>  </vt:lpstr>
      <vt:lpstr>  </vt:lpstr>
      <vt:lpstr>  </vt:lpstr>
      <vt:lpstr>  </vt:lpstr>
      <vt:lpstr>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信    經              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聖   祭   禮   儀   </vt:lpstr>
      <vt:lpstr>祢是我的父</vt:lpstr>
      <vt:lpstr>祢是我的父</vt:lpstr>
      <vt:lpstr>祢是我的父</vt:lpstr>
      <vt:lpstr>PowerPoint 演示文稿</vt:lpstr>
      <vt:lpstr>PowerPoint 演示文稿</vt:lpstr>
      <vt:lpstr>PowerPoint 演示文稿</vt:lpstr>
      <vt:lpstr>感     恩     經</vt:lpstr>
      <vt:lpstr>PowerPoint 演示文稿</vt:lpstr>
      <vt:lpstr>PowerPoint 演示文稿</vt:lpstr>
      <vt:lpstr>成  聖  體  禮</vt:lpstr>
      <vt:lpstr>PowerPoint 演示文稿</vt:lpstr>
      <vt:lpstr>PowerPoint 演示文稿</vt:lpstr>
      <vt:lpstr>領   聖   體   禮</vt:lpstr>
      <vt:lpstr>PowerPoint 演示文稿</vt:lpstr>
      <vt:lpstr>　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讚美主耶穌</vt:lpstr>
      <vt:lpstr>讚美主耶穌</vt:lpstr>
      <vt:lpstr>讚美主耶穌</vt:lpstr>
      <vt:lpstr>讚美主耶穌</vt:lpstr>
      <vt:lpstr>讚美主耶穌</vt:lpstr>
      <vt:lpstr>PowerPoint 演示文稿</vt:lpstr>
      <vt:lpstr>PowerPoint 演示文稿</vt:lpstr>
      <vt:lpstr>PowerPoint 演示文稿</vt:lpstr>
      <vt:lpstr>感謝我們復活主</vt:lpstr>
      <vt:lpstr>感謝我們復活主</vt:lpstr>
      <vt:lpstr>感謝我們復活主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wei lu</cp:lastModifiedBy>
  <cp:revision>125</cp:revision>
  <dcterms:created xsi:type="dcterms:W3CDTF">2011-12-14T12:22:07Z</dcterms:created>
  <dcterms:modified xsi:type="dcterms:W3CDTF">2026-04-12T19:50:15Z</dcterms:modified>
</cp:coreProperties>
</file>