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3.xml" ContentType="application/vnd.openxmlformats-officedocument.theme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theme/theme4.xml" ContentType="application/vnd.openxmlformats-officedocument.theme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theme/theme5.xml" ContentType="application/vnd.openxmlformats-officedocument.theme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theme/theme6.xml" ContentType="application/vnd.openxmlformats-officedocument.theme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theme/theme7.xml" ContentType="application/vnd.openxmlformats-officedocument.theme+xml"/>
  <Override PartName="/ppt/theme/theme8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53.xml" ContentType="application/vnd.openxmlformats-officedocument.presentationml.notesSlide+xml"/>
  <Override PartName="/ppt/notesSlides/notesSlide54.xml" ContentType="application/vnd.openxmlformats-officedocument.presentationml.notesSlide+xml"/>
  <Override PartName="/ppt/notesSlides/notesSlide55.xml" ContentType="application/vnd.openxmlformats-officedocument.presentationml.notesSlide+xml"/>
  <Override PartName="/ppt/notesSlides/notesSlide56.xml" ContentType="application/vnd.openxmlformats-officedocument.presentationml.notesSlide+xml"/>
  <Override PartName="/ppt/notesSlides/notesSlide57.xml" ContentType="application/vnd.openxmlformats-officedocument.presentationml.notesSlide+xml"/>
  <Override PartName="/ppt/notesSlides/notesSlide58.xml" ContentType="application/vnd.openxmlformats-officedocument.presentationml.notesSlide+xml"/>
  <Override PartName="/ppt/notesSlides/notesSlide59.xml" ContentType="application/vnd.openxmlformats-officedocument.presentationml.notesSlide+xml"/>
  <Override PartName="/ppt/notesSlides/notesSlide60.xml" ContentType="application/vnd.openxmlformats-officedocument.presentationml.notesSlide+xml"/>
  <Override PartName="/ppt/notesSlides/notesSlide61.xml" ContentType="application/vnd.openxmlformats-officedocument.presentationml.notesSlide+xml"/>
  <Override PartName="/ppt/notesSlides/notesSlide62.xml" ContentType="application/vnd.openxmlformats-officedocument.presentationml.notesSlide+xml"/>
  <Override PartName="/ppt/notesSlides/notesSlide63.xml" ContentType="application/vnd.openxmlformats-officedocument.presentationml.notesSlide+xml"/>
  <Override PartName="/ppt/notesSlides/notesSlide64.xml" ContentType="application/vnd.openxmlformats-officedocument.presentationml.notesSlide+xml"/>
  <Override PartName="/ppt/notesSlides/notesSlide65.xml" ContentType="application/vnd.openxmlformats-officedocument.presentationml.notesSlide+xml"/>
  <Override PartName="/ppt/notesSlides/notesSlide66.xml" ContentType="application/vnd.openxmlformats-officedocument.presentationml.notesSlide+xml"/>
  <Override PartName="/ppt/notesSlides/notesSlide67.xml" ContentType="application/vnd.openxmlformats-officedocument.presentationml.notesSlide+xml"/>
  <Override PartName="/ppt/notesSlides/notesSlide68.xml" ContentType="application/vnd.openxmlformats-officedocument.presentationml.notesSlide+xml"/>
  <Override PartName="/ppt/notesSlides/notesSlide69.xml" ContentType="application/vnd.openxmlformats-officedocument.presentationml.notesSlide+xml"/>
  <Override PartName="/ppt/notesSlides/notesSlide70.xml" ContentType="application/vnd.openxmlformats-officedocument.presentationml.notesSlide+xml"/>
  <Override PartName="/ppt/notesSlides/notesSlide71.xml" ContentType="application/vnd.openxmlformats-officedocument.presentationml.notesSlide+xml"/>
  <Override PartName="/ppt/notesSlides/notesSlide72.xml" ContentType="application/vnd.openxmlformats-officedocument.presentationml.notesSlide+xml"/>
  <Override PartName="/ppt/notesSlides/notesSlide73.xml" ContentType="application/vnd.openxmlformats-officedocument.presentationml.notesSlide+xml"/>
  <Override PartName="/ppt/notesSlides/notesSlide74.xml" ContentType="application/vnd.openxmlformats-officedocument.presentationml.notesSlide+xml"/>
  <Override PartName="/ppt/notesSlides/notesSlide75.xml" ContentType="application/vnd.openxmlformats-officedocument.presentationml.notesSlide+xml"/>
  <Override PartName="/ppt/notesSlides/notesSlide76.xml" ContentType="application/vnd.openxmlformats-officedocument.presentationml.notesSlide+xml"/>
  <Override PartName="/ppt/notesSlides/notesSlide77.xml" ContentType="application/vnd.openxmlformats-officedocument.presentationml.notesSlide+xml"/>
  <Override PartName="/ppt/notesSlides/notesSlide78.xml" ContentType="application/vnd.openxmlformats-officedocument.presentationml.notesSlide+xml"/>
  <Override PartName="/ppt/notesSlides/notesSlide79.xml" ContentType="application/vnd.openxmlformats-officedocument.presentationml.notesSlide+xml"/>
  <Override PartName="/ppt/notesSlides/notesSlide80.xml" ContentType="application/vnd.openxmlformats-officedocument.presentationml.notesSlide+xml"/>
  <Override PartName="/ppt/notesSlides/notesSlide8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  <p:sldMasterId id="2147483660" r:id="rId2"/>
    <p:sldMasterId id="2147483673" r:id="rId3"/>
    <p:sldMasterId id="2147483686" r:id="rId4"/>
    <p:sldMasterId id="2147483699" r:id="rId5"/>
    <p:sldMasterId id="2147483712" r:id="rId6"/>
    <p:sldMasterId id="2147483726" r:id="rId7"/>
  </p:sldMasterIdLst>
  <p:notesMasterIdLst>
    <p:notesMasterId r:id="rId95"/>
  </p:notesMasterIdLst>
  <p:sldIdLst>
    <p:sldId id="256" r:id="rId8"/>
    <p:sldId id="364" r:id="rId9"/>
    <p:sldId id="365" r:id="rId10"/>
    <p:sldId id="409" r:id="rId11"/>
    <p:sldId id="410" r:id="rId12"/>
    <p:sldId id="411" r:id="rId13"/>
    <p:sldId id="262" r:id="rId14"/>
    <p:sldId id="263" r:id="rId15"/>
    <p:sldId id="264" r:id="rId16"/>
    <p:sldId id="265" r:id="rId17"/>
    <p:sldId id="266" r:id="rId18"/>
    <p:sldId id="267" r:id="rId19"/>
    <p:sldId id="268" r:id="rId20"/>
    <p:sldId id="342" r:id="rId21"/>
    <p:sldId id="343" r:id="rId22"/>
    <p:sldId id="358" r:id="rId23"/>
    <p:sldId id="269" r:id="rId24"/>
    <p:sldId id="345" r:id="rId25"/>
    <p:sldId id="347" r:id="rId26"/>
    <p:sldId id="359" r:id="rId27"/>
    <p:sldId id="412" r:id="rId28"/>
    <p:sldId id="273" r:id="rId29"/>
    <p:sldId id="274" r:id="rId30"/>
    <p:sldId id="349" r:id="rId31"/>
    <p:sldId id="350" r:id="rId32"/>
    <p:sldId id="351" r:id="rId33"/>
    <p:sldId id="278" r:id="rId34"/>
    <p:sldId id="282" r:id="rId35"/>
    <p:sldId id="283" r:id="rId36"/>
    <p:sldId id="284" r:id="rId37"/>
    <p:sldId id="413" r:id="rId38"/>
    <p:sldId id="279" r:id="rId39"/>
    <p:sldId id="280" r:id="rId40"/>
    <p:sldId id="353" r:id="rId41"/>
    <p:sldId id="354" r:id="rId42"/>
    <p:sldId id="381" r:id="rId43"/>
    <p:sldId id="285" r:id="rId44"/>
    <p:sldId id="286" r:id="rId45"/>
    <p:sldId id="287" r:id="rId46"/>
    <p:sldId id="288" r:id="rId47"/>
    <p:sldId id="289" r:id="rId48"/>
    <p:sldId id="290" r:id="rId49"/>
    <p:sldId id="291" r:id="rId50"/>
    <p:sldId id="292" r:id="rId51"/>
    <p:sldId id="293" r:id="rId52"/>
    <p:sldId id="294" r:id="rId53"/>
    <p:sldId id="295" r:id="rId54"/>
    <p:sldId id="296" r:id="rId55"/>
    <p:sldId id="297" r:id="rId56"/>
    <p:sldId id="414" r:id="rId57"/>
    <p:sldId id="299" r:id="rId58"/>
    <p:sldId id="300" r:id="rId59"/>
    <p:sldId id="301" r:id="rId60"/>
    <p:sldId id="415" r:id="rId61"/>
    <p:sldId id="416" r:id="rId62"/>
    <p:sldId id="306" r:id="rId63"/>
    <p:sldId id="307" r:id="rId64"/>
    <p:sldId id="308" r:id="rId65"/>
    <p:sldId id="309" r:id="rId66"/>
    <p:sldId id="310" r:id="rId67"/>
    <p:sldId id="311" r:id="rId68"/>
    <p:sldId id="312" r:id="rId69"/>
    <p:sldId id="313" r:id="rId70"/>
    <p:sldId id="314" r:id="rId71"/>
    <p:sldId id="315" r:id="rId72"/>
    <p:sldId id="316" r:id="rId73"/>
    <p:sldId id="317" r:id="rId74"/>
    <p:sldId id="318" r:id="rId75"/>
    <p:sldId id="319" r:id="rId76"/>
    <p:sldId id="320" r:id="rId77"/>
    <p:sldId id="321" r:id="rId78"/>
    <p:sldId id="322" r:id="rId79"/>
    <p:sldId id="323" r:id="rId80"/>
    <p:sldId id="417" r:id="rId81"/>
    <p:sldId id="418" r:id="rId82"/>
    <p:sldId id="419" r:id="rId83"/>
    <p:sldId id="332" r:id="rId84"/>
    <p:sldId id="333" r:id="rId85"/>
    <p:sldId id="334" r:id="rId86"/>
    <p:sldId id="335" r:id="rId87"/>
    <p:sldId id="336" r:id="rId88"/>
    <p:sldId id="328" r:id="rId89"/>
    <p:sldId id="329" r:id="rId90"/>
    <p:sldId id="330" r:id="rId91"/>
    <p:sldId id="331" r:id="rId92"/>
    <p:sldId id="373" r:id="rId93"/>
    <p:sldId id="406" r:id="rId94"/>
  </p:sldIdLst>
  <p:sldSz cx="9144000" cy="6858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GoogleSlidesCustomDataVersion2">
      <go:slidesCustomData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xmlns="" r:id="rId97" roundtripDataSignature="AMtx7mg0/wacxH5PYHEPFSUM+cZP0bVs9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96" d="100"/>
          <a:sy n="96" d="100"/>
        </p:scale>
        <p:origin x="2034" y="31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19.xml"/><Relationship Id="rId21" Type="http://schemas.openxmlformats.org/officeDocument/2006/relationships/slide" Target="slides/slide14.xml"/><Relationship Id="rId42" Type="http://schemas.openxmlformats.org/officeDocument/2006/relationships/slide" Target="slides/slide35.xml"/><Relationship Id="rId47" Type="http://schemas.openxmlformats.org/officeDocument/2006/relationships/slide" Target="slides/slide40.xml"/><Relationship Id="rId63" Type="http://schemas.openxmlformats.org/officeDocument/2006/relationships/slide" Target="slides/slide56.xml"/><Relationship Id="rId68" Type="http://schemas.openxmlformats.org/officeDocument/2006/relationships/slide" Target="slides/slide61.xml"/><Relationship Id="rId84" Type="http://schemas.openxmlformats.org/officeDocument/2006/relationships/slide" Target="slides/slide77.xml"/><Relationship Id="rId89" Type="http://schemas.openxmlformats.org/officeDocument/2006/relationships/slide" Target="slides/slide82.xml"/><Relationship Id="rId16" Type="http://schemas.openxmlformats.org/officeDocument/2006/relationships/slide" Target="slides/slide9.xml"/><Relationship Id="rId11" Type="http://schemas.openxmlformats.org/officeDocument/2006/relationships/slide" Target="slides/slide4.xml"/><Relationship Id="rId32" Type="http://schemas.openxmlformats.org/officeDocument/2006/relationships/slide" Target="slides/slide25.xml"/><Relationship Id="rId37" Type="http://schemas.openxmlformats.org/officeDocument/2006/relationships/slide" Target="slides/slide30.xml"/><Relationship Id="rId53" Type="http://schemas.openxmlformats.org/officeDocument/2006/relationships/slide" Target="slides/slide46.xml"/><Relationship Id="rId58" Type="http://schemas.openxmlformats.org/officeDocument/2006/relationships/slide" Target="slides/slide51.xml"/><Relationship Id="rId74" Type="http://schemas.openxmlformats.org/officeDocument/2006/relationships/slide" Target="slides/slide67.xml"/><Relationship Id="rId79" Type="http://schemas.openxmlformats.org/officeDocument/2006/relationships/slide" Target="slides/slide72.xml"/><Relationship Id="rId5" Type="http://schemas.openxmlformats.org/officeDocument/2006/relationships/slideMaster" Target="slideMasters/slideMaster5.xml"/><Relationship Id="rId90" Type="http://schemas.openxmlformats.org/officeDocument/2006/relationships/slide" Target="slides/slide83.xml"/><Relationship Id="rId95" Type="http://schemas.openxmlformats.org/officeDocument/2006/relationships/notesMaster" Target="notesMasters/notesMaster1.xml"/><Relationship Id="rId22" Type="http://schemas.openxmlformats.org/officeDocument/2006/relationships/slide" Target="slides/slide15.xml"/><Relationship Id="rId27" Type="http://schemas.openxmlformats.org/officeDocument/2006/relationships/slide" Target="slides/slide20.xml"/><Relationship Id="rId43" Type="http://schemas.openxmlformats.org/officeDocument/2006/relationships/slide" Target="slides/slide36.xml"/><Relationship Id="rId48" Type="http://schemas.openxmlformats.org/officeDocument/2006/relationships/slide" Target="slides/slide41.xml"/><Relationship Id="rId64" Type="http://schemas.openxmlformats.org/officeDocument/2006/relationships/slide" Target="slides/slide57.xml"/><Relationship Id="rId69" Type="http://schemas.openxmlformats.org/officeDocument/2006/relationships/slide" Target="slides/slide62.xml"/><Relationship Id="rId80" Type="http://schemas.openxmlformats.org/officeDocument/2006/relationships/slide" Target="slides/slide73.xml"/><Relationship Id="rId85" Type="http://schemas.openxmlformats.org/officeDocument/2006/relationships/slide" Target="slides/slide78.xml"/><Relationship Id="rId3" Type="http://schemas.openxmlformats.org/officeDocument/2006/relationships/slideMaster" Target="slideMasters/slideMaster3.xml"/><Relationship Id="rId12" Type="http://schemas.openxmlformats.org/officeDocument/2006/relationships/slide" Target="slides/slide5.xml"/><Relationship Id="rId17" Type="http://schemas.openxmlformats.org/officeDocument/2006/relationships/slide" Target="slides/slide10.xml"/><Relationship Id="rId25" Type="http://schemas.openxmlformats.org/officeDocument/2006/relationships/slide" Target="slides/slide18.xml"/><Relationship Id="rId33" Type="http://schemas.openxmlformats.org/officeDocument/2006/relationships/slide" Target="slides/slide26.xml"/><Relationship Id="rId38" Type="http://schemas.openxmlformats.org/officeDocument/2006/relationships/slide" Target="slides/slide31.xml"/><Relationship Id="rId46" Type="http://schemas.openxmlformats.org/officeDocument/2006/relationships/slide" Target="slides/slide39.xml"/><Relationship Id="rId59" Type="http://schemas.openxmlformats.org/officeDocument/2006/relationships/slide" Target="slides/slide52.xml"/><Relationship Id="rId67" Type="http://schemas.openxmlformats.org/officeDocument/2006/relationships/slide" Target="slides/slide60.xml"/><Relationship Id="rId20" Type="http://schemas.openxmlformats.org/officeDocument/2006/relationships/slide" Target="slides/slide13.xml"/><Relationship Id="rId41" Type="http://schemas.openxmlformats.org/officeDocument/2006/relationships/slide" Target="slides/slide34.xml"/><Relationship Id="rId54" Type="http://schemas.openxmlformats.org/officeDocument/2006/relationships/slide" Target="slides/slide47.xml"/><Relationship Id="rId62" Type="http://schemas.openxmlformats.org/officeDocument/2006/relationships/slide" Target="slides/slide55.xml"/><Relationship Id="rId70" Type="http://schemas.openxmlformats.org/officeDocument/2006/relationships/slide" Target="slides/slide63.xml"/><Relationship Id="rId75" Type="http://schemas.openxmlformats.org/officeDocument/2006/relationships/slide" Target="slides/slide68.xml"/><Relationship Id="rId83" Type="http://schemas.openxmlformats.org/officeDocument/2006/relationships/slide" Target="slides/slide76.xml"/><Relationship Id="rId88" Type="http://schemas.openxmlformats.org/officeDocument/2006/relationships/slide" Target="slides/slide81.xml"/><Relationship Id="rId91" Type="http://schemas.openxmlformats.org/officeDocument/2006/relationships/slide" Target="slides/slide84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5" Type="http://schemas.openxmlformats.org/officeDocument/2006/relationships/slide" Target="slides/slide8.xml"/><Relationship Id="rId23" Type="http://schemas.openxmlformats.org/officeDocument/2006/relationships/slide" Target="slides/slide16.xml"/><Relationship Id="rId28" Type="http://schemas.openxmlformats.org/officeDocument/2006/relationships/slide" Target="slides/slide21.xml"/><Relationship Id="rId36" Type="http://schemas.openxmlformats.org/officeDocument/2006/relationships/slide" Target="slides/slide29.xml"/><Relationship Id="rId49" Type="http://schemas.openxmlformats.org/officeDocument/2006/relationships/slide" Target="slides/slide42.xml"/><Relationship Id="rId57" Type="http://schemas.openxmlformats.org/officeDocument/2006/relationships/slide" Target="slides/slide50.xml"/><Relationship Id="rId10" Type="http://schemas.openxmlformats.org/officeDocument/2006/relationships/slide" Target="slides/slide3.xml"/><Relationship Id="rId31" Type="http://schemas.openxmlformats.org/officeDocument/2006/relationships/slide" Target="slides/slide24.xml"/><Relationship Id="rId44" Type="http://schemas.openxmlformats.org/officeDocument/2006/relationships/slide" Target="slides/slide37.xml"/><Relationship Id="rId52" Type="http://schemas.openxmlformats.org/officeDocument/2006/relationships/slide" Target="slides/slide45.xml"/><Relationship Id="rId60" Type="http://schemas.openxmlformats.org/officeDocument/2006/relationships/slide" Target="slides/slide53.xml"/><Relationship Id="rId65" Type="http://schemas.openxmlformats.org/officeDocument/2006/relationships/slide" Target="slides/slide58.xml"/><Relationship Id="rId73" Type="http://schemas.openxmlformats.org/officeDocument/2006/relationships/slide" Target="slides/slide66.xml"/><Relationship Id="rId78" Type="http://schemas.openxmlformats.org/officeDocument/2006/relationships/slide" Target="slides/slide71.xml"/><Relationship Id="rId81" Type="http://schemas.openxmlformats.org/officeDocument/2006/relationships/slide" Target="slides/slide74.xml"/><Relationship Id="rId86" Type="http://schemas.openxmlformats.org/officeDocument/2006/relationships/slide" Target="slides/slide79.xml"/><Relationship Id="rId94" Type="http://schemas.openxmlformats.org/officeDocument/2006/relationships/slide" Target="slides/slide87.xml"/><Relationship Id="rId99" Type="http://schemas.openxmlformats.org/officeDocument/2006/relationships/viewProps" Target="viewProps.xml"/><Relationship Id="rId101" Type="http://schemas.openxmlformats.org/officeDocument/2006/relationships/tableStyles" Target="tableStyle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2.xml"/><Relationship Id="rId13" Type="http://schemas.openxmlformats.org/officeDocument/2006/relationships/slide" Target="slides/slide6.xml"/><Relationship Id="rId18" Type="http://schemas.openxmlformats.org/officeDocument/2006/relationships/slide" Target="slides/slide11.xml"/><Relationship Id="rId39" Type="http://schemas.openxmlformats.org/officeDocument/2006/relationships/slide" Target="slides/slide32.xml"/><Relationship Id="rId34" Type="http://schemas.openxmlformats.org/officeDocument/2006/relationships/slide" Target="slides/slide27.xml"/><Relationship Id="rId50" Type="http://schemas.openxmlformats.org/officeDocument/2006/relationships/slide" Target="slides/slide43.xml"/><Relationship Id="rId55" Type="http://schemas.openxmlformats.org/officeDocument/2006/relationships/slide" Target="slides/slide48.xml"/><Relationship Id="rId76" Type="http://schemas.openxmlformats.org/officeDocument/2006/relationships/slide" Target="slides/slide69.xml"/><Relationship Id="rId97" Type="http://customschemas.google.com/relationships/presentationmetadata" Target="metadata"/><Relationship Id="rId7" Type="http://schemas.openxmlformats.org/officeDocument/2006/relationships/slideMaster" Target="slideMasters/slideMaster7.xml"/><Relationship Id="rId71" Type="http://schemas.openxmlformats.org/officeDocument/2006/relationships/slide" Target="slides/slide64.xml"/><Relationship Id="rId92" Type="http://schemas.openxmlformats.org/officeDocument/2006/relationships/slide" Target="slides/slide85.xml"/><Relationship Id="rId2" Type="http://schemas.openxmlformats.org/officeDocument/2006/relationships/slideMaster" Target="slideMasters/slideMaster2.xml"/><Relationship Id="rId29" Type="http://schemas.openxmlformats.org/officeDocument/2006/relationships/slide" Target="slides/slide22.xml"/><Relationship Id="rId24" Type="http://schemas.openxmlformats.org/officeDocument/2006/relationships/slide" Target="slides/slide17.xml"/><Relationship Id="rId40" Type="http://schemas.openxmlformats.org/officeDocument/2006/relationships/slide" Target="slides/slide33.xml"/><Relationship Id="rId45" Type="http://schemas.openxmlformats.org/officeDocument/2006/relationships/slide" Target="slides/slide38.xml"/><Relationship Id="rId66" Type="http://schemas.openxmlformats.org/officeDocument/2006/relationships/slide" Target="slides/slide59.xml"/><Relationship Id="rId87" Type="http://schemas.openxmlformats.org/officeDocument/2006/relationships/slide" Target="slides/slide80.xml"/><Relationship Id="rId61" Type="http://schemas.openxmlformats.org/officeDocument/2006/relationships/slide" Target="slides/slide54.xml"/><Relationship Id="rId82" Type="http://schemas.openxmlformats.org/officeDocument/2006/relationships/slide" Target="slides/slide75.xml"/><Relationship Id="rId19" Type="http://schemas.openxmlformats.org/officeDocument/2006/relationships/slide" Target="slides/slide12.xml"/><Relationship Id="rId14" Type="http://schemas.openxmlformats.org/officeDocument/2006/relationships/slide" Target="slides/slide7.xml"/><Relationship Id="rId30" Type="http://schemas.openxmlformats.org/officeDocument/2006/relationships/slide" Target="slides/slide23.xml"/><Relationship Id="rId35" Type="http://schemas.openxmlformats.org/officeDocument/2006/relationships/slide" Target="slides/slide28.xml"/><Relationship Id="rId56" Type="http://schemas.openxmlformats.org/officeDocument/2006/relationships/slide" Target="slides/slide49.xml"/><Relationship Id="rId77" Type="http://schemas.openxmlformats.org/officeDocument/2006/relationships/slide" Target="slides/slide70.xml"/><Relationship Id="rId100" Type="http://schemas.openxmlformats.org/officeDocument/2006/relationships/theme" Target="theme/theme1.xml"/><Relationship Id="rId8" Type="http://schemas.openxmlformats.org/officeDocument/2006/relationships/slide" Target="slides/slide1.xml"/><Relationship Id="rId51" Type="http://schemas.openxmlformats.org/officeDocument/2006/relationships/slide" Target="slides/slide44.xml"/><Relationship Id="rId72" Type="http://schemas.openxmlformats.org/officeDocument/2006/relationships/slide" Target="slides/slide65.xml"/><Relationship Id="rId93" Type="http://schemas.openxmlformats.org/officeDocument/2006/relationships/slide" Target="slides/slide86.xml"/><Relationship Id="rId98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 altLang="zh-TW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0.xml"/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1.xml"/><Relationship Id="rId1" Type="http://schemas.openxmlformats.org/officeDocument/2006/relationships/notesMaster" Target="../notesMasters/notesMaster1.xml"/></Relationships>
</file>

<file path=ppt/notesSlides/_rels/notesSlide5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2.xml"/><Relationship Id="rId1" Type="http://schemas.openxmlformats.org/officeDocument/2006/relationships/notesMaster" Target="../notesMasters/notesMaster1.xml"/></Relationships>
</file>

<file path=ppt/notesSlides/_rels/notesSlide5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3.xml"/><Relationship Id="rId1" Type="http://schemas.openxmlformats.org/officeDocument/2006/relationships/notesMaster" Target="../notesMasters/notesMaster1.xml"/></Relationships>
</file>

<file path=ppt/notesSlides/_rels/notesSlide5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4.xml"/><Relationship Id="rId1" Type="http://schemas.openxmlformats.org/officeDocument/2006/relationships/notesMaster" Target="../notesMasters/notesMaster1.xml"/></Relationships>
</file>

<file path=ppt/notesSlides/_rels/notesSlide5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6.xml"/><Relationship Id="rId1" Type="http://schemas.openxmlformats.org/officeDocument/2006/relationships/notesMaster" Target="../notesMasters/notesMaster1.xml"/></Relationships>
</file>

<file path=ppt/notesSlides/_rels/notesSlide6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7.xml"/><Relationship Id="rId1" Type="http://schemas.openxmlformats.org/officeDocument/2006/relationships/notesMaster" Target="../notesMasters/notesMaster1.xml"/></Relationships>
</file>

<file path=ppt/notesSlides/_rels/notesSlide6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8.xml"/><Relationship Id="rId1" Type="http://schemas.openxmlformats.org/officeDocument/2006/relationships/notesMaster" Target="../notesMasters/notesMaster1.xml"/></Relationships>
</file>

<file path=ppt/notesSlides/_rels/notesSlide6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9.xml"/><Relationship Id="rId1" Type="http://schemas.openxmlformats.org/officeDocument/2006/relationships/notesMaster" Target="../notesMasters/notesMaster1.xml"/></Relationships>
</file>

<file path=ppt/notesSlides/_rels/notesSlide6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0.xml"/><Relationship Id="rId1" Type="http://schemas.openxmlformats.org/officeDocument/2006/relationships/notesMaster" Target="../notesMasters/notesMaster1.xml"/></Relationships>
</file>

<file path=ppt/notesSlides/_rels/notesSlide6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1.xml"/><Relationship Id="rId1" Type="http://schemas.openxmlformats.org/officeDocument/2006/relationships/notesMaster" Target="../notesMasters/notesMaster1.xml"/></Relationships>
</file>

<file path=ppt/notesSlides/_rels/notesSlide6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2.xml"/><Relationship Id="rId1" Type="http://schemas.openxmlformats.org/officeDocument/2006/relationships/notesMaster" Target="../notesMasters/notesMaster1.xml"/></Relationships>
</file>

<file path=ppt/notesSlides/_rels/notesSlide6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3.xml"/><Relationship Id="rId1" Type="http://schemas.openxmlformats.org/officeDocument/2006/relationships/notesMaster" Target="../notesMasters/notesMaster1.xml"/></Relationships>
</file>

<file path=ppt/notesSlides/_rels/notesSlide6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4.xml"/><Relationship Id="rId1" Type="http://schemas.openxmlformats.org/officeDocument/2006/relationships/notesMaster" Target="../notesMasters/notesMaster1.xml"/></Relationships>
</file>

<file path=ppt/notesSlides/_rels/notesSlide6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5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6.xml"/><Relationship Id="rId1" Type="http://schemas.openxmlformats.org/officeDocument/2006/relationships/notesMaster" Target="../notesMasters/notesMaster1.xml"/></Relationships>
</file>

<file path=ppt/notesSlides/_rels/notesSlide7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7.xml"/><Relationship Id="rId1" Type="http://schemas.openxmlformats.org/officeDocument/2006/relationships/notesMaster" Target="../notesMasters/notesMaster1.xml"/></Relationships>
</file>

<file path=ppt/notesSlides/_rels/notesSlide7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8.xml"/><Relationship Id="rId1" Type="http://schemas.openxmlformats.org/officeDocument/2006/relationships/notesMaster" Target="../notesMasters/notesMaster1.xml"/></Relationships>
</file>

<file path=ppt/notesSlides/_rels/notesSlide7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9.xml"/><Relationship Id="rId1" Type="http://schemas.openxmlformats.org/officeDocument/2006/relationships/notesMaster" Target="../notesMasters/notesMaster1.xml"/></Relationships>
</file>

<file path=ppt/notesSlides/_rels/notesSlide7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0.xml"/><Relationship Id="rId1" Type="http://schemas.openxmlformats.org/officeDocument/2006/relationships/notesMaster" Target="../notesMasters/notesMaster1.xml"/></Relationships>
</file>

<file path=ppt/notesSlides/_rels/notesSlide7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1.xml"/><Relationship Id="rId1" Type="http://schemas.openxmlformats.org/officeDocument/2006/relationships/notesMaster" Target="../notesMasters/notesMaster1.xml"/></Relationships>
</file>

<file path=ppt/notesSlides/_rels/notesSlide7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2.xml"/><Relationship Id="rId1" Type="http://schemas.openxmlformats.org/officeDocument/2006/relationships/notesMaster" Target="../notesMasters/notesMaster1.xml"/></Relationships>
</file>

<file path=ppt/notesSlides/_rels/notesSlide7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3.xml"/><Relationship Id="rId1" Type="http://schemas.openxmlformats.org/officeDocument/2006/relationships/notesMaster" Target="../notesMasters/notesMaster1.xml"/></Relationships>
</file>

<file path=ppt/notesSlides/_rels/notesSlide7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4.xml"/><Relationship Id="rId1" Type="http://schemas.openxmlformats.org/officeDocument/2006/relationships/notesMaster" Target="../notesMasters/notesMaster1.xml"/></Relationships>
</file>

<file path=ppt/notesSlides/_rels/notesSlide7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5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6.xml"/><Relationship Id="rId1" Type="http://schemas.openxmlformats.org/officeDocument/2006/relationships/notesMaster" Target="../notesMasters/notesMaster1.xml"/></Relationships>
</file>

<file path=ppt/notesSlides/_rels/notesSlide8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7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8" name="Google Shape;568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569" name="Google Shape;569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1" name="Google Shape;631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32" name="Google Shape;632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6" name="Google Shape;636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37" name="Google Shape;637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1" name="Google Shape;641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42" name="Google Shape;642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7" name="Google Shape;647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48" name="Google Shape;648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4" name="Google Shape;654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55" name="Google Shape;655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8" name="Google Shape;568;p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569" name="Google Shape;569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8" name="Google Shape;678;p1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79" name="Google Shape;679;p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3" name="Google Shape;683;p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84" name="Google Shape;684;p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7">
          <a:extLst>
            <a:ext uri="{FF2B5EF4-FFF2-40B4-BE49-F238E27FC236}">
              <a16:creationId xmlns:a16="http://schemas.microsoft.com/office/drawing/2014/main" id="{1008C2CA-7C06-47BB-FBD9-3D6F917A778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8" name="Google Shape;568;p10:notes">
            <a:extLst>
              <a:ext uri="{FF2B5EF4-FFF2-40B4-BE49-F238E27FC236}">
                <a16:creationId xmlns:a16="http://schemas.microsoft.com/office/drawing/2014/main" id="{4C1FF6AE-FCE6-5184-E5FF-DBF9913FB109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569" name="Google Shape;569;p10:notes">
            <a:extLst>
              <a:ext uri="{FF2B5EF4-FFF2-40B4-BE49-F238E27FC236}">
                <a16:creationId xmlns:a16="http://schemas.microsoft.com/office/drawing/2014/main" id="{7CCE0EB5-8189-39DF-A218-061BD02B0DC4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995739738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55">
          <a:extLst>
            <a:ext uri="{FF2B5EF4-FFF2-40B4-BE49-F238E27FC236}">
              <a16:creationId xmlns:a16="http://schemas.microsoft.com/office/drawing/2014/main" id="{1143BF97-9E80-1079-FB2E-CB5E2901B0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6" name="Google Shape;656;p13:notes">
            <a:extLst>
              <a:ext uri="{FF2B5EF4-FFF2-40B4-BE49-F238E27FC236}">
                <a16:creationId xmlns:a16="http://schemas.microsoft.com/office/drawing/2014/main" id="{C208A914-48D7-9597-EFCA-DE5FB113BF84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57" name="Google Shape;657;p13:notes">
            <a:extLst>
              <a:ext uri="{FF2B5EF4-FFF2-40B4-BE49-F238E27FC236}">
                <a16:creationId xmlns:a16="http://schemas.microsoft.com/office/drawing/2014/main" id="{F9FB8A2B-3B0C-0283-E646-CC9703A251FE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49478716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6" name="Google Shape;576;p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577" name="Google Shape;577;p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55">
          <a:extLst>
            <a:ext uri="{FF2B5EF4-FFF2-40B4-BE49-F238E27FC236}">
              <a16:creationId xmlns:a16="http://schemas.microsoft.com/office/drawing/2014/main" id="{B9861CBC-2D27-60F6-F0C2-179ADCDCEA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6" name="Google Shape;656;p13:notes">
            <a:extLst>
              <a:ext uri="{FF2B5EF4-FFF2-40B4-BE49-F238E27FC236}">
                <a16:creationId xmlns:a16="http://schemas.microsoft.com/office/drawing/2014/main" id="{309E2241-7524-8EEC-378F-CBA882B5718A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57" name="Google Shape;657;p13:notes">
            <a:extLst>
              <a:ext uri="{FF2B5EF4-FFF2-40B4-BE49-F238E27FC236}">
                <a16:creationId xmlns:a16="http://schemas.microsoft.com/office/drawing/2014/main" id="{9288E60C-6505-692C-82C2-3AA8654F40F2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508068635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3" name="Google Shape;703;p15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04" name="Google Shape;704;p15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8" name="Google Shape;728;g3bce6944a01_1_3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29" name="Google Shape;729;g3bce6944a01_1_3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3" name="Google Shape;733;g3bce6944a01_1_5:notes"/>
          <p:cNvSpPr txBox="1">
            <a:spLocks noGrp="1"/>
          </p:cNvSpPr>
          <p:nvPr>
            <p:ph type="body" idx="1"/>
          </p:nvPr>
        </p:nvSpPr>
        <p:spPr>
          <a:xfrm>
            <a:off x="686097" y="4343702"/>
            <a:ext cx="5485800" cy="41139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4" name="Google Shape;734;g3bce6944a01_1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4588" y="685800"/>
            <a:ext cx="4570412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9" name="Google Shape;739;g3bce6944a01_1_10:notes"/>
          <p:cNvSpPr txBox="1">
            <a:spLocks noGrp="1"/>
          </p:cNvSpPr>
          <p:nvPr>
            <p:ph type="body" idx="1"/>
          </p:nvPr>
        </p:nvSpPr>
        <p:spPr>
          <a:xfrm>
            <a:off x="686097" y="4343702"/>
            <a:ext cx="5485800" cy="41139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0" name="Google Shape;740;g3bce6944a01_1_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4588" y="685800"/>
            <a:ext cx="4570412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5" name="Google Shape;745;g3bce6944a01_1_15:notes"/>
          <p:cNvSpPr txBox="1">
            <a:spLocks noGrp="1"/>
          </p:cNvSpPr>
          <p:nvPr>
            <p:ph type="body" idx="1"/>
          </p:nvPr>
        </p:nvSpPr>
        <p:spPr>
          <a:xfrm>
            <a:off x="686097" y="4343702"/>
            <a:ext cx="5485800" cy="41139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6" name="Google Shape;746;g3bce6944a01_1_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4588" y="685800"/>
            <a:ext cx="4570412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8" name="Google Shape;708;p1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09" name="Google Shape;709;p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3" name="Google Shape;713;p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14" name="Google Shape;714;p1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15" name="Google Shape;715;p17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 altLang="zh-TW"/>
              <a:t>33</a:t>
            </a:fld>
            <a:endParaRPr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2" name="Google Shape;682;p1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83" name="Google Shape;683;p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1">
          <a:extLst>
            <a:ext uri="{FF2B5EF4-FFF2-40B4-BE49-F238E27FC236}">
              <a16:creationId xmlns:a16="http://schemas.microsoft.com/office/drawing/2014/main" id="{C02F02CA-257C-7F86-E493-A2016C95DE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2" name="Google Shape;682;p18:notes">
            <a:extLst>
              <a:ext uri="{FF2B5EF4-FFF2-40B4-BE49-F238E27FC236}">
                <a16:creationId xmlns:a16="http://schemas.microsoft.com/office/drawing/2014/main" id="{53163AD8-A53D-8408-2BC0-3063E1763252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83" name="Google Shape;683;p18:notes">
            <a:extLst>
              <a:ext uri="{FF2B5EF4-FFF2-40B4-BE49-F238E27FC236}">
                <a16:creationId xmlns:a16="http://schemas.microsoft.com/office/drawing/2014/main" id="{7ECABE58-D481-BDD9-E4CE-5BCFF21DD665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212345276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6" name="Google Shape;586;p3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587" name="Google Shape;587;p3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1">
          <a:extLst>
            <a:ext uri="{FF2B5EF4-FFF2-40B4-BE49-F238E27FC236}">
              <a16:creationId xmlns:a16="http://schemas.microsoft.com/office/drawing/2014/main" id="{DAEB0E23-DAD6-FEF0-26E0-7D18D73A2D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2" name="Google Shape;682;p18:notes">
            <a:extLst>
              <a:ext uri="{FF2B5EF4-FFF2-40B4-BE49-F238E27FC236}">
                <a16:creationId xmlns:a16="http://schemas.microsoft.com/office/drawing/2014/main" id="{57E31DAB-FD8D-18EE-FDB4-7A8FD613F869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83" name="Google Shape;683;p18:notes">
            <a:extLst>
              <a:ext uri="{FF2B5EF4-FFF2-40B4-BE49-F238E27FC236}">
                <a16:creationId xmlns:a16="http://schemas.microsoft.com/office/drawing/2014/main" id="{B81B2271-9CF4-6679-549B-85C17270A65A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1568090707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9" name="Google Shape;739;p2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40" name="Google Shape;740;p2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4" name="Google Shape;744;p2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45" name="Google Shape;745;p2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9" name="Google Shape;749;p2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50" name="Google Shape;750;p2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5" name="Google Shape;755;p2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56" name="Google Shape;756;p2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0" name="Google Shape;760;p2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61" name="Google Shape;761;p2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5" name="Google Shape;765;p2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66" name="Google Shape;766;p2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0" name="Google Shape;770;p2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71" name="Google Shape;771;p2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7" name="Google Shape;777;p2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78" name="Google Shape;778;p2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2" name="Google Shape;782;p2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83" name="Google Shape;783;p2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5">
          <a:extLst>
            <a:ext uri="{FF2B5EF4-FFF2-40B4-BE49-F238E27FC236}">
              <a16:creationId xmlns:a16="http://schemas.microsoft.com/office/drawing/2014/main" id="{64140D24-9356-78EC-E558-CE039B1EC78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6" name="Google Shape;586;p38:notes">
            <a:extLst>
              <a:ext uri="{FF2B5EF4-FFF2-40B4-BE49-F238E27FC236}">
                <a16:creationId xmlns:a16="http://schemas.microsoft.com/office/drawing/2014/main" id="{5EF69B23-30B1-9F0F-894B-4E039A00C0C1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587" name="Google Shape;587;p38:notes">
            <a:extLst>
              <a:ext uri="{FF2B5EF4-FFF2-40B4-BE49-F238E27FC236}">
                <a16:creationId xmlns:a16="http://schemas.microsoft.com/office/drawing/2014/main" id="{72A8699C-E32E-E1FF-0F1D-899AF4680046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485707905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7" name="Google Shape;787;p3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88" name="Google Shape;788;p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2" name="Google Shape;792;p3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93" name="Google Shape;793;p3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" name="Google Shape;798;p3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99" name="Google Shape;799;p3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3" name="Google Shape;803;p3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04" name="Google Shape;804;p3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" name="Google Shape;808;p15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09" name="Google Shape;809;p15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3" name="Google Shape;813;p15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14" name="Google Shape;814;p15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8" name="Google Shape;818;p15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19" name="Google Shape;819;p15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3" name="Google Shape;823;g3b0d598f3c5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24" name="Google Shape;824;g3b0d598f3c5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25" name="Google Shape;825;g3b0d598f3c5_0_0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fld id="{00000000-1234-1234-1234-123412341234}" type="slidenum">
              <a:rPr lang="en-US" altLang="zh-TW"/>
              <a:t>53</a:t>
            </a:fld>
            <a:endParaRPr/>
          </a:p>
        </p:txBody>
      </p:sp>
    </p:spTree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6" name="Google Shape;876;g3c31679a337_1_36:notes"/>
          <p:cNvSpPr txBox="1">
            <a:spLocks noGrp="1"/>
          </p:cNvSpPr>
          <p:nvPr>
            <p:ph type="body" idx="1"/>
          </p:nvPr>
        </p:nvSpPr>
        <p:spPr>
          <a:xfrm>
            <a:off x="686097" y="4343702"/>
            <a:ext cx="5485800" cy="41139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7" name="Google Shape;877;g3c31679a337_1_3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4588" y="685800"/>
            <a:ext cx="4570412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3" name="Google Shape;883;g3c31679a337_1_42:notes"/>
          <p:cNvSpPr txBox="1">
            <a:spLocks noGrp="1"/>
          </p:cNvSpPr>
          <p:nvPr>
            <p:ph type="body" idx="1"/>
          </p:nvPr>
        </p:nvSpPr>
        <p:spPr>
          <a:xfrm>
            <a:off x="686097" y="4343702"/>
            <a:ext cx="5485800" cy="41139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4" name="Google Shape;884;g3c31679a337_1_4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4588" y="685800"/>
            <a:ext cx="4570412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5">
          <a:extLst>
            <a:ext uri="{FF2B5EF4-FFF2-40B4-BE49-F238E27FC236}">
              <a16:creationId xmlns:a16="http://schemas.microsoft.com/office/drawing/2014/main" id="{9384F965-B5E5-42C6-3EB1-8D09523D38A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6" name="Google Shape;586;p38:notes">
            <a:extLst>
              <a:ext uri="{FF2B5EF4-FFF2-40B4-BE49-F238E27FC236}">
                <a16:creationId xmlns:a16="http://schemas.microsoft.com/office/drawing/2014/main" id="{F51AEB8E-6BD4-0772-F488-9900142E7A8D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587" name="Google Shape;587;p38:notes">
            <a:extLst>
              <a:ext uri="{FF2B5EF4-FFF2-40B4-BE49-F238E27FC236}">
                <a16:creationId xmlns:a16="http://schemas.microsoft.com/office/drawing/2014/main" id="{21BEE5D6-EC42-E87A-81EE-DD7F95C08811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159242337"/>
      </p:ext>
    </p:extLst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1" name="Google Shape;861;p3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62" name="Google Shape;862;p3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6" name="Google Shape;866;p4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67" name="Google Shape;867;p4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1" name="Google Shape;871;p4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72" name="Google Shape;872;p4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7" name="Google Shape;877;p4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78" name="Google Shape;878;p4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4" name="Google Shape;884;p4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85" name="Google Shape;885;p4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1" name="Google Shape;891;p4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92" name="Google Shape;892;p4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6" name="Google Shape;896;p4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97" name="Google Shape;897;p4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2" name="Google Shape;902;p4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03" name="Google Shape;903;p4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7" name="Google Shape;907;p4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08" name="Google Shape;908;p4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2" name="Google Shape;912;p4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913" name="Google Shape;913;p4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14" name="Google Shape;914;p48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 altLang="zh-TW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65</a:t>
            </a:fld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5">
          <a:extLst>
            <a:ext uri="{FF2B5EF4-FFF2-40B4-BE49-F238E27FC236}">
              <a16:creationId xmlns:a16="http://schemas.microsoft.com/office/drawing/2014/main" id="{995E5DCE-C376-BAD5-522F-647A1C48BB7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6" name="Google Shape;586;p38:notes">
            <a:extLst>
              <a:ext uri="{FF2B5EF4-FFF2-40B4-BE49-F238E27FC236}">
                <a16:creationId xmlns:a16="http://schemas.microsoft.com/office/drawing/2014/main" id="{5D05EF14-4556-7906-B084-18A2C40528EA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587" name="Google Shape;587;p38:notes">
            <a:extLst>
              <a:ext uri="{FF2B5EF4-FFF2-40B4-BE49-F238E27FC236}">
                <a16:creationId xmlns:a16="http://schemas.microsoft.com/office/drawing/2014/main" id="{524A161A-F75A-0151-2891-7309E21EDD70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992379601"/>
      </p:ext>
    </p:extLst>
  </p:cSld>
  <p:clrMapOvr>
    <a:masterClrMapping/>
  </p:clrMapOvr>
</p:notes>
</file>

<file path=ppt/notesSlides/notesSlide6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9" name="Google Shape;919;p4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20" name="Google Shape;920;p4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6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5" name="Google Shape;925;p5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26" name="Google Shape;926;p5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6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" name="Google Shape;931;p5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32" name="Google Shape;932;p5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6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6" name="Google Shape;936;p5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37" name="Google Shape;937;p5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6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3" name="Google Shape;943;p5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44" name="Google Shape;944;p5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6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8" name="Google Shape;948;p5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49" name="Google Shape;949;p5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6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3" name="Google Shape;953;p5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54" name="Google Shape;954;p5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6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9" name="Google Shape;959;g3aaa50201ad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60" name="Google Shape;960;g3aaa50201ad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6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4" name="Google Shape;994;g3c31679a337_1_62:notes"/>
          <p:cNvSpPr txBox="1">
            <a:spLocks noGrp="1"/>
          </p:cNvSpPr>
          <p:nvPr>
            <p:ph type="body" idx="1"/>
          </p:nvPr>
        </p:nvSpPr>
        <p:spPr>
          <a:xfrm>
            <a:off x="686097" y="4343702"/>
            <a:ext cx="5485800" cy="41139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95" name="Google Shape;995;g3c31679a337_1_6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4588" y="685800"/>
            <a:ext cx="4570412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1" name="Google Shape;1001;g3c31679a337_1_68:notes"/>
          <p:cNvSpPr txBox="1">
            <a:spLocks noGrp="1"/>
          </p:cNvSpPr>
          <p:nvPr>
            <p:ph type="body" idx="1"/>
          </p:nvPr>
        </p:nvSpPr>
        <p:spPr>
          <a:xfrm>
            <a:off x="686097" y="4343702"/>
            <a:ext cx="5485800" cy="41139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02" name="Google Shape;1002;g3c31679a337_1_6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4588" y="685800"/>
            <a:ext cx="4570412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" name="Google Shape;61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15" name="Google Shape;61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7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8" name="Google Shape;1008;g3c31679a337_1_74:notes"/>
          <p:cNvSpPr txBox="1">
            <a:spLocks noGrp="1"/>
          </p:cNvSpPr>
          <p:nvPr>
            <p:ph type="body" idx="1"/>
          </p:nvPr>
        </p:nvSpPr>
        <p:spPr>
          <a:xfrm>
            <a:off x="686097" y="4343702"/>
            <a:ext cx="5485800" cy="41139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09" name="Google Shape;1009;g3c31679a337_1_7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4588" y="685800"/>
            <a:ext cx="4570412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5" name="Google Shape;1015;g3c31679a337_1_80:notes"/>
          <p:cNvSpPr txBox="1">
            <a:spLocks noGrp="1"/>
          </p:cNvSpPr>
          <p:nvPr>
            <p:ph type="body" idx="1"/>
          </p:nvPr>
        </p:nvSpPr>
        <p:spPr>
          <a:xfrm>
            <a:off x="686097" y="4343702"/>
            <a:ext cx="5485800" cy="41139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16" name="Google Shape;1016;g3c31679a337_1_8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4588" y="685800"/>
            <a:ext cx="4570412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2" name="Google Shape;1022;g3c31679a337_1_86:notes"/>
          <p:cNvSpPr txBox="1">
            <a:spLocks noGrp="1"/>
          </p:cNvSpPr>
          <p:nvPr>
            <p:ph type="body" idx="1"/>
          </p:nvPr>
        </p:nvSpPr>
        <p:spPr>
          <a:xfrm>
            <a:off x="686097" y="4343702"/>
            <a:ext cx="5485800" cy="41139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23" name="Google Shape;1023;g3c31679a337_1_8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4588" y="685800"/>
            <a:ext cx="4570412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9" name="Google Shape;1029;g3c31679a337_1_92:notes"/>
          <p:cNvSpPr txBox="1">
            <a:spLocks noGrp="1"/>
          </p:cNvSpPr>
          <p:nvPr>
            <p:ph type="body" idx="1"/>
          </p:nvPr>
        </p:nvSpPr>
        <p:spPr>
          <a:xfrm>
            <a:off x="686097" y="4343702"/>
            <a:ext cx="5485800" cy="41139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30" name="Google Shape;1030;g3c31679a337_1_9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4588" y="685800"/>
            <a:ext cx="4570412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6" name="Google Shape;1036;g3c31679a337_1_98:notes"/>
          <p:cNvSpPr txBox="1">
            <a:spLocks noGrp="1"/>
          </p:cNvSpPr>
          <p:nvPr>
            <p:ph type="body" idx="1"/>
          </p:nvPr>
        </p:nvSpPr>
        <p:spPr>
          <a:xfrm>
            <a:off x="686097" y="4343702"/>
            <a:ext cx="5485800" cy="41139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37" name="Google Shape;1037;g3c31679a337_1_9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4588" y="685800"/>
            <a:ext cx="4570412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3" name="Google Shape;1043;g3c31679a337_1_104:notes"/>
          <p:cNvSpPr txBox="1">
            <a:spLocks noGrp="1"/>
          </p:cNvSpPr>
          <p:nvPr>
            <p:ph type="body" idx="1"/>
          </p:nvPr>
        </p:nvSpPr>
        <p:spPr>
          <a:xfrm>
            <a:off x="686097" y="4343702"/>
            <a:ext cx="5485800" cy="41139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4" name="Google Shape;1044;g3c31679a337_1_10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4588" y="685800"/>
            <a:ext cx="4570412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" name="Google Shape;993;p5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994" name="Google Shape;994;p5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95" name="Google Shape;995;p57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 altLang="zh-TW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82</a:t>
            </a:fld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7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0" name="Google Shape;1000;p5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001" name="Google Shape;1001;p5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7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7" name="Google Shape;1007;p5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008" name="Google Shape;1008;p5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7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" name="Google Shape;1013;g3aaa5f67095_0_9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014" name="Google Shape;1014;g3aaa5f67095_0_9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1" name="Google Shape;621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22" name="Google Shape;622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8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" name="Google Shape;1013;p16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14" name="Google Shape;1014;p16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12">
          <a:extLst>
            <a:ext uri="{FF2B5EF4-FFF2-40B4-BE49-F238E27FC236}">
              <a16:creationId xmlns:a16="http://schemas.microsoft.com/office/drawing/2014/main" id="{DD2498B7-3893-5B4E-8329-9523CEF5B23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" name="Google Shape;1013;p164:notes">
            <a:extLst>
              <a:ext uri="{FF2B5EF4-FFF2-40B4-BE49-F238E27FC236}">
                <a16:creationId xmlns:a16="http://schemas.microsoft.com/office/drawing/2014/main" id="{D9AC822D-664C-7626-D0C8-E762BD3488BF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14" name="Google Shape;1014;p164:notes">
            <a:extLst>
              <a:ext uri="{FF2B5EF4-FFF2-40B4-BE49-F238E27FC236}">
                <a16:creationId xmlns:a16="http://schemas.microsoft.com/office/drawing/2014/main" id="{6F16516D-4A9F-3258-CB01-17C75571A50B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33449366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6" name="Google Shape;626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27" name="Google Shape;627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空白" type="blank">
  <p:cSld name="BLANK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62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62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62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直排文字" type="vertTx">
  <p:cSld name="VERTICAL_TEX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84"/>
          <p:cNvSpPr txBox="1"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84"/>
          <p:cNvSpPr txBox="1">
            <a:spLocks noGrp="1"/>
          </p:cNvSpPr>
          <p:nvPr>
            <p:ph type="body" idx="1"/>
          </p:nvPr>
        </p:nvSpPr>
        <p:spPr>
          <a:xfrm rot="5400000">
            <a:off x="2514600" y="152400"/>
            <a:ext cx="4114800" cy="7772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75" name="Google Shape;75;p84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84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84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直排標題及文字" type="vertTitleAndTx">
  <p:cSld name="VERTICAL_TITLE_AND_VERTICAL_TEX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85"/>
          <p:cNvSpPr txBox="1">
            <a:spLocks noGrp="1"/>
          </p:cNvSpPr>
          <p:nvPr>
            <p:ph type="title"/>
          </p:nvPr>
        </p:nvSpPr>
        <p:spPr>
          <a:xfrm rot="5400000">
            <a:off x="4743450" y="2381250"/>
            <a:ext cx="5486400" cy="194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85"/>
          <p:cNvSpPr txBox="1">
            <a:spLocks noGrp="1"/>
          </p:cNvSpPr>
          <p:nvPr>
            <p:ph type="body" idx="1"/>
          </p:nvPr>
        </p:nvSpPr>
        <p:spPr>
          <a:xfrm rot="5400000">
            <a:off x="781050" y="514350"/>
            <a:ext cx="5486400" cy="567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81" name="Google Shape;81;p85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85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85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空白" type="blank">
  <p:cSld name="BLANK"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64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2" name="Google Shape;92;p64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3" name="Google Shape;93;p64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投影片" type="title">
  <p:cSld name="TITLE"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97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6" name="Google Shape;96;p97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/>
            </a:lvl1pPr>
            <a:lvl2pPr lvl="1" algn="ctr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/>
            </a:lvl2pPr>
            <a:lvl3pPr lvl="2" algn="ctr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/>
            </a:lvl3pPr>
            <a:lvl4pPr lvl="3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4pPr>
            <a:lvl5pPr lvl="4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5pPr>
            <a:lvl6pPr lvl="5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6pPr>
            <a:lvl7pPr lvl="6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7pPr>
            <a:lvl8pPr lvl="7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8pPr>
            <a:lvl9pPr lvl="8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9pPr>
          </a:lstStyle>
          <a:p>
            <a:endParaRPr/>
          </a:p>
        </p:txBody>
      </p:sp>
      <p:sp>
        <p:nvSpPr>
          <p:cNvPr id="97" name="Google Shape;97;p97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8" name="Google Shape;98;p97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9" name="Google Shape;99;p97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物件" type="obj">
  <p:cSld name="OBJECT"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98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2" name="Google Shape;102;p98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103" name="Google Shape;103;p98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4" name="Google Shape;104;p98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5" name="Google Shape;105;p98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章節標題" type="secHead">
  <p:cSld name="SECTION_HEADER"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99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000" b="1" cap="none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8" name="Google Shape;108;p99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/>
            </a:lvl1pPr>
            <a:lvl2pPr marL="914400" lvl="1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/>
            </a:lvl2pPr>
            <a:lvl3pPr marL="1371600" lvl="2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/>
            </a:lvl3pPr>
            <a:lvl4pPr marL="1828800" lvl="3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4pPr>
            <a:lvl5pPr marL="2286000" lvl="4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5pPr>
            <a:lvl6pPr marL="2743200" lvl="5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6pPr>
            <a:lvl7pPr marL="3200400" lvl="6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7pPr>
            <a:lvl8pPr marL="3657600" lvl="7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8pPr>
            <a:lvl9pPr marL="4114800" lvl="8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9pPr>
          </a:lstStyle>
          <a:p>
            <a:endParaRPr/>
          </a:p>
        </p:txBody>
      </p:sp>
      <p:sp>
        <p:nvSpPr>
          <p:cNvPr id="109" name="Google Shape;109;p99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0" name="Google Shape;110;p99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1" name="Google Shape;111;p99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兩項物件" type="twoObj">
  <p:cSld name="TWO_OBJECTS"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100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4" name="Google Shape;114;p100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>
            <a:endParaRPr/>
          </a:p>
        </p:txBody>
      </p:sp>
      <p:sp>
        <p:nvSpPr>
          <p:cNvPr id="115" name="Google Shape;115;p100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>
            <a:endParaRPr/>
          </a:p>
        </p:txBody>
      </p:sp>
      <p:sp>
        <p:nvSpPr>
          <p:cNvPr id="116" name="Google Shape;116;p100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7" name="Google Shape;117;p100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8" name="Google Shape;118;p100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比對" type="twoTxTwoObj">
  <p:cSld name="TWO_OBJECTS_WITH_TEXT"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10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1" name="Google Shape;121;p101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9pPr>
          </a:lstStyle>
          <a:p>
            <a:endParaRPr/>
          </a:p>
        </p:txBody>
      </p:sp>
      <p:sp>
        <p:nvSpPr>
          <p:cNvPr id="122" name="Google Shape;122;p101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>
            <a:endParaRPr/>
          </a:p>
        </p:txBody>
      </p:sp>
      <p:sp>
        <p:nvSpPr>
          <p:cNvPr id="123" name="Google Shape;123;p101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9pPr>
          </a:lstStyle>
          <a:p>
            <a:endParaRPr/>
          </a:p>
        </p:txBody>
      </p:sp>
      <p:sp>
        <p:nvSpPr>
          <p:cNvPr id="124" name="Google Shape;124;p101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>
            <a:endParaRPr/>
          </a:p>
        </p:txBody>
      </p:sp>
      <p:sp>
        <p:nvSpPr>
          <p:cNvPr id="125" name="Google Shape;125;p101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6" name="Google Shape;126;p101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7" name="Google Shape;127;p101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只有標題" type="titleOnly">
  <p:cSld name="TITLE_ONLY"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102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0" name="Google Shape;130;p102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1" name="Google Shape;131;p102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2" name="Google Shape;132;p102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標題的內容" type="objTx">
  <p:cSld name="OBJECT_WITH_CAPTION_TEXT">
    <p:spTree>
      <p:nvGrpSpPr>
        <p:cNvPr id="1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103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5" name="Google Shape;135;p103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3180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/>
            </a:lvl1pPr>
            <a:lvl2pPr marL="914400" lvl="1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/>
            </a:lvl2pPr>
            <a:lvl3pPr marL="1371600" lvl="2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3pPr>
            <a:lvl4pPr marL="1828800" lvl="3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4pPr>
            <a:lvl5pPr marL="2286000" lvl="4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5pPr>
            <a:lvl6pPr marL="2743200" lvl="5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6pPr>
            <a:lvl7pPr marL="3200400" lvl="6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7pPr>
            <a:lvl8pPr marL="3657600" lvl="7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8pPr>
            <a:lvl9pPr marL="4114800" lvl="8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9pPr>
          </a:lstStyle>
          <a:p>
            <a:endParaRPr/>
          </a:p>
        </p:txBody>
      </p:sp>
      <p:sp>
        <p:nvSpPr>
          <p:cNvPr id="136" name="Google Shape;136;p103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>
            <a:endParaRPr/>
          </a:p>
        </p:txBody>
      </p:sp>
      <p:sp>
        <p:nvSpPr>
          <p:cNvPr id="137" name="Google Shape;137;p103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8" name="Google Shape;138;p103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9" name="Google Shape;139;p103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物件" type="obj">
  <p:cSld name="OBJECT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78"/>
          <p:cNvSpPr txBox="1"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78"/>
          <p:cNvSpPr txBox="1">
            <a:spLocks noGrp="1"/>
          </p:cNvSpPr>
          <p:nvPr>
            <p:ph type="body" idx="1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22" name="Google Shape;22;p78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78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4" name="Google Shape;24;p78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標題的圖片" type="picTx">
  <p:cSld name="PICTURE_WITH_CAPTION_TEXT"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p104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2" name="Google Shape;142;p104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143" name="Google Shape;143;p104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>
            <a:endParaRPr/>
          </a:p>
        </p:txBody>
      </p:sp>
      <p:sp>
        <p:nvSpPr>
          <p:cNvPr id="144" name="Google Shape;144;p104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5" name="Google Shape;145;p104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6" name="Google Shape;146;p104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直排文字" type="vertTx">
  <p:cSld name="VERTICAL_TEXT">
    <p:spTree>
      <p:nvGrpSpPr>
        <p:cNvPr id="1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p105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9" name="Google Shape;149;p105"/>
          <p:cNvSpPr txBox="1">
            <a:spLocks noGrp="1"/>
          </p:cNvSpPr>
          <p:nvPr>
            <p:ph type="body" idx="1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150" name="Google Shape;150;p105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1" name="Google Shape;151;p105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2" name="Google Shape;152;p105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直排標題及文字" type="vertTitleAndTx">
  <p:cSld name="VERTICAL_TITLE_AND_VERTICAL_TEXT">
    <p:spTree>
      <p:nvGrpSpPr>
        <p:cNvPr id="1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p106"/>
          <p:cNvSpPr txBox="1">
            <a:spLocks noGrp="1"/>
          </p:cNvSpPr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5" name="Google Shape;155;p106"/>
          <p:cNvSpPr txBox="1">
            <a:spLocks noGrp="1"/>
          </p:cNvSpPr>
          <p:nvPr>
            <p:ph type="body" idx="1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156" name="Google Shape;156;p106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7" name="Google Shape;157;p106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8" name="Google Shape;158;p106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物件" type="objOnly">
  <p:cSld name="OBJECT_ONLY">
    <p:spTree>
      <p:nvGrpSpPr>
        <p:cNvPr id="1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p107"/>
          <p:cNvSpPr txBox="1">
            <a:spLocks noGrp="1"/>
          </p:cNvSpPr>
          <p:nvPr>
            <p:ph type="body" idx="1"/>
          </p:nvPr>
        </p:nvSpPr>
        <p:spPr>
          <a:xfrm>
            <a:off x="457200" y="274638"/>
            <a:ext cx="8229600" cy="5851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161" name="Google Shape;161;p107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2" name="Google Shape;162;p107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3" name="Google Shape;163;p107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空白" type="blank">
  <p:cSld name="BLANK">
    <p:spTree>
      <p:nvGrpSpPr>
        <p:cNvPr id="1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p66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2" name="Google Shape;172;p66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3" name="Google Shape;173;p66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投影片" type="title">
  <p:cSld name="TITLE">
    <p:spTree>
      <p:nvGrpSpPr>
        <p:cNvPr id="1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Google Shape;175;p86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6" name="Google Shape;176;p86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/>
            </a:lvl1pPr>
            <a:lvl2pPr lvl="1" algn="ctr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/>
            </a:lvl2pPr>
            <a:lvl3pPr lvl="2" algn="ctr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/>
            </a:lvl3pPr>
            <a:lvl4pPr lvl="3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4pPr>
            <a:lvl5pPr lvl="4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5pPr>
            <a:lvl6pPr lvl="5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6pPr>
            <a:lvl7pPr lvl="6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7pPr>
            <a:lvl8pPr lvl="7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8pPr>
            <a:lvl9pPr lvl="8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9pPr>
          </a:lstStyle>
          <a:p>
            <a:endParaRPr/>
          </a:p>
        </p:txBody>
      </p:sp>
      <p:sp>
        <p:nvSpPr>
          <p:cNvPr id="177" name="Google Shape;177;p86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8" name="Google Shape;178;p86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9" name="Google Shape;179;p86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物件" type="obj">
  <p:cSld name="OBJECT">
    <p:spTree>
      <p:nvGrpSpPr>
        <p:cNvPr id="1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Google Shape;181;p87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2" name="Google Shape;182;p87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183" name="Google Shape;183;p87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4" name="Google Shape;184;p87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5" name="Google Shape;185;p87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章節標題" type="secHead">
  <p:cSld name="SECTION_HEADER">
    <p:spTree>
      <p:nvGrpSpPr>
        <p:cNvPr id="1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Google Shape;187;p88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000" b="1" cap="none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8" name="Google Shape;188;p88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/>
            </a:lvl1pPr>
            <a:lvl2pPr marL="914400" lvl="1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/>
            </a:lvl2pPr>
            <a:lvl3pPr marL="1371600" lvl="2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/>
            </a:lvl3pPr>
            <a:lvl4pPr marL="1828800" lvl="3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4pPr>
            <a:lvl5pPr marL="2286000" lvl="4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5pPr>
            <a:lvl6pPr marL="2743200" lvl="5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6pPr>
            <a:lvl7pPr marL="3200400" lvl="6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7pPr>
            <a:lvl8pPr marL="3657600" lvl="7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8pPr>
            <a:lvl9pPr marL="4114800" lvl="8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9pPr>
          </a:lstStyle>
          <a:p>
            <a:endParaRPr/>
          </a:p>
        </p:txBody>
      </p:sp>
      <p:sp>
        <p:nvSpPr>
          <p:cNvPr id="189" name="Google Shape;189;p88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0" name="Google Shape;190;p88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1" name="Google Shape;191;p88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兩項物件" type="twoObj">
  <p:cSld name="TWO_OBJECTS">
    <p:spTree>
      <p:nvGrpSpPr>
        <p:cNvPr id="1" name="Shape 1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Google Shape;193;p89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4" name="Google Shape;194;p89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>
            <a:endParaRPr/>
          </a:p>
        </p:txBody>
      </p:sp>
      <p:sp>
        <p:nvSpPr>
          <p:cNvPr id="195" name="Google Shape;195;p89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>
            <a:endParaRPr/>
          </a:p>
        </p:txBody>
      </p:sp>
      <p:sp>
        <p:nvSpPr>
          <p:cNvPr id="196" name="Google Shape;196;p89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7" name="Google Shape;197;p89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8" name="Google Shape;198;p89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比對" type="twoTxTwoObj">
  <p:cSld name="TWO_OBJECTS_WITH_TEXT">
    <p:spTree>
      <p:nvGrpSpPr>
        <p:cNvPr id="1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Google Shape;200;p90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1" name="Google Shape;201;p90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9pPr>
          </a:lstStyle>
          <a:p>
            <a:endParaRPr/>
          </a:p>
        </p:txBody>
      </p:sp>
      <p:sp>
        <p:nvSpPr>
          <p:cNvPr id="202" name="Google Shape;202;p90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>
            <a:endParaRPr/>
          </a:p>
        </p:txBody>
      </p:sp>
      <p:sp>
        <p:nvSpPr>
          <p:cNvPr id="203" name="Google Shape;203;p90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9pPr>
          </a:lstStyle>
          <a:p>
            <a:endParaRPr/>
          </a:p>
        </p:txBody>
      </p:sp>
      <p:sp>
        <p:nvSpPr>
          <p:cNvPr id="204" name="Google Shape;204;p90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>
            <a:endParaRPr/>
          </a:p>
        </p:txBody>
      </p:sp>
      <p:sp>
        <p:nvSpPr>
          <p:cNvPr id="205" name="Google Shape;205;p90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6" name="Google Shape;206;p90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7" name="Google Shape;207;p90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只有標題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70"/>
          <p:cNvSpPr txBox="1"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70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70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70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只有標題" type="titleOnly">
  <p:cSld name="TITLE_ONLY">
    <p:spTree>
      <p:nvGrpSpPr>
        <p:cNvPr id="1" name="Shape 2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Google Shape;209;p9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0" name="Google Shape;210;p91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1" name="Google Shape;211;p91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2" name="Google Shape;212;p91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標題的內容" type="objTx">
  <p:cSld name="OBJECT_WITH_CAPTION_TEXT">
    <p:spTree>
      <p:nvGrpSpPr>
        <p:cNvPr id="1" name="Shape 2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" name="Google Shape;214;p92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5" name="Google Shape;215;p92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3180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/>
            </a:lvl1pPr>
            <a:lvl2pPr marL="914400" lvl="1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/>
            </a:lvl2pPr>
            <a:lvl3pPr marL="1371600" lvl="2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3pPr>
            <a:lvl4pPr marL="1828800" lvl="3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4pPr>
            <a:lvl5pPr marL="2286000" lvl="4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5pPr>
            <a:lvl6pPr marL="2743200" lvl="5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6pPr>
            <a:lvl7pPr marL="3200400" lvl="6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7pPr>
            <a:lvl8pPr marL="3657600" lvl="7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8pPr>
            <a:lvl9pPr marL="4114800" lvl="8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9pPr>
          </a:lstStyle>
          <a:p>
            <a:endParaRPr/>
          </a:p>
        </p:txBody>
      </p:sp>
      <p:sp>
        <p:nvSpPr>
          <p:cNvPr id="216" name="Google Shape;216;p92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>
            <a:endParaRPr/>
          </a:p>
        </p:txBody>
      </p:sp>
      <p:sp>
        <p:nvSpPr>
          <p:cNvPr id="217" name="Google Shape;217;p92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8" name="Google Shape;218;p92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9" name="Google Shape;219;p92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標題的圖片" type="picTx">
  <p:cSld name="PICTURE_WITH_CAPTION_TEXT">
    <p:spTree>
      <p:nvGrpSpPr>
        <p:cNvPr id="1" name="Shape 2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" name="Google Shape;221;p93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2" name="Google Shape;222;p93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223" name="Google Shape;223;p93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>
            <a:endParaRPr/>
          </a:p>
        </p:txBody>
      </p:sp>
      <p:sp>
        <p:nvSpPr>
          <p:cNvPr id="224" name="Google Shape;224;p93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5" name="Google Shape;225;p93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6" name="Google Shape;226;p93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直排文字" type="vertTx">
  <p:cSld name="VERTICAL_TEXT">
    <p:spTree>
      <p:nvGrpSpPr>
        <p:cNvPr id="1" name="Shape 2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Google Shape;228;p9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9" name="Google Shape;229;p94"/>
          <p:cNvSpPr txBox="1">
            <a:spLocks noGrp="1"/>
          </p:cNvSpPr>
          <p:nvPr>
            <p:ph type="body" idx="1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230" name="Google Shape;230;p94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1" name="Google Shape;231;p94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2" name="Google Shape;232;p94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直排標題及文字" type="vertTitleAndTx">
  <p:cSld name="VERTICAL_TITLE_AND_VERTICAL_TEXT">
    <p:spTree>
      <p:nvGrpSpPr>
        <p:cNvPr id="1" name="Shape 2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" name="Google Shape;234;p95"/>
          <p:cNvSpPr txBox="1">
            <a:spLocks noGrp="1"/>
          </p:cNvSpPr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5" name="Google Shape;235;p95"/>
          <p:cNvSpPr txBox="1">
            <a:spLocks noGrp="1"/>
          </p:cNvSpPr>
          <p:nvPr>
            <p:ph type="body" idx="1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236" name="Google Shape;236;p95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7" name="Google Shape;237;p95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8" name="Google Shape;238;p95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物件" type="objOnly">
  <p:cSld name="OBJECT_ONLY">
    <p:spTree>
      <p:nvGrpSpPr>
        <p:cNvPr id="1" name="Shape 2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" name="Google Shape;240;p96"/>
          <p:cNvSpPr txBox="1">
            <a:spLocks noGrp="1"/>
          </p:cNvSpPr>
          <p:nvPr>
            <p:ph type="body" idx="1"/>
          </p:nvPr>
        </p:nvSpPr>
        <p:spPr>
          <a:xfrm>
            <a:off x="457200" y="274638"/>
            <a:ext cx="8229600" cy="5851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241" name="Google Shape;241;p96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42" name="Google Shape;242;p96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43" name="Google Shape;243;p96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空白" type="blank">
  <p:cSld name="BLANK">
    <p:spTree>
      <p:nvGrpSpPr>
        <p:cNvPr id="1" name="Shape 2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" name="Google Shape;251;p68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2" name="Google Shape;252;p68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3" name="Google Shape;253;p68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物件" type="obj">
  <p:cSld name="OBJECT">
    <p:spTree>
      <p:nvGrpSpPr>
        <p:cNvPr id="1" name="Shape 2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5" name="Google Shape;255;p69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6" name="Google Shape;256;p69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257" name="Google Shape;257;p69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8" name="Google Shape;258;p69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9" name="Google Shape;259;p69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投影片" type="title">
  <p:cSld name="TITLE">
    <p:spTree>
      <p:nvGrpSpPr>
        <p:cNvPr id="1" name="Shape 2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" name="Google Shape;261;p108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2" name="Google Shape;262;p108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/>
            </a:lvl1pPr>
            <a:lvl2pPr lvl="1" algn="ctr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/>
            </a:lvl2pPr>
            <a:lvl3pPr lvl="2" algn="ctr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/>
            </a:lvl3pPr>
            <a:lvl4pPr lvl="3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4pPr>
            <a:lvl5pPr lvl="4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5pPr>
            <a:lvl6pPr lvl="5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6pPr>
            <a:lvl7pPr lvl="6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7pPr>
            <a:lvl8pPr lvl="7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8pPr>
            <a:lvl9pPr lvl="8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9pPr>
          </a:lstStyle>
          <a:p>
            <a:endParaRPr/>
          </a:p>
        </p:txBody>
      </p:sp>
      <p:sp>
        <p:nvSpPr>
          <p:cNvPr id="263" name="Google Shape;263;p108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4" name="Google Shape;264;p108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5" name="Google Shape;265;p108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章節標題" type="secHead">
  <p:cSld name="SECTION_HEADER">
    <p:spTree>
      <p:nvGrpSpPr>
        <p:cNvPr id="1" name="Shape 2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7" name="Google Shape;267;p109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000" b="1" cap="none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8" name="Google Shape;268;p109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/>
            </a:lvl1pPr>
            <a:lvl2pPr marL="914400" lvl="1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/>
            </a:lvl2pPr>
            <a:lvl3pPr marL="1371600" lvl="2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/>
            </a:lvl3pPr>
            <a:lvl4pPr marL="1828800" lvl="3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4pPr>
            <a:lvl5pPr marL="2286000" lvl="4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5pPr>
            <a:lvl6pPr marL="2743200" lvl="5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6pPr>
            <a:lvl7pPr marL="3200400" lvl="6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7pPr>
            <a:lvl8pPr marL="3657600" lvl="7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8pPr>
            <a:lvl9pPr marL="4114800" lvl="8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9pPr>
          </a:lstStyle>
          <a:p>
            <a:endParaRPr/>
          </a:p>
        </p:txBody>
      </p:sp>
      <p:sp>
        <p:nvSpPr>
          <p:cNvPr id="269" name="Google Shape;269;p109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0" name="Google Shape;270;p109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1" name="Google Shape;271;p109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投影片" type="title">
  <p:cSld name="TITLE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77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77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imes New Roman"/>
              <a:buNone/>
              <a:defRPr/>
            </a:lvl1pPr>
            <a:lvl2pPr lvl="1" algn="ctr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None/>
              <a:defRPr/>
            </a:lvl2pPr>
            <a:lvl3pPr lvl="2" algn="ctr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None/>
              <a:defRPr/>
            </a:lvl3pPr>
            <a:lvl4pPr lvl="3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/>
            </a:lvl4pPr>
            <a:lvl5pPr lvl="4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/>
            </a:lvl5pPr>
            <a:lvl6pPr lvl="5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/>
            </a:lvl6pPr>
            <a:lvl7pPr lvl="6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/>
            </a:lvl7pPr>
            <a:lvl8pPr lvl="7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/>
            </a:lvl8pPr>
            <a:lvl9pPr lvl="8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/>
            </a:lvl9pPr>
          </a:lstStyle>
          <a:p>
            <a:endParaRPr/>
          </a:p>
        </p:txBody>
      </p:sp>
      <p:sp>
        <p:nvSpPr>
          <p:cNvPr id="33" name="Google Shape;33;p77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77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77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兩項物件" type="twoObj">
  <p:cSld name="TWO_OBJECTS">
    <p:spTree>
      <p:nvGrpSpPr>
        <p:cNvPr id="1" name="Shape 2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3" name="Google Shape;273;p110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4" name="Google Shape;274;p110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>
            <a:endParaRPr/>
          </a:p>
        </p:txBody>
      </p:sp>
      <p:sp>
        <p:nvSpPr>
          <p:cNvPr id="275" name="Google Shape;275;p110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>
            <a:endParaRPr/>
          </a:p>
        </p:txBody>
      </p:sp>
      <p:sp>
        <p:nvSpPr>
          <p:cNvPr id="276" name="Google Shape;276;p110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7" name="Google Shape;277;p110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8" name="Google Shape;278;p110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比對" type="twoTxTwoObj">
  <p:cSld name="TWO_OBJECTS_WITH_TEXT">
    <p:spTree>
      <p:nvGrpSpPr>
        <p:cNvPr id="1" name="Shape 2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0" name="Google Shape;280;p11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1" name="Google Shape;281;p111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9pPr>
          </a:lstStyle>
          <a:p>
            <a:endParaRPr/>
          </a:p>
        </p:txBody>
      </p:sp>
      <p:sp>
        <p:nvSpPr>
          <p:cNvPr id="282" name="Google Shape;282;p111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>
            <a:endParaRPr/>
          </a:p>
        </p:txBody>
      </p:sp>
      <p:sp>
        <p:nvSpPr>
          <p:cNvPr id="283" name="Google Shape;283;p111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9pPr>
          </a:lstStyle>
          <a:p>
            <a:endParaRPr/>
          </a:p>
        </p:txBody>
      </p:sp>
      <p:sp>
        <p:nvSpPr>
          <p:cNvPr id="284" name="Google Shape;284;p111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>
            <a:endParaRPr/>
          </a:p>
        </p:txBody>
      </p:sp>
      <p:sp>
        <p:nvSpPr>
          <p:cNvPr id="285" name="Google Shape;285;p111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6" name="Google Shape;286;p111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7" name="Google Shape;287;p111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只有標題" type="titleOnly">
  <p:cSld name="TITLE_ONLY">
    <p:spTree>
      <p:nvGrpSpPr>
        <p:cNvPr id="1" name="Shape 2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9" name="Google Shape;289;p112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0" name="Google Shape;290;p112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1" name="Google Shape;291;p112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2" name="Google Shape;292;p112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標題的內容" type="objTx">
  <p:cSld name="OBJECT_WITH_CAPTION_TEXT">
    <p:spTree>
      <p:nvGrpSpPr>
        <p:cNvPr id="1" name="Shape 2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4" name="Google Shape;294;p113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5" name="Google Shape;295;p113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3180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/>
            </a:lvl1pPr>
            <a:lvl2pPr marL="914400" lvl="1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/>
            </a:lvl2pPr>
            <a:lvl3pPr marL="1371600" lvl="2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3pPr>
            <a:lvl4pPr marL="1828800" lvl="3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4pPr>
            <a:lvl5pPr marL="2286000" lvl="4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5pPr>
            <a:lvl6pPr marL="2743200" lvl="5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6pPr>
            <a:lvl7pPr marL="3200400" lvl="6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7pPr>
            <a:lvl8pPr marL="3657600" lvl="7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8pPr>
            <a:lvl9pPr marL="4114800" lvl="8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9pPr>
          </a:lstStyle>
          <a:p>
            <a:endParaRPr/>
          </a:p>
        </p:txBody>
      </p:sp>
      <p:sp>
        <p:nvSpPr>
          <p:cNvPr id="296" name="Google Shape;296;p113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>
            <a:endParaRPr/>
          </a:p>
        </p:txBody>
      </p:sp>
      <p:sp>
        <p:nvSpPr>
          <p:cNvPr id="297" name="Google Shape;297;p113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8" name="Google Shape;298;p113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9" name="Google Shape;299;p113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標題的圖片" type="picTx">
  <p:cSld name="PICTURE_WITH_CAPTION_TEXT">
    <p:spTree>
      <p:nvGrpSpPr>
        <p:cNvPr id="1" name="Shape 3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1" name="Google Shape;301;p114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2" name="Google Shape;302;p114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303" name="Google Shape;303;p114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>
            <a:endParaRPr/>
          </a:p>
        </p:txBody>
      </p:sp>
      <p:sp>
        <p:nvSpPr>
          <p:cNvPr id="304" name="Google Shape;304;p114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5" name="Google Shape;305;p114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6" name="Google Shape;306;p114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直排文字" type="vertTx">
  <p:cSld name="VERTICAL_TEXT">
    <p:spTree>
      <p:nvGrpSpPr>
        <p:cNvPr id="1" name="Shape 3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" name="Google Shape;308;p115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9" name="Google Shape;309;p115"/>
          <p:cNvSpPr txBox="1">
            <a:spLocks noGrp="1"/>
          </p:cNvSpPr>
          <p:nvPr>
            <p:ph type="body" idx="1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310" name="Google Shape;310;p115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1" name="Google Shape;311;p115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2" name="Google Shape;312;p115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直排標題及文字" type="vertTitleAndTx">
  <p:cSld name="VERTICAL_TITLE_AND_VERTICAL_TEXT">
    <p:spTree>
      <p:nvGrpSpPr>
        <p:cNvPr id="1" name="Shape 3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4" name="Google Shape;314;p116"/>
          <p:cNvSpPr txBox="1">
            <a:spLocks noGrp="1"/>
          </p:cNvSpPr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5" name="Google Shape;315;p116"/>
          <p:cNvSpPr txBox="1">
            <a:spLocks noGrp="1"/>
          </p:cNvSpPr>
          <p:nvPr>
            <p:ph type="body" idx="1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316" name="Google Shape;316;p116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7" name="Google Shape;317;p116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8" name="Google Shape;318;p116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物件" type="objOnly">
  <p:cSld name="OBJECT_ONLY">
    <p:spTree>
      <p:nvGrpSpPr>
        <p:cNvPr id="1" name="Shape 3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0" name="Google Shape;320;p117"/>
          <p:cNvSpPr txBox="1">
            <a:spLocks noGrp="1"/>
          </p:cNvSpPr>
          <p:nvPr>
            <p:ph type="body" idx="1"/>
          </p:nvPr>
        </p:nvSpPr>
        <p:spPr>
          <a:xfrm>
            <a:off x="457200" y="274638"/>
            <a:ext cx="8229600" cy="5851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321" name="Google Shape;321;p117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2" name="Google Shape;322;p117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3" name="Google Shape;323;p117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空白" type="blank">
  <p:cSld name="BLANK">
    <p:spTree>
      <p:nvGrpSpPr>
        <p:cNvPr id="1" name="Shape 3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1" name="Google Shape;331;p72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2" name="Google Shape;332;p72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3" name="Google Shape;333;p72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投影片" type="title">
  <p:cSld name="TITLE">
    <p:spTree>
      <p:nvGrpSpPr>
        <p:cNvPr id="1" name="Shape 3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5" name="Google Shape;335;p130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6" name="Google Shape;336;p130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/>
            </a:lvl1pPr>
            <a:lvl2pPr lvl="1" algn="ctr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/>
            </a:lvl2pPr>
            <a:lvl3pPr lvl="2" algn="ctr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/>
            </a:lvl3pPr>
            <a:lvl4pPr lvl="3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4pPr>
            <a:lvl5pPr lvl="4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5pPr>
            <a:lvl6pPr lvl="5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6pPr>
            <a:lvl7pPr lvl="6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7pPr>
            <a:lvl8pPr lvl="7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8pPr>
            <a:lvl9pPr lvl="8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9pPr>
          </a:lstStyle>
          <a:p>
            <a:endParaRPr/>
          </a:p>
        </p:txBody>
      </p:sp>
      <p:sp>
        <p:nvSpPr>
          <p:cNvPr id="337" name="Google Shape;337;p130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8" name="Google Shape;338;p130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9" name="Google Shape;339;p130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章節標題" type="secHead">
  <p:cSld name="SECTION_HEADER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79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000" b="1" cap="none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79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 sz="2000"/>
            </a:lvl1pPr>
            <a:lvl2pPr marL="914400" lvl="1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None/>
              <a:defRPr sz="1800"/>
            </a:lvl2pPr>
            <a:lvl3pPr marL="1371600" lvl="2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/>
            </a:lvl3pPr>
            <a:lvl4pPr marL="1828800" lvl="3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/>
            </a:lvl4pPr>
            <a:lvl5pPr marL="2286000" lvl="4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/>
            </a:lvl5pPr>
            <a:lvl6pPr marL="2743200" lvl="5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/>
            </a:lvl6pPr>
            <a:lvl7pPr marL="3200400" lvl="6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/>
            </a:lvl7pPr>
            <a:lvl8pPr marL="3657600" lvl="7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/>
            </a:lvl8pPr>
            <a:lvl9pPr marL="4114800" lvl="8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/>
            </a:lvl9pPr>
          </a:lstStyle>
          <a:p>
            <a:endParaRPr/>
          </a:p>
        </p:txBody>
      </p:sp>
      <p:sp>
        <p:nvSpPr>
          <p:cNvPr id="39" name="Google Shape;39;p79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0" name="Google Shape;40;p79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" name="Google Shape;41;p79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章節標題" type="secHead">
  <p:cSld name="SECTION_HEADER">
    <p:spTree>
      <p:nvGrpSpPr>
        <p:cNvPr id="1" name="Shape 3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1" name="Google Shape;341;p131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000" b="1" cap="none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2" name="Google Shape;342;p131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/>
            </a:lvl1pPr>
            <a:lvl2pPr marL="914400" lvl="1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/>
            </a:lvl2pPr>
            <a:lvl3pPr marL="1371600" lvl="2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/>
            </a:lvl3pPr>
            <a:lvl4pPr marL="1828800" lvl="3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4pPr>
            <a:lvl5pPr marL="2286000" lvl="4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5pPr>
            <a:lvl6pPr marL="2743200" lvl="5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6pPr>
            <a:lvl7pPr marL="3200400" lvl="6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7pPr>
            <a:lvl8pPr marL="3657600" lvl="7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8pPr>
            <a:lvl9pPr marL="4114800" lvl="8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9pPr>
          </a:lstStyle>
          <a:p>
            <a:endParaRPr/>
          </a:p>
        </p:txBody>
      </p:sp>
      <p:sp>
        <p:nvSpPr>
          <p:cNvPr id="343" name="Google Shape;343;p131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4" name="Google Shape;344;p131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5" name="Google Shape;345;p131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兩項物件" type="twoObj">
  <p:cSld name="TWO_OBJECTS">
    <p:spTree>
      <p:nvGrpSpPr>
        <p:cNvPr id="1" name="Shape 3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7" name="Google Shape;347;p132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8" name="Google Shape;348;p132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>
            <a:endParaRPr/>
          </a:p>
        </p:txBody>
      </p:sp>
      <p:sp>
        <p:nvSpPr>
          <p:cNvPr id="349" name="Google Shape;349;p132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>
            <a:endParaRPr/>
          </a:p>
        </p:txBody>
      </p:sp>
      <p:sp>
        <p:nvSpPr>
          <p:cNvPr id="350" name="Google Shape;350;p132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1" name="Google Shape;351;p132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2" name="Google Shape;352;p132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比對" type="twoTxTwoObj">
  <p:cSld name="TWO_OBJECTS_WITH_TEXT">
    <p:spTree>
      <p:nvGrpSpPr>
        <p:cNvPr id="1" name="Shape 3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4" name="Google Shape;354;p133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5" name="Google Shape;355;p133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9pPr>
          </a:lstStyle>
          <a:p>
            <a:endParaRPr/>
          </a:p>
        </p:txBody>
      </p:sp>
      <p:sp>
        <p:nvSpPr>
          <p:cNvPr id="356" name="Google Shape;356;p133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>
            <a:endParaRPr/>
          </a:p>
        </p:txBody>
      </p:sp>
      <p:sp>
        <p:nvSpPr>
          <p:cNvPr id="357" name="Google Shape;357;p133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9pPr>
          </a:lstStyle>
          <a:p>
            <a:endParaRPr/>
          </a:p>
        </p:txBody>
      </p:sp>
      <p:sp>
        <p:nvSpPr>
          <p:cNvPr id="358" name="Google Shape;358;p133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>
            <a:endParaRPr/>
          </a:p>
        </p:txBody>
      </p:sp>
      <p:sp>
        <p:nvSpPr>
          <p:cNvPr id="359" name="Google Shape;359;p133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0" name="Google Shape;360;p133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1" name="Google Shape;361;p133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標題的內容" type="objTx">
  <p:cSld name="OBJECT_WITH_CAPTION_TEXT">
    <p:spTree>
      <p:nvGrpSpPr>
        <p:cNvPr id="1" name="Shape 3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3" name="Google Shape;363;p134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4" name="Google Shape;364;p134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3180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/>
            </a:lvl1pPr>
            <a:lvl2pPr marL="914400" lvl="1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/>
            </a:lvl2pPr>
            <a:lvl3pPr marL="1371600" lvl="2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3pPr>
            <a:lvl4pPr marL="1828800" lvl="3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4pPr>
            <a:lvl5pPr marL="2286000" lvl="4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5pPr>
            <a:lvl6pPr marL="2743200" lvl="5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6pPr>
            <a:lvl7pPr marL="3200400" lvl="6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7pPr>
            <a:lvl8pPr marL="3657600" lvl="7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8pPr>
            <a:lvl9pPr marL="4114800" lvl="8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9pPr>
          </a:lstStyle>
          <a:p>
            <a:endParaRPr/>
          </a:p>
        </p:txBody>
      </p:sp>
      <p:sp>
        <p:nvSpPr>
          <p:cNvPr id="365" name="Google Shape;365;p134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>
            <a:endParaRPr/>
          </a:p>
        </p:txBody>
      </p:sp>
      <p:sp>
        <p:nvSpPr>
          <p:cNvPr id="366" name="Google Shape;366;p134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7" name="Google Shape;367;p134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8" name="Google Shape;368;p134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標題的圖片" type="picTx">
  <p:cSld name="PICTURE_WITH_CAPTION_TEXT">
    <p:spTree>
      <p:nvGrpSpPr>
        <p:cNvPr id="1" name="Shape 3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0" name="Google Shape;370;p135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71" name="Google Shape;371;p135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372" name="Google Shape;372;p135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>
            <a:endParaRPr/>
          </a:p>
        </p:txBody>
      </p:sp>
      <p:sp>
        <p:nvSpPr>
          <p:cNvPr id="373" name="Google Shape;373;p135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74" name="Google Shape;374;p135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75" name="Google Shape;375;p135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直排文字" type="vertTx">
  <p:cSld name="VERTICAL_TEXT">
    <p:spTree>
      <p:nvGrpSpPr>
        <p:cNvPr id="1" name="Shape 3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7" name="Google Shape;377;p136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78" name="Google Shape;378;p136"/>
          <p:cNvSpPr txBox="1">
            <a:spLocks noGrp="1"/>
          </p:cNvSpPr>
          <p:nvPr>
            <p:ph type="body" idx="1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379" name="Google Shape;379;p136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0" name="Google Shape;380;p136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1" name="Google Shape;381;p136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直排標題及文字" type="vertTitleAndTx">
  <p:cSld name="VERTICAL_TITLE_AND_VERTICAL_TEXT">
    <p:spTree>
      <p:nvGrpSpPr>
        <p:cNvPr id="1" name="Shape 3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3" name="Google Shape;383;p137"/>
          <p:cNvSpPr txBox="1">
            <a:spLocks noGrp="1"/>
          </p:cNvSpPr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4" name="Google Shape;384;p137"/>
          <p:cNvSpPr txBox="1">
            <a:spLocks noGrp="1"/>
          </p:cNvSpPr>
          <p:nvPr>
            <p:ph type="body" idx="1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385" name="Google Shape;385;p137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6" name="Google Shape;386;p137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7" name="Google Shape;387;p137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物件" type="objOnly">
  <p:cSld name="OBJECT_ONLY">
    <p:spTree>
      <p:nvGrpSpPr>
        <p:cNvPr id="1" name="Shape 3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" name="Google Shape;389;p138"/>
          <p:cNvSpPr txBox="1">
            <a:spLocks noGrp="1"/>
          </p:cNvSpPr>
          <p:nvPr>
            <p:ph type="body" idx="1"/>
          </p:nvPr>
        </p:nvSpPr>
        <p:spPr>
          <a:xfrm>
            <a:off x="457200" y="274638"/>
            <a:ext cx="8229600" cy="5851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390" name="Google Shape;390;p138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1" name="Google Shape;391;p138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2" name="Google Shape;392;p138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物件" type="obj">
  <p:cSld name="OBJECT">
    <p:spTree>
      <p:nvGrpSpPr>
        <p:cNvPr id="1" name="Shape 3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4" name="Google Shape;394;p139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5" name="Google Shape;395;p139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396" name="Google Shape;396;p139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7" name="Google Shape;397;p139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8" name="Google Shape;398;p139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只有標題" type="titleOnly">
  <p:cSld name="TITLE_ONLY">
    <p:spTree>
      <p:nvGrpSpPr>
        <p:cNvPr id="1" name="Shape 3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0" name="Google Shape;400;p140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01" name="Google Shape;401;p140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02" name="Google Shape;402;p140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03" name="Google Shape;403;p140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兩項物件" type="twoObj">
  <p:cSld name="TWO_OBJECTS"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80"/>
          <p:cNvSpPr txBox="1"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80"/>
          <p:cNvSpPr txBox="1">
            <a:spLocks noGrp="1"/>
          </p:cNvSpPr>
          <p:nvPr>
            <p:ph type="body" idx="1"/>
          </p:nvPr>
        </p:nvSpPr>
        <p:spPr>
          <a:xfrm>
            <a:off x="685800" y="1981200"/>
            <a:ext cx="38100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9pPr>
          </a:lstStyle>
          <a:p>
            <a:endParaRPr/>
          </a:p>
        </p:txBody>
      </p:sp>
      <p:sp>
        <p:nvSpPr>
          <p:cNvPr id="45" name="Google Shape;45;p80"/>
          <p:cNvSpPr txBox="1">
            <a:spLocks noGrp="1"/>
          </p:cNvSpPr>
          <p:nvPr>
            <p:ph type="body" idx="2"/>
          </p:nvPr>
        </p:nvSpPr>
        <p:spPr>
          <a:xfrm>
            <a:off x="4648200" y="1981200"/>
            <a:ext cx="38100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9pPr>
          </a:lstStyle>
          <a:p>
            <a:endParaRPr/>
          </a:p>
        </p:txBody>
      </p:sp>
      <p:sp>
        <p:nvSpPr>
          <p:cNvPr id="46" name="Google Shape;46;p80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80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80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空白" type="blank">
  <p:cSld name="BLANK">
    <p:spTree>
      <p:nvGrpSpPr>
        <p:cNvPr id="1" name="Shape 4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1" name="Google Shape;411;p74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2" name="Google Shape;412;p74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3" name="Google Shape;413;p74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投影片" type="title">
  <p:cSld name="TITLE">
    <p:spTree>
      <p:nvGrpSpPr>
        <p:cNvPr id="1" name="Shape 4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5" name="Google Shape;415;p118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6" name="Google Shape;416;p118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/>
            </a:lvl1pPr>
            <a:lvl2pPr lvl="1" algn="ctr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/>
            </a:lvl2pPr>
            <a:lvl3pPr lvl="2" algn="ctr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/>
            </a:lvl3pPr>
            <a:lvl4pPr lvl="3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4pPr>
            <a:lvl5pPr lvl="4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5pPr>
            <a:lvl6pPr lvl="5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6pPr>
            <a:lvl7pPr lvl="6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7pPr>
            <a:lvl8pPr lvl="7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8pPr>
            <a:lvl9pPr lvl="8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9pPr>
          </a:lstStyle>
          <a:p>
            <a:endParaRPr/>
          </a:p>
        </p:txBody>
      </p:sp>
      <p:sp>
        <p:nvSpPr>
          <p:cNvPr id="417" name="Google Shape;417;p118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8" name="Google Shape;418;p118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9" name="Google Shape;419;p118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物件" type="obj">
  <p:cSld name="OBJECT">
    <p:spTree>
      <p:nvGrpSpPr>
        <p:cNvPr id="1" name="Shape 4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1" name="Google Shape;421;p119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2" name="Google Shape;422;p119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423" name="Google Shape;423;p119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4" name="Google Shape;424;p119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5" name="Google Shape;425;p119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章節標題" type="secHead">
  <p:cSld name="SECTION_HEADER">
    <p:spTree>
      <p:nvGrpSpPr>
        <p:cNvPr id="1" name="Shape 4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7" name="Google Shape;427;p120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000" b="1" cap="none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8" name="Google Shape;428;p120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/>
            </a:lvl1pPr>
            <a:lvl2pPr marL="914400" lvl="1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/>
            </a:lvl2pPr>
            <a:lvl3pPr marL="1371600" lvl="2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/>
            </a:lvl3pPr>
            <a:lvl4pPr marL="1828800" lvl="3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4pPr>
            <a:lvl5pPr marL="2286000" lvl="4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5pPr>
            <a:lvl6pPr marL="2743200" lvl="5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6pPr>
            <a:lvl7pPr marL="3200400" lvl="6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7pPr>
            <a:lvl8pPr marL="3657600" lvl="7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8pPr>
            <a:lvl9pPr marL="4114800" lvl="8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9pPr>
          </a:lstStyle>
          <a:p>
            <a:endParaRPr/>
          </a:p>
        </p:txBody>
      </p:sp>
      <p:sp>
        <p:nvSpPr>
          <p:cNvPr id="429" name="Google Shape;429;p120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0" name="Google Shape;430;p120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1" name="Google Shape;431;p120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兩項物件" type="twoObj">
  <p:cSld name="TWO_OBJECTS">
    <p:spTree>
      <p:nvGrpSpPr>
        <p:cNvPr id="1" name="Shape 4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3" name="Google Shape;433;p12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4" name="Google Shape;434;p121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>
            <a:endParaRPr/>
          </a:p>
        </p:txBody>
      </p:sp>
      <p:sp>
        <p:nvSpPr>
          <p:cNvPr id="435" name="Google Shape;435;p121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>
            <a:endParaRPr/>
          </a:p>
        </p:txBody>
      </p:sp>
      <p:sp>
        <p:nvSpPr>
          <p:cNvPr id="436" name="Google Shape;436;p121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7" name="Google Shape;437;p121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8" name="Google Shape;438;p121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比對" type="twoTxTwoObj">
  <p:cSld name="TWO_OBJECTS_WITH_TEXT">
    <p:spTree>
      <p:nvGrpSpPr>
        <p:cNvPr id="1" name="Shape 4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" name="Google Shape;440;p122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1" name="Google Shape;441;p122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9pPr>
          </a:lstStyle>
          <a:p>
            <a:endParaRPr/>
          </a:p>
        </p:txBody>
      </p:sp>
      <p:sp>
        <p:nvSpPr>
          <p:cNvPr id="442" name="Google Shape;442;p122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>
            <a:endParaRPr/>
          </a:p>
        </p:txBody>
      </p:sp>
      <p:sp>
        <p:nvSpPr>
          <p:cNvPr id="443" name="Google Shape;443;p122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9pPr>
          </a:lstStyle>
          <a:p>
            <a:endParaRPr/>
          </a:p>
        </p:txBody>
      </p:sp>
      <p:sp>
        <p:nvSpPr>
          <p:cNvPr id="444" name="Google Shape;444;p122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>
            <a:endParaRPr/>
          </a:p>
        </p:txBody>
      </p:sp>
      <p:sp>
        <p:nvSpPr>
          <p:cNvPr id="445" name="Google Shape;445;p122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6" name="Google Shape;446;p122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7" name="Google Shape;447;p122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只有標題" type="titleOnly">
  <p:cSld name="TITLE_ONLY">
    <p:spTree>
      <p:nvGrpSpPr>
        <p:cNvPr id="1" name="Shape 4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9" name="Google Shape;449;p123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50" name="Google Shape;450;p123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51" name="Google Shape;451;p123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52" name="Google Shape;452;p123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標題的內容" type="objTx">
  <p:cSld name="OBJECT_WITH_CAPTION_TEXT">
    <p:spTree>
      <p:nvGrpSpPr>
        <p:cNvPr id="1" name="Shape 4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4" name="Google Shape;454;p124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55" name="Google Shape;455;p124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3180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/>
            </a:lvl1pPr>
            <a:lvl2pPr marL="914400" lvl="1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/>
            </a:lvl2pPr>
            <a:lvl3pPr marL="1371600" lvl="2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3pPr>
            <a:lvl4pPr marL="1828800" lvl="3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4pPr>
            <a:lvl5pPr marL="2286000" lvl="4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5pPr>
            <a:lvl6pPr marL="2743200" lvl="5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6pPr>
            <a:lvl7pPr marL="3200400" lvl="6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7pPr>
            <a:lvl8pPr marL="3657600" lvl="7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8pPr>
            <a:lvl9pPr marL="4114800" lvl="8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9pPr>
          </a:lstStyle>
          <a:p>
            <a:endParaRPr/>
          </a:p>
        </p:txBody>
      </p:sp>
      <p:sp>
        <p:nvSpPr>
          <p:cNvPr id="456" name="Google Shape;456;p124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>
            <a:endParaRPr/>
          </a:p>
        </p:txBody>
      </p:sp>
      <p:sp>
        <p:nvSpPr>
          <p:cNvPr id="457" name="Google Shape;457;p124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58" name="Google Shape;458;p124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59" name="Google Shape;459;p124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標題的圖片" type="picTx">
  <p:cSld name="PICTURE_WITH_CAPTION_TEXT">
    <p:spTree>
      <p:nvGrpSpPr>
        <p:cNvPr id="1" name="Shape 4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1" name="Google Shape;461;p125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62" name="Google Shape;462;p125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463" name="Google Shape;463;p125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>
            <a:endParaRPr/>
          </a:p>
        </p:txBody>
      </p:sp>
      <p:sp>
        <p:nvSpPr>
          <p:cNvPr id="464" name="Google Shape;464;p125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65" name="Google Shape;465;p125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66" name="Google Shape;466;p125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直排文字" type="vertTx">
  <p:cSld name="VERTICAL_TEXT">
    <p:spTree>
      <p:nvGrpSpPr>
        <p:cNvPr id="1" name="Shape 4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8" name="Google Shape;468;p126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69" name="Google Shape;469;p126"/>
          <p:cNvSpPr txBox="1">
            <a:spLocks noGrp="1"/>
          </p:cNvSpPr>
          <p:nvPr>
            <p:ph type="body" idx="1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470" name="Google Shape;470;p126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1" name="Google Shape;471;p126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2" name="Google Shape;472;p126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比對" type="twoTxTwoObj">
  <p:cSld name="TWO_OBJECTS_WITH_TEXT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8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81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9pPr>
          </a:lstStyle>
          <a:p>
            <a:endParaRPr/>
          </a:p>
        </p:txBody>
      </p:sp>
      <p:sp>
        <p:nvSpPr>
          <p:cNvPr id="52" name="Google Shape;52;p81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9pPr>
          </a:lstStyle>
          <a:p>
            <a:endParaRPr/>
          </a:p>
        </p:txBody>
      </p:sp>
      <p:sp>
        <p:nvSpPr>
          <p:cNvPr id="53" name="Google Shape;53;p81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9pPr>
          </a:lstStyle>
          <a:p>
            <a:endParaRPr/>
          </a:p>
        </p:txBody>
      </p:sp>
      <p:sp>
        <p:nvSpPr>
          <p:cNvPr id="54" name="Google Shape;54;p81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9pPr>
          </a:lstStyle>
          <a:p>
            <a:endParaRPr/>
          </a:p>
        </p:txBody>
      </p:sp>
      <p:sp>
        <p:nvSpPr>
          <p:cNvPr id="55" name="Google Shape;55;p81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81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81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直排標題及文字" type="vertTitleAndTx">
  <p:cSld name="VERTICAL_TITLE_AND_VERTICAL_TEXT">
    <p:spTree>
      <p:nvGrpSpPr>
        <p:cNvPr id="1" name="Shape 4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4" name="Google Shape;474;p127"/>
          <p:cNvSpPr txBox="1">
            <a:spLocks noGrp="1"/>
          </p:cNvSpPr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5" name="Google Shape;475;p127"/>
          <p:cNvSpPr txBox="1">
            <a:spLocks noGrp="1"/>
          </p:cNvSpPr>
          <p:nvPr>
            <p:ph type="body" idx="1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476" name="Google Shape;476;p127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7" name="Google Shape;477;p127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8" name="Google Shape;478;p127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物件" type="objOnly">
  <p:cSld name="OBJECT_ONLY">
    <p:spTree>
      <p:nvGrpSpPr>
        <p:cNvPr id="1" name="Shape 4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0" name="Google Shape;480;p128"/>
          <p:cNvSpPr txBox="1">
            <a:spLocks noGrp="1"/>
          </p:cNvSpPr>
          <p:nvPr>
            <p:ph type="body" idx="1"/>
          </p:nvPr>
        </p:nvSpPr>
        <p:spPr>
          <a:xfrm>
            <a:off x="457200" y="274638"/>
            <a:ext cx="8229600" cy="5851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481" name="Google Shape;481;p128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2" name="Google Shape;482;p128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3" name="Google Shape;483;p128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，文字及兩項物件" type="txAndTwoObj">
  <p:cSld name="TEXT_AND_TWO_OBJECTS">
    <p:spTree>
      <p:nvGrpSpPr>
        <p:cNvPr id="1" name="Shape 4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5" name="Google Shape;485;p129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6" name="Google Shape;486;p129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487" name="Google Shape;487;p129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21859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488" name="Google Shape;488;p129"/>
          <p:cNvSpPr txBox="1">
            <a:spLocks noGrp="1"/>
          </p:cNvSpPr>
          <p:nvPr>
            <p:ph type="body" idx="3"/>
          </p:nvPr>
        </p:nvSpPr>
        <p:spPr>
          <a:xfrm>
            <a:off x="4648200" y="3938588"/>
            <a:ext cx="4038600" cy="21875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489" name="Google Shape;489;p129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0" name="Google Shape;490;p129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1" name="Google Shape;491;p129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物件" type="obj">
  <p:cSld name="OBJECT">
    <p:spTree>
      <p:nvGrpSpPr>
        <p:cNvPr id="1" name="Shape 4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9" name="Google Shape;499;p142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00" name="Google Shape;500;p142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01" name="Google Shape;501;p14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02" name="Google Shape;502;p14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03" name="Google Shape;503;p14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空白" type="blank">
  <p:cSld name="BLANK">
    <p:spTree>
      <p:nvGrpSpPr>
        <p:cNvPr id="1" name="Shape 5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5" name="Google Shape;505;p76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06" name="Google Shape;506;p7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07" name="Google Shape;507;p7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投影片" type="title">
  <p:cSld name="TITLE">
    <p:spTree>
      <p:nvGrpSpPr>
        <p:cNvPr id="1" name="Shape 5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9" name="Google Shape;509;p141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0" name="Google Shape;510;p141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511" name="Google Shape;511;p14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2" name="Google Shape;512;p141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3" name="Google Shape;513;p14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區段標題" type="secHead">
  <p:cSld name="SECTION_HEADER">
    <p:spTree>
      <p:nvGrpSpPr>
        <p:cNvPr id="1" name="Shape 5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5" name="Google Shape;515;p143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000" b="1" cap="none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6" name="Google Shape;516;p143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517" name="Google Shape;517;p143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8" name="Google Shape;518;p14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9" name="Google Shape;519;p14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兩項物件" type="twoObj">
  <p:cSld name="TWO_OBJECTS">
    <p:spTree>
      <p:nvGrpSpPr>
        <p:cNvPr id="1" name="Shape 5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1" name="Google Shape;521;p14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2" name="Google Shape;522;p144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523" name="Google Shape;523;p144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524" name="Google Shape;524;p144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5" name="Google Shape;525;p144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6" name="Google Shape;526;p14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比對" type="twoTxTwoObj">
  <p:cSld name="TWO_OBJECTS_WITH_TEXT">
    <p:spTree>
      <p:nvGrpSpPr>
        <p:cNvPr id="1" name="Shape 5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8" name="Google Shape;528;p145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9" name="Google Shape;529;p145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530" name="Google Shape;530;p145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531" name="Google Shape;531;p145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532" name="Google Shape;532;p145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533" name="Google Shape;533;p14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4" name="Google Shape;534;p145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5" name="Google Shape;535;p145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只有標題" type="titleOnly">
  <p:cSld name="TITLE_ONLY">
    <p:spTree>
      <p:nvGrpSpPr>
        <p:cNvPr id="1" name="Shape 5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7" name="Google Shape;537;p146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8" name="Google Shape;538;p146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9" name="Google Shape;539;p14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40" name="Google Shape;540;p14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標題的內容" type="objTx">
  <p:cSld name="OBJECT_WITH_CAPTION_TEXT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82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82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3180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imes New Roman"/>
              <a:buChar char="•"/>
              <a:defRPr sz="3200"/>
            </a:lvl1pPr>
            <a:lvl2pPr marL="914400" lvl="1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Char char="–"/>
              <a:defRPr sz="2800"/>
            </a:lvl2pPr>
            <a:lvl3pPr marL="1371600" lvl="2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•"/>
              <a:defRPr sz="2400"/>
            </a:lvl3pPr>
            <a:lvl4pPr marL="1828800" lvl="3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–"/>
              <a:defRPr sz="2000"/>
            </a:lvl4pPr>
            <a:lvl5pPr marL="2286000" lvl="4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/>
            </a:lvl5pPr>
            <a:lvl6pPr marL="2743200" lvl="5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/>
            </a:lvl6pPr>
            <a:lvl7pPr marL="3200400" lvl="6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/>
            </a:lvl7pPr>
            <a:lvl8pPr marL="3657600" lvl="7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/>
            </a:lvl8pPr>
            <a:lvl9pPr marL="4114800" lvl="8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/>
            </a:lvl9pPr>
          </a:lstStyle>
          <a:p>
            <a:endParaRPr/>
          </a:p>
        </p:txBody>
      </p:sp>
      <p:sp>
        <p:nvSpPr>
          <p:cNvPr id="61" name="Google Shape;61;p82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Times New Roman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9pPr>
          </a:lstStyle>
          <a:p>
            <a:endParaRPr/>
          </a:p>
        </p:txBody>
      </p:sp>
      <p:sp>
        <p:nvSpPr>
          <p:cNvPr id="62" name="Google Shape;62;p82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82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82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標題的內容" type="objTx">
  <p:cSld name="OBJECT_WITH_CAPTION_TEXT">
    <p:spTree>
      <p:nvGrpSpPr>
        <p:cNvPr id="1" name="Shape 5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" name="Google Shape;542;p147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43" name="Google Shape;543;p147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3180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marL="1371600" lvl="2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marL="2286000" lvl="4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marL="2743200" lvl="5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44" name="Google Shape;544;p147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545" name="Google Shape;545;p147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46" name="Google Shape;546;p147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47" name="Google Shape;547;p14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標題的圖片" type="picTx">
  <p:cSld name="PICTURE_WITH_CAPTION_TEXT">
    <p:spTree>
      <p:nvGrpSpPr>
        <p:cNvPr id="1" name="Shape 5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9" name="Google Shape;549;p148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0" name="Google Shape;550;p148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551" name="Google Shape;551;p148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552" name="Google Shape;552;p148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3" name="Google Shape;553;p148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4" name="Google Shape;554;p148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直排文字" type="vertTx">
  <p:cSld name="VERTICAL_TEXT">
    <p:spTree>
      <p:nvGrpSpPr>
        <p:cNvPr id="1" name="Shape 5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6" name="Google Shape;556;p149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7" name="Google Shape;557;p149"/>
          <p:cNvSpPr txBox="1">
            <a:spLocks noGrp="1"/>
          </p:cNvSpPr>
          <p:nvPr>
            <p:ph type="body" idx="1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58" name="Google Shape;558;p14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9" name="Google Shape;559;p149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0" name="Google Shape;560;p149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直排標題及文字" type="vertTitleAndTx">
  <p:cSld name="VERTICAL_TITLE_AND_VERTICAL_TEXT">
    <p:spTree>
      <p:nvGrpSpPr>
        <p:cNvPr id="1" name="Shape 5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2" name="Google Shape;562;p150"/>
          <p:cNvSpPr txBox="1">
            <a:spLocks noGrp="1"/>
          </p:cNvSpPr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3" name="Google Shape;563;p150"/>
          <p:cNvSpPr txBox="1">
            <a:spLocks noGrp="1"/>
          </p:cNvSpPr>
          <p:nvPr>
            <p:ph type="body" idx="1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64" name="Google Shape;564;p150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5" name="Google Shape;565;p15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6" name="Google Shape;566;p150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標題的圖片" type="picTx">
  <p:cSld name="PICTURE_WITH_CAPTION_TEXT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83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83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83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Times New Roman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9pPr>
          </a:lstStyle>
          <a:p>
            <a:endParaRPr/>
          </a:p>
        </p:txBody>
      </p:sp>
      <p:sp>
        <p:nvSpPr>
          <p:cNvPr id="69" name="Google Shape;69;p83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83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83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1.jpe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slideLayout" Target="../slideLayouts/slideLayout35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Relationship Id="rId14" Type="http://schemas.openxmlformats.org/officeDocument/2006/relationships/image" Target="../media/image1.jpeg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3.xml"/><Relationship Id="rId13" Type="http://schemas.openxmlformats.org/officeDocument/2006/relationships/theme" Target="../theme/theme4.xml"/><Relationship Id="rId3" Type="http://schemas.openxmlformats.org/officeDocument/2006/relationships/slideLayout" Target="../slideLayouts/slideLayout38.xml"/><Relationship Id="rId7" Type="http://schemas.openxmlformats.org/officeDocument/2006/relationships/slideLayout" Target="../slideLayouts/slideLayout42.xml"/><Relationship Id="rId12" Type="http://schemas.openxmlformats.org/officeDocument/2006/relationships/slideLayout" Target="../slideLayouts/slideLayout47.xml"/><Relationship Id="rId2" Type="http://schemas.openxmlformats.org/officeDocument/2006/relationships/slideLayout" Target="../slideLayouts/slideLayout37.xml"/><Relationship Id="rId1" Type="http://schemas.openxmlformats.org/officeDocument/2006/relationships/slideLayout" Target="../slideLayouts/slideLayout36.xml"/><Relationship Id="rId6" Type="http://schemas.openxmlformats.org/officeDocument/2006/relationships/slideLayout" Target="../slideLayouts/slideLayout41.xml"/><Relationship Id="rId11" Type="http://schemas.openxmlformats.org/officeDocument/2006/relationships/slideLayout" Target="../slideLayouts/slideLayout46.xml"/><Relationship Id="rId5" Type="http://schemas.openxmlformats.org/officeDocument/2006/relationships/slideLayout" Target="../slideLayouts/slideLayout40.xml"/><Relationship Id="rId10" Type="http://schemas.openxmlformats.org/officeDocument/2006/relationships/slideLayout" Target="../slideLayouts/slideLayout45.xml"/><Relationship Id="rId4" Type="http://schemas.openxmlformats.org/officeDocument/2006/relationships/slideLayout" Target="../slideLayouts/slideLayout39.xml"/><Relationship Id="rId9" Type="http://schemas.openxmlformats.org/officeDocument/2006/relationships/slideLayout" Target="../slideLayouts/slideLayout44.xml"/><Relationship Id="rId14" Type="http://schemas.openxmlformats.org/officeDocument/2006/relationships/image" Target="../media/image1.jpeg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5.xml"/><Relationship Id="rId13" Type="http://schemas.openxmlformats.org/officeDocument/2006/relationships/theme" Target="../theme/theme5.xml"/><Relationship Id="rId3" Type="http://schemas.openxmlformats.org/officeDocument/2006/relationships/slideLayout" Target="../slideLayouts/slideLayout50.xml"/><Relationship Id="rId7" Type="http://schemas.openxmlformats.org/officeDocument/2006/relationships/slideLayout" Target="../slideLayouts/slideLayout54.xml"/><Relationship Id="rId12" Type="http://schemas.openxmlformats.org/officeDocument/2006/relationships/slideLayout" Target="../slideLayouts/slideLayout59.xml"/><Relationship Id="rId2" Type="http://schemas.openxmlformats.org/officeDocument/2006/relationships/slideLayout" Target="../slideLayouts/slideLayout49.xml"/><Relationship Id="rId1" Type="http://schemas.openxmlformats.org/officeDocument/2006/relationships/slideLayout" Target="../slideLayouts/slideLayout48.xml"/><Relationship Id="rId6" Type="http://schemas.openxmlformats.org/officeDocument/2006/relationships/slideLayout" Target="../slideLayouts/slideLayout53.xml"/><Relationship Id="rId11" Type="http://schemas.openxmlformats.org/officeDocument/2006/relationships/slideLayout" Target="../slideLayouts/slideLayout58.xml"/><Relationship Id="rId5" Type="http://schemas.openxmlformats.org/officeDocument/2006/relationships/slideLayout" Target="../slideLayouts/slideLayout52.xml"/><Relationship Id="rId10" Type="http://schemas.openxmlformats.org/officeDocument/2006/relationships/slideLayout" Target="../slideLayouts/slideLayout57.xml"/><Relationship Id="rId4" Type="http://schemas.openxmlformats.org/officeDocument/2006/relationships/slideLayout" Target="../slideLayouts/slideLayout51.xml"/><Relationship Id="rId9" Type="http://schemas.openxmlformats.org/officeDocument/2006/relationships/slideLayout" Target="../slideLayouts/slideLayout56.xml"/><Relationship Id="rId14" Type="http://schemas.openxmlformats.org/officeDocument/2006/relationships/image" Target="../media/image1.jpeg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7.xml"/><Relationship Id="rId13" Type="http://schemas.openxmlformats.org/officeDocument/2006/relationships/slideLayout" Target="../slideLayouts/slideLayout72.xml"/><Relationship Id="rId3" Type="http://schemas.openxmlformats.org/officeDocument/2006/relationships/slideLayout" Target="../slideLayouts/slideLayout62.xml"/><Relationship Id="rId7" Type="http://schemas.openxmlformats.org/officeDocument/2006/relationships/slideLayout" Target="../slideLayouts/slideLayout66.xml"/><Relationship Id="rId12" Type="http://schemas.openxmlformats.org/officeDocument/2006/relationships/slideLayout" Target="../slideLayouts/slideLayout71.xml"/><Relationship Id="rId2" Type="http://schemas.openxmlformats.org/officeDocument/2006/relationships/slideLayout" Target="../slideLayouts/slideLayout61.xml"/><Relationship Id="rId1" Type="http://schemas.openxmlformats.org/officeDocument/2006/relationships/slideLayout" Target="../slideLayouts/slideLayout60.xml"/><Relationship Id="rId6" Type="http://schemas.openxmlformats.org/officeDocument/2006/relationships/slideLayout" Target="../slideLayouts/slideLayout65.xml"/><Relationship Id="rId11" Type="http://schemas.openxmlformats.org/officeDocument/2006/relationships/slideLayout" Target="../slideLayouts/slideLayout70.xml"/><Relationship Id="rId5" Type="http://schemas.openxmlformats.org/officeDocument/2006/relationships/slideLayout" Target="../slideLayouts/slideLayout64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69.xml"/><Relationship Id="rId4" Type="http://schemas.openxmlformats.org/officeDocument/2006/relationships/slideLayout" Target="../slideLayouts/slideLayout63.xml"/><Relationship Id="rId9" Type="http://schemas.openxmlformats.org/officeDocument/2006/relationships/slideLayout" Target="../slideLayouts/slideLayout68.xml"/><Relationship Id="rId14" Type="http://schemas.openxmlformats.org/officeDocument/2006/relationships/theme" Target="../theme/theme6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0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75.xml"/><Relationship Id="rId7" Type="http://schemas.openxmlformats.org/officeDocument/2006/relationships/slideLayout" Target="../slideLayouts/slideLayout79.xml"/><Relationship Id="rId12" Type="http://schemas.openxmlformats.org/officeDocument/2006/relationships/theme" Target="../theme/theme7.xml"/><Relationship Id="rId2" Type="http://schemas.openxmlformats.org/officeDocument/2006/relationships/slideLayout" Target="../slideLayouts/slideLayout74.xml"/><Relationship Id="rId1" Type="http://schemas.openxmlformats.org/officeDocument/2006/relationships/slideLayout" Target="../slideLayouts/slideLayout73.xml"/><Relationship Id="rId6" Type="http://schemas.openxmlformats.org/officeDocument/2006/relationships/slideLayout" Target="../slideLayouts/slideLayout78.xml"/><Relationship Id="rId11" Type="http://schemas.openxmlformats.org/officeDocument/2006/relationships/slideLayout" Target="../slideLayouts/slideLayout83.xml"/><Relationship Id="rId5" Type="http://schemas.openxmlformats.org/officeDocument/2006/relationships/slideLayout" Target="../slideLayouts/slideLayout77.xml"/><Relationship Id="rId10" Type="http://schemas.openxmlformats.org/officeDocument/2006/relationships/slideLayout" Target="../slideLayouts/slideLayout82.xml"/><Relationship Id="rId4" Type="http://schemas.openxmlformats.org/officeDocument/2006/relationships/slideLayout" Target="../slideLayouts/slideLayout76.xml"/><Relationship Id="rId9" Type="http://schemas.openxmlformats.org/officeDocument/2006/relationships/slideLayout" Target="../slideLayouts/slideLayout8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3">
            <a:alphaModFix/>
          </a:blip>
          <a:tile tx="0" ty="0" sx="100000" sy="100000" flip="none" algn="tl"/>
        </a:blip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61"/>
          <p:cNvSpPr txBox="1"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11" name="Google Shape;11;p61"/>
          <p:cNvSpPr txBox="1">
            <a:spLocks noGrp="1"/>
          </p:cNvSpPr>
          <p:nvPr>
            <p:ph type="body" idx="1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318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imes New Roman"/>
              <a:buChar char="•"/>
              <a:defRPr sz="32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914400" marR="0" lvl="1" indent="-4064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Char char="–"/>
              <a:defRPr sz="2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•"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1828800" marR="0" lvl="3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–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2286000" marR="0" lvl="4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12" name="Google Shape;12;p61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13" name="Google Shape;13;p61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14" name="Google Shape;14;p61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4">
            <a:alphaModFix/>
          </a:blip>
          <a:tile tx="0" ty="0" sx="100000" sy="100000" flip="none" algn="tl"/>
        </a:blipFill>
        <a:effectLst/>
      </p:bgPr>
    </p:bg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63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6" name="Google Shape;86;p63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318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4064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7" name="Google Shape;87;p63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88" name="Google Shape;88;p63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89" name="Google Shape;89;p63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4">
            <a:alphaModFix/>
          </a:blip>
          <a:tile tx="0" ty="0" sx="100000" sy="100000" flip="none" algn="tl"/>
        </a:blipFill>
        <a:effectLst/>
      </p:bgPr>
    </p:bg>
    <p:spTree>
      <p:nvGrpSpPr>
        <p:cNvPr id="1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p65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66" name="Google Shape;166;p65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318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4064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67" name="Google Shape;167;p65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168" name="Google Shape;168;p65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169" name="Google Shape;169;p65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4">
            <a:alphaModFix/>
          </a:blip>
          <a:tile tx="0" ty="0" sx="100000" sy="100000" flip="none" algn="tl"/>
        </a:blipFill>
        <a:effectLst/>
      </p:bgPr>
    </p:bg>
    <p:spTree>
      <p:nvGrpSpPr>
        <p:cNvPr id="1" name="Shape 2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" name="Google Shape;245;p67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46" name="Google Shape;246;p67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318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4064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47" name="Google Shape;247;p67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248" name="Google Shape;248;p67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249" name="Google Shape;249;p67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87" r:id="rId1"/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  <p:sldLayoutId id="2147483698" r:id="rId1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4">
            <a:alphaModFix/>
          </a:blip>
          <a:tile tx="0" ty="0" sx="100000" sy="100000" flip="none" algn="tl"/>
        </a:blipFill>
        <a:effectLst/>
      </p:bgPr>
    </p:bg>
    <p:spTree>
      <p:nvGrpSpPr>
        <p:cNvPr id="1" name="Shape 3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5" name="Google Shape;325;p7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26" name="Google Shape;326;p71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318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4064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27" name="Google Shape;327;p71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328" name="Google Shape;328;p71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329" name="Google Shape;329;p71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700" r:id="rId1"/>
    <p:sldLayoutId id="2147483701" r:id="rId2"/>
    <p:sldLayoutId id="2147483702" r:id="rId3"/>
    <p:sldLayoutId id="2147483703" r:id="rId4"/>
    <p:sldLayoutId id="2147483704" r:id="rId5"/>
    <p:sldLayoutId id="2147483705" r:id="rId6"/>
    <p:sldLayoutId id="2147483706" r:id="rId7"/>
    <p:sldLayoutId id="2147483707" r:id="rId8"/>
    <p:sldLayoutId id="2147483708" r:id="rId9"/>
    <p:sldLayoutId id="2147483709" r:id="rId10"/>
    <p:sldLayoutId id="2147483710" r:id="rId11"/>
    <p:sldLayoutId id="2147483711" r:id="rId1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5">
            <a:alphaModFix/>
          </a:blip>
          <a:tile tx="0" ty="0" sx="100000" sy="100000" flip="none" algn="tl"/>
        </a:blipFill>
        <a:effectLst/>
      </p:bgPr>
    </p:bg>
    <p:spTree>
      <p:nvGrpSpPr>
        <p:cNvPr id="1" name="Shape 4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5" name="Google Shape;405;p73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06" name="Google Shape;406;p73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318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4064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07" name="Google Shape;407;p73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408" name="Google Shape;408;p73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409" name="Google Shape;409;p73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713" r:id="rId1"/>
    <p:sldLayoutId id="2147483714" r:id="rId2"/>
    <p:sldLayoutId id="2147483715" r:id="rId3"/>
    <p:sldLayoutId id="2147483716" r:id="rId4"/>
    <p:sldLayoutId id="2147483717" r:id="rId5"/>
    <p:sldLayoutId id="2147483718" r:id="rId6"/>
    <p:sldLayoutId id="2147483719" r:id="rId7"/>
    <p:sldLayoutId id="2147483720" r:id="rId8"/>
    <p:sldLayoutId id="2147483721" r:id="rId9"/>
    <p:sldLayoutId id="2147483722" r:id="rId10"/>
    <p:sldLayoutId id="2147483723" r:id="rId11"/>
    <p:sldLayoutId id="2147483724" r:id="rId12"/>
    <p:sldLayoutId id="2147483725" r:id="rId13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3">
            <a:alphaModFix/>
          </a:blip>
          <a:tile tx="0" ty="0" sx="100000" sy="100000" flip="none" algn="tl"/>
        </a:blipFill>
        <a:effectLst/>
      </p:bgPr>
    </p:bg>
    <p:spTree>
      <p:nvGrpSpPr>
        <p:cNvPr id="1" name="Shape 4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3" name="Google Shape;493;p75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94" name="Google Shape;494;p75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318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95" name="Google Shape;495;p7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496" name="Google Shape;496;p75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497" name="Google Shape;497;p75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727" r:id="rId1"/>
    <p:sldLayoutId id="2147483728" r:id="rId2"/>
    <p:sldLayoutId id="2147483729" r:id="rId3"/>
    <p:sldLayoutId id="2147483730" r:id="rId4"/>
    <p:sldLayoutId id="2147483731" r:id="rId5"/>
    <p:sldLayoutId id="2147483732" r:id="rId6"/>
    <p:sldLayoutId id="2147483733" r:id="rId7"/>
    <p:sldLayoutId id="2147483734" r:id="rId8"/>
    <p:sldLayoutId id="2147483735" r:id="rId9"/>
    <p:sldLayoutId id="2147483736" r:id="rId10"/>
    <p:sldLayoutId id="2147483737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1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1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1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1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1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1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1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1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1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1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1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1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1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12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12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12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2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4.xml"/><Relationship Id="rId1" Type="http://schemas.openxmlformats.org/officeDocument/2006/relationships/slideLayout" Target="../slideLayouts/slideLayout24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5.xml"/><Relationship Id="rId1" Type="http://schemas.openxmlformats.org/officeDocument/2006/relationships/slideLayout" Target="../slideLayouts/slideLayout36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6.xml"/><Relationship Id="rId1" Type="http://schemas.openxmlformats.org/officeDocument/2006/relationships/slideLayout" Target="../slideLayouts/slideLayout37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7.xml"/><Relationship Id="rId1" Type="http://schemas.openxmlformats.org/officeDocument/2006/relationships/slideLayout" Target="../slideLayouts/slideLayout36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8.xml"/><Relationship Id="rId1" Type="http://schemas.openxmlformats.org/officeDocument/2006/relationships/slideLayout" Target="../slideLayouts/slideLayout36.xml"/></Relationships>
</file>

<file path=ppt/slides/_rels/slide6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9.xml"/><Relationship Id="rId1" Type="http://schemas.openxmlformats.org/officeDocument/2006/relationships/slideLayout" Target="../slideLayouts/slideLayout37.xml"/></Relationships>
</file>

<file path=ppt/slides/_rels/slide6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0.xml"/><Relationship Id="rId1" Type="http://schemas.openxmlformats.org/officeDocument/2006/relationships/slideLayout" Target="../slideLayouts/slideLayout37.xml"/></Relationships>
</file>

<file path=ppt/slides/_rels/slide6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1.xml"/><Relationship Id="rId1" Type="http://schemas.openxmlformats.org/officeDocument/2006/relationships/slideLayout" Target="../slideLayouts/slideLayout36.xml"/></Relationships>
</file>

<file path=ppt/slides/_rels/slide6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2.xml"/><Relationship Id="rId1" Type="http://schemas.openxmlformats.org/officeDocument/2006/relationships/slideLayout" Target="../slideLayouts/slideLayout36.xml"/></Relationships>
</file>

<file path=ppt/slides/_rels/slide6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3.xml"/><Relationship Id="rId1" Type="http://schemas.openxmlformats.org/officeDocument/2006/relationships/slideLayout" Target="../slideLayouts/slideLayout3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7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4.xml"/><Relationship Id="rId1" Type="http://schemas.openxmlformats.org/officeDocument/2006/relationships/slideLayout" Target="../slideLayouts/slideLayout36.xml"/></Relationships>
</file>

<file path=ppt/slides/_rels/slide7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5.xml"/><Relationship Id="rId1" Type="http://schemas.openxmlformats.org/officeDocument/2006/relationships/slideLayout" Target="../slideLayouts/slideLayout37.xml"/></Relationships>
</file>

<file path=ppt/slides/_rels/slide7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66.xml"/><Relationship Id="rId1" Type="http://schemas.openxmlformats.org/officeDocument/2006/relationships/slideLayout" Target="../slideLayouts/slideLayout1.xml"/></Relationships>
</file>

<file path=ppt/slides/_rels/slide7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7.xml"/><Relationship Id="rId1" Type="http://schemas.openxmlformats.org/officeDocument/2006/relationships/slideLayout" Target="../slideLayouts/slideLayout1.xml"/></Relationships>
</file>

<file path=ppt/slides/_rels/slide7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8.xml"/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9.xml"/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0.xml"/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1.xml"/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2.xml"/><Relationship Id="rId1" Type="http://schemas.openxmlformats.org/officeDocument/2006/relationships/slideLayout" Target="../slideLayouts/slideLayout2.xml"/></Relationships>
</file>

<file path=ppt/slides/_rels/slide7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8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4.xml"/><Relationship Id="rId1" Type="http://schemas.openxmlformats.org/officeDocument/2006/relationships/slideLayout" Target="../slideLayouts/slideLayout2.xml"/></Relationships>
</file>

<file path=ppt/slides/_rels/slide8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5.xml"/><Relationship Id="rId1" Type="http://schemas.openxmlformats.org/officeDocument/2006/relationships/slideLayout" Target="../slideLayouts/slideLayout2.xml"/></Relationships>
</file>

<file path=ppt/slides/_rels/slide8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6.xml"/><Relationship Id="rId1" Type="http://schemas.openxmlformats.org/officeDocument/2006/relationships/slideLayout" Target="../slideLayouts/slideLayout48.xml"/></Relationships>
</file>

<file path=ppt/slides/_rels/slide8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7.xml"/><Relationship Id="rId1" Type="http://schemas.openxmlformats.org/officeDocument/2006/relationships/slideLayout" Target="../slideLayouts/slideLayout60.xml"/></Relationships>
</file>

<file path=ppt/slides/_rels/slide8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8.xml"/><Relationship Id="rId1" Type="http://schemas.openxmlformats.org/officeDocument/2006/relationships/slideLayout" Target="../slideLayouts/slideLayout60.xml"/></Relationships>
</file>

<file path=ppt/slides/_rels/slide8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9.xml"/><Relationship Id="rId1" Type="http://schemas.openxmlformats.org/officeDocument/2006/relationships/slideLayout" Target="../slideLayouts/slideLayout73.xml"/></Relationships>
</file>

<file path=ppt/slides/_rels/slide8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0.xml"/><Relationship Id="rId1" Type="http://schemas.openxmlformats.org/officeDocument/2006/relationships/slideLayout" Target="../slideLayouts/slideLayout73.xml"/></Relationships>
</file>

<file path=ppt/slides/_rels/slide8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1.xml"/><Relationship Id="rId1" Type="http://schemas.openxmlformats.org/officeDocument/2006/relationships/slideLayout" Target="../slideLayouts/slideLayout7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1" name="Google Shape;571;p1"/>
          <p:cNvSpPr txBox="1"/>
          <p:nvPr/>
        </p:nvSpPr>
        <p:spPr>
          <a:xfrm>
            <a:off x="106363" y="1999929"/>
            <a:ext cx="9037500" cy="23236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3200"/>
              <a:buFont typeface="Times New Roman"/>
              <a:buNone/>
            </a:pPr>
            <a:r>
              <a:rPr lang="zh-TW" sz="54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禮儀年甲年</a:t>
            </a:r>
            <a:endParaRPr sz="54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3200"/>
              <a:buFont typeface="Times New Roman"/>
              <a:buNone/>
            </a:pPr>
            <a:r>
              <a:rPr lang="zh-CN" altLang="en-US" sz="5400" b="1" i="0" u="sng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復活節</a:t>
            </a:r>
            <a:r>
              <a:rPr lang="zh-TW" sz="5400" b="1" i="0" u="sng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主日彌撒</a:t>
            </a:r>
            <a:endParaRPr sz="5400" b="1" i="0" u="sng" strike="noStrike" cap="none" dirty="0">
              <a:solidFill>
                <a:schemeClr val="dk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457200" marR="0" lvl="0" indent="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lang="zh-TW" sz="32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 </a:t>
            </a:r>
            <a:endParaRPr sz="8000" b="0" i="0" u="none" strike="noStrike" cap="none" dirty="0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  <p:sp>
        <p:nvSpPr>
          <p:cNvPr id="572" name="Google Shape;572;p1"/>
          <p:cNvSpPr txBox="1"/>
          <p:nvPr/>
        </p:nvSpPr>
        <p:spPr>
          <a:xfrm>
            <a:off x="683613" y="4642026"/>
            <a:ext cx="8037093" cy="17173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4400"/>
              <a:buFont typeface="DFKai-SB"/>
              <a:buNone/>
            </a:pPr>
            <a:r>
              <a:rPr lang="zh-TW" sz="4400" b="0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請關掉手機或轉至振動位置,</a:t>
            </a:r>
            <a:endParaRPr sz="4400" b="0" i="0" u="none" strike="noStrike" cap="none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4400"/>
              <a:buFont typeface="DFKai-SB"/>
              <a:buNone/>
            </a:pPr>
            <a:r>
              <a:rPr lang="zh-TW" sz="4400" b="0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</a:t>
            </a:r>
            <a:r>
              <a:rPr lang="en-US" altLang="zh-TW" sz="4400" b="0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</a:t>
            </a:r>
            <a:r>
              <a:rPr lang="zh-TW" sz="4400" b="0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準備好心靈，彌撒即將開始。</a:t>
            </a:r>
            <a:endParaRPr sz="1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  <p:sp>
        <p:nvSpPr>
          <p:cNvPr id="573" name="Google Shape;573;p1"/>
          <p:cNvSpPr txBox="1"/>
          <p:nvPr/>
        </p:nvSpPr>
        <p:spPr>
          <a:xfrm>
            <a:off x="7527925" y="496888"/>
            <a:ext cx="930275" cy="366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None/>
            </a:pPr>
            <a:endParaRPr sz="1800" b="0" i="0" u="none" strike="noStrike" cap="non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574" name="Google Shape;574;p1"/>
          <p:cNvSpPr txBox="1"/>
          <p:nvPr/>
        </p:nvSpPr>
        <p:spPr>
          <a:xfrm>
            <a:off x="395288" y="333375"/>
            <a:ext cx="8318500" cy="1200150"/>
          </a:xfrm>
          <a:prstGeom prst="rect">
            <a:avLst/>
          </a:prstGeom>
          <a:noFill/>
          <a:ln w="9525" cap="flat" cmpd="sng">
            <a:solidFill>
              <a:schemeClr val="dk1"/>
            </a:solidFill>
            <a:prstDash val="lgDashDot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200"/>
              <a:buFont typeface="Arial"/>
              <a:buNone/>
            </a:pPr>
            <a:r>
              <a:rPr lang="zh-TW" sz="7200" b="1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今   日   彌   撒</a:t>
            </a:r>
            <a:endParaRPr sz="14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" name="Google Shape;634;p5"/>
          <p:cNvSpPr/>
          <p:nvPr/>
        </p:nvSpPr>
        <p:spPr>
          <a:xfrm>
            <a:off x="764381" y="401268"/>
            <a:ext cx="7615238" cy="60554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主禮：</a:t>
            </a: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全體:</a:t>
            </a:r>
            <a:endParaRPr sz="60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just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</a:t>
            </a:r>
            <a:r>
              <a:rPr lang="en-US" alt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</a:t>
            </a: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我向全能的天主，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just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</a:t>
            </a:r>
            <a:r>
              <a:rPr lang="en-US" altLang="zh-TW" sz="6000" b="0" i="0" u="none" strike="noStrike" cap="none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</a:t>
            </a: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和各位教友，承認  </a:t>
            </a:r>
            <a:endParaRPr sz="60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just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</a:t>
            </a:r>
            <a:r>
              <a:rPr lang="en-US" alt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</a:t>
            </a: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我在思、言、行為</a:t>
            </a:r>
            <a:endParaRPr sz="60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just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</a:t>
            </a:r>
            <a:r>
              <a:rPr lang="en-US" alt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</a:t>
            </a: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上的過失。</a:t>
            </a: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9" name="Google Shape;639;p6"/>
          <p:cNvSpPr txBox="1"/>
          <p:nvPr/>
        </p:nvSpPr>
        <p:spPr>
          <a:xfrm>
            <a:off x="360979" y="243233"/>
            <a:ext cx="8707200" cy="67402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6000"/>
              <a:buFont typeface="DFKai-SB"/>
              <a:buNone/>
            </a:pPr>
            <a:r>
              <a:rPr lang="zh-TW" sz="58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我罪、我罪、我的重罪。</a:t>
            </a:r>
            <a:endParaRPr sz="58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6000"/>
              <a:buFont typeface="DFKai-SB"/>
              <a:buNone/>
            </a:pPr>
            <a:r>
              <a:rPr lang="zh-TW" sz="58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為此，懇請</a:t>
            </a:r>
            <a:endParaRPr sz="58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6000"/>
              <a:buFont typeface="DFKai-SB"/>
              <a:buNone/>
            </a:pPr>
            <a:r>
              <a:rPr lang="zh-TW" sz="58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終身童貞聖母瑪利亞、</a:t>
            </a:r>
            <a:endParaRPr sz="58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6000"/>
              <a:buFont typeface="DFKai-SB"/>
              <a:buNone/>
            </a:pPr>
            <a:r>
              <a:rPr lang="zh-TW" sz="58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天使聖人、和你們各位</a:t>
            </a:r>
            <a:endParaRPr sz="58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6000"/>
              <a:buFont typeface="DFKai-SB"/>
              <a:buNone/>
            </a:pPr>
            <a:r>
              <a:rPr lang="zh-TW" sz="58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教友，為我祈求上主，</a:t>
            </a:r>
            <a:endParaRPr sz="58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6000"/>
              <a:buFont typeface="DFKai-SB"/>
              <a:buNone/>
            </a:pPr>
            <a:r>
              <a:rPr lang="zh-TW" sz="58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我們的天主。     </a:t>
            </a:r>
            <a:endParaRPr sz="58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4" name="Google Shape;644;p7"/>
          <p:cNvSpPr txBox="1"/>
          <p:nvPr/>
        </p:nvSpPr>
        <p:spPr>
          <a:xfrm>
            <a:off x="395288" y="333375"/>
            <a:ext cx="8382000" cy="45242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主禮：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 願全能的天主垂憐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 我們，赦免我們的罪，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 使我們得到永生。 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  <p:sp>
        <p:nvSpPr>
          <p:cNvPr id="645" name="Google Shape;645;p7"/>
          <p:cNvSpPr/>
          <p:nvPr/>
        </p:nvSpPr>
        <p:spPr>
          <a:xfrm>
            <a:off x="423243" y="4918213"/>
            <a:ext cx="6378575" cy="10537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全體：阿 們。 </a:t>
            </a:r>
            <a:endParaRPr sz="6000" b="1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0" name="Google Shape;650;p8"/>
          <p:cNvSpPr txBox="1"/>
          <p:nvPr/>
        </p:nvSpPr>
        <p:spPr>
          <a:xfrm>
            <a:off x="1646583" y="117475"/>
            <a:ext cx="7391400" cy="6740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58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上主，求祢垂憐。</a:t>
            </a:r>
            <a:endParaRPr sz="58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58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上主，求祢垂憐。</a:t>
            </a:r>
            <a:endParaRPr sz="58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58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基督，求祢垂憐。</a:t>
            </a:r>
            <a:endParaRPr sz="58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58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基督，求祢垂憐。</a:t>
            </a:r>
            <a:endParaRPr sz="58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58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上主，求祢垂憐。</a:t>
            </a:r>
            <a:endParaRPr sz="58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58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上主，求祢垂憐。</a:t>
            </a:r>
            <a:r>
              <a:rPr lang="zh-TW" sz="58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</a:t>
            </a:r>
            <a:endParaRPr sz="58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  <p:sp>
        <p:nvSpPr>
          <p:cNvPr id="651" name="Google Shape;651;p8"/>
          <p:cNvSpPr txBox="1"/>
          <p:nvPr/>
        </p:nvSpPr>
        <p:spPr>
          <a:xfrm>
            <a:off x="3492500" y="6354763"/>
            <a:ext cx="184150" cy="10064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Times New Roman"/>
              <a:buNone/>
            </a:pPr>
            <a:endParaRPr sz="60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52" name="Google Shape;652;p8"/>
          <p:cNvSpPr txBox="1"/>
          <p:nvPr/>
        </p:nvSpPr>
        <p:spPr>
          <a:xfrm>
            <a:off x="7792279" y="6278362"/>
            <a:ext cx="1351722" cy="6155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zh-TW" sz="2000" b="1" i="0" u="sng" strike="noStrike" cap="none" dirty="0">
                <a:solidFill>
                  <a:schemeClr val="accent2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垂憐經</a:t>
            </a:r>
            <a:br>
              <a:rPr lang="zh-TW" sz="1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648;p9">
            <a:extLst>
              <a:ext uri="{FF2B5EF4-FFF2-40B4-BE49-F238E27FC236}">
                <a16:creationId xmlns:a16="http://schemas.microsoft.com/office/drawing/2014/main" id="{034368C0-83C6-AC3A-84F5-93D3E7C275DC}"/>
              </a:ext>
            </a:extLst>
          </p:cNvPr>
          <p:cNvSpPr txBox="1"/>
          <p:nvPr/>
        </p:nvSpPr>
        <p:spPr>
          <a:xfrm>
            <a:off x="328473" y="147843"/>
            <a:ext cx="8496300" cy="1130300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lgDashDot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200"/>
              <a:buFont typeface="Arial"/>
              <a:buNone/>
            </a:pPr>
            <a:r>
              <a:rPr lang="zh-TW" altLang="en-US" sz="7200" b="1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光</a:t>
            </a:r>
            <a:r>
              <a:rPr lang="zh-TW" sz="7200" b="1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     </a:t>
            </a:r>
            <a:r>
              <a:rPr lang="zh-TW" altLang="en-US" sz="72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榮</a:t>
            </a:r>
            <a:r>
              <a:rPr lang="zh-TW" sz="7200" b="1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     </a:t>
            </a:r>
            <a:r>
              <a:rPr lang="zh-TW" altLang="en-US" sz="72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頌</a:t>
            </a:r>
            <a:endParaRPr sz="1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  <p:sp>
        <p:nvSpPr>
          <p:cNvPr id="4" name="Google Shape;635;p7">
            <a:extLst>
              <a:ext uri="{FF2B5EF4-FFF2-40B4-BE49-F238E27FC236}">
                <a16:creationId xmlns:a16="http://schemas.microsoft.com/office/drawing/2014/main" id="{533F84F4-2C70-4DC6-EBD9-46F2550DF0CB}"/>
              </a:ext>
            </a:extLst>
          </p:cNvPr>
          <p:cNvSpPr txBox="1"/>
          <p:nvPr/>
        </p:nvSpPr>
        <p:spPr>
          <a:xfrm>
            <a:off x="381000" y="1533377"/>
            <a:ext cx="8382000" cy="511520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algn="just">
              <a:lnSpc>
                <a:spcPct val="120000"/>
              </a:lnSpc>
              <a:buSzPts val="6000"/>
            </a:pPr>
            <a:r>
              <a:rPr lang="zh-TW" altLang="en-US" sz="4400" b="1" dirty="0"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天主在天受光榮，主愛的人在世享平安。</a:t>
            </a:r>
            <a:endParaRPr lang="en-US" altLang="zh-TW" sz="4400" b="1" dirty="0"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algn="just">
              <a:lnSpc>
                <a:spcPct val="120000"/>
              </a:lnSpc>
              <a:buSzPts val="6000"/>
            </a:pPr>
            <a:r>
              <a:rPr lang="zh-TW" altLang="en-US" sz="4400" dirty="0"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主、天主、天上的君王、全能的天主聖父， 我們為了祢無上的光榮， 讚美祢、稱頌祢、朝拜祢、顯揚祢、感謝祢。</a:t>
            </a:r>
            <a:endParaRPr sz="440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33437580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0DEFAB2-8453-FE7B-F851-91E89A0F1B1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648;p9">
            <a:extLst>
              <a:ext uri="{FF2B5EF4-FFF2-40B4-BE49-F238E27FC236}">
                <a16:creationId xmlns:a16="http://schemas.microsoft.com/office/drawing/2014/main" id="{7B4950B1-4C93-7688-4E2F-D94BE0DC5267}"/>
              </a:ext>
            </a:extLst>
          </p:cNvPr>
          <p:cNvSpPr txBox="1"/>
          <p:nvPr/>
        </p:nvSpPr>
        <p:spPr>
          <a:xfrm>
            <a:off x="308595" y="237295"/>
            <a:ext cx="8496300" cy="1130300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lgDashDot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200"/>
              <a:buFont typeface="Arial"/>
              <a:buNone/>
            </a:pPr>
            <a:r>
              <a:rPr lang="zh-TW" altLang="en-US" sz="7200" b="1" i="0" u="none" strike="noStrike" cap="none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光</a:t>
            </a:r>
            <a:r>
              <a:rPr lang="zh-TW" sz="7200" b="1" i="0" u="none" strike="noStrike" cap="none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     </a:t>
            </a:r>
            <a:r>
              <a:rPr lang="zh-TW" altLang="en-US" sz="7200" b="1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榮</a:t>
            </a:r>
            <a:r>
              <a:rPr lang="zh-TW" sz="7200" b="1" i="0" u="none" strike="noStrike" cap="none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     </a:t>
            </a:r>
            <a:r>
              <a:rPr lang="zh-TW" altLang="en-US" sz="7200" b="1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頌</a:t>
            </a:r>
            <a:endParaRPr sz="1400" b="0" i="0" u="none" strike="noStrike" cap="none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  <p:sp>
        <p:nvSpPr>
          <p:cNvPr id="4" name="Google Shape;635;p7">
            <a:extLst>
              <a:ext uri="{FF2B5EF4-FFF2-40B4-BE49-F238E27FC236}">
                <a16:creationId xmlns:a16="http://schemas.microsoft.com/office/drawing/2014/main" id="{CBAE4A96-0995-3232-5DA2-A61721098BD7}"/>
              </a:ext>
            </a:extLst>
          </p:cNvPr>
          <p:cNvSpPr txBox="1"/>
          <p:nvPr/>
        </p:nvSpPr>
        <p:spPr>
          <a:xfrm>
            <a:off x="381000" y="1866338"/>
            <a:ext cx="8382000" cy="43488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>
              <a:lnSpc>
                <a:spcPct val="120000"/>
              </a:lnSpc>
              <a:buSzPts val="6000"/>
            </a:pPr>
            <a:r>
              <a:rPr lang="zh-TW" altLang="en-US" sz="4400" dirty="0"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主、耶穌基督、獨生子； 主、天主、天主的羔羊，聖父之子； 除免世罪者，求祢垂憐我們。 除免世罪者，求祢俯聽我們的祈禱。坐在聖父之右者，求祢垂憐我們；</a:t>
            </a:r>
            <a:endParaRPr lang="en-US" altLang="zh-TW" sz="4400" dirty="0"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lvl="0">
              <a:lnSpc>
                <a:spcPct val="120000"/>
              </a:lnSpc>
              <a:buSzPts val="6000"/>
            </a:pPr>
            <a:endParaRPr sz="105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73198494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1938CB-6DAF-A4A4-2408-F897C8D703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648;p9">
            <a:extLst>
              <a:ext uri="{FF2B5EF4-FFF2-40B4-BE49-F238E27FC236}">
                <a16:creationId xmlns:a16="http://schemas.microsoft.com/office/drawing/2014/main" id="{32518F7D-E688-F786-3919-A20AD7CEA70B}"/>
              </a:ext>
            </a:extLst>
          </p:cNvPr>
          <p:cNvSpPr txBox="1"/>
          <p:nvPr/>
        </p:nvSpPr>
        <p:spPr>
          <a:xfrm>
            <a:off x="318534" y="187599"/>
            <a:ext cx="8496300" cy="1130300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lgDashDot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200"/>
              <a:buFont typeface="Arial"/>
              <a:buNone/>
            </a:pPr>
            <a:r>
              <a:rPr lang="zh-TW" altLang="en-US" sz="7200" b="1" i="0" u="none" strike="noStrike" cap="none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光</a:t>
            </a:r>
            <a:r>
              <a:rPr lang="zh-TW" sz="7200" b="1" i="0" u="none" strike="noStrike" cap="none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     </a:t>
            </a:r>
            <a:r>
              <a:rPr lang="zh-TW" altLang="en-US" sz="7200" b="1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榮</a:t>
            </a:r>
            <a:r>
              <a:rPr lang="zh-TW" sz="7200" b="1" i="0" u="none" strike="noStrike" cap="none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     </a:t>
            </a:r>
            <a:r>
              <a:rPr lang="zh-TW" altLang="en-US" sz="7200" b="1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頌</a:t>
            </a:r>
            <a:endParaRPr sz="1400" b="0" i="0" u="none" strike="noStrike" cap="none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  <p:sp>
        <p:nvSpPr>
          <p:cNvPr id="4" name="Google Shape;635;p7">
            <a:extLst>
              <a:ext uri="{FF2B5EF4-FFF2-40B4-BE49-F238E27FC236}">
                <a16:creationId xmlns:a16="http://schemas.microsoft.com/office/drawing/2014/main" id="{2618942B-D37B-7D86-88D1-A4A96AAC0FAD}"/>
              </a:ext>
            </a:extLst>
          </p:cNvPr>
          <p:cNvSpPr txBox="1"/>
          <p:nvPr/>
        </p:nvSpPr>
        <p:spPr>
          <a:xfrm>
            <a:off x="381000" y="1975670"/>
            <a:ext cx="8382000" cy="33424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algn="just">
              <a:lnSpc>
                <a:spcPct val="120000"/>
              </a:lnSpc>
              <a:buSzPts val="6000"/>
            </a:pPr>
            <a:r>
              <a:rPr lang="zh-TW" altLang="en-US" sz="4400" dirty="0"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因為只有祢是聖的，只有祢是主，只有祢是至高無上的。</a:t>
            </a:r>
            <a:endParaRPr lang="en-US" altLang="zh-TW" sz="4400" dirty="0">
              <a:solidFill>
                <a:srgbClr val="FF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lvl="0" algn="just">
              <a:lnSpc>
                <a:spcPct val="120000"/>
              </a:lnSpc>
              <a:buSzPts val="6000"/>
            </a:pPr>
            <a:r>
              <a:rPr lang="zh-TW" altLang="en-US" sz="4400" dirty="0"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耶穌基督，祢和聖神，同享天主聖父的光榮。阿們。</a:t>
            </a:r>
            <a:endParaRPr lang="en-US" altLang="zh-TW" sz="4400" dirty="0"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</p:txBody>
      </p:sp>
    </p:spTree>
    <p:extLst>
      <p:ext uri="{BB962C8B-B14F-4D97-AF65-F5344CB8AC3E}">
        <p14:creationId xmlns:p14="http://schemas.microsoft.com/office/powerpoint/2010/main" val="136254251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7" name="Google Shape;657;p9"/>
          <p:cNvSpPr txBox="1"/>
          <p:nvPr/>
        </p:nvSpPr>
        <p:spPr>
          <a:xfrm>
            <a:off x="288717" y="167721"/>
            <a:ext cx="8496300" cy="1130300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lgDashDot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200"/>
              <a:buFont typeface="Arial"/>
              <a:buNone/>
            </a:pPr>
            <a:r>
              <a:rPr lang="zh-TW" sz="7200" b="1" i="0" u="none" strike="noStrike" cap="none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集     禱     經</a:t>
            </a:r>
            <a:endParaRPr sz="1400" b="0" i="0" u="none" strike="noStrike" cap="none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  <p:sp>
        <p:nvSpPr>
          <p:cNvPr id="658" name="Google Shape;658;p9"/>
          <p:cNvSpPr txBox="1"/>
          <p:nvPr/>
        </p:nvSpPr>
        <p:spPr>
          <a:xfrm>
            <a:off x="288717" y="1850328"/>
            <a:ext cx="8351838" cy="54845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just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Times New Roman"/>
              <a:buNone/>
            </a:pPr>
            <a:r>
              <a:rPr lang="zh-TW" sz="5800" b="0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主禮：</a:t>
            </a:r>
            <a:r>
              <a:rPr lang="zh-TW" sz="5800" b="0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………</a:t>
            </a:r>
            <a:r>
              <a:rPr lang="zh-TW" sz="58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 ，祂和祢及</a:t>
            </a:r>
            <a:endParaRPr sz="58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/>
              <a:sym typeface="Times New Roman"/>
            </a:endParaRPr>
          </a:p>
          <a:p>
            <a:pPr marL="0" marR="0" lvl="0" indent="0" algn="just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Times New Roman"/>
              <a:buNone/>
            </a:pPr>
            <a:r>
              <a:rPr lang="zh-TW" sz="58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           聖神，永生永王。</a:t>
            </a:r>
            <a:endParaRPr sz="58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/>
              <a:sym typeface="Times New Roman"/>
            </a:endParaRPr>
          </a:p>
          <a:p>
            <a:pPr marL="0" marR="0" lvl="0" indent="0" algn="just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Times New Roman"/>
              <a:buNone/>
            </a:pPr>
            <a:endParaRPr sz="5800" b="0" i="0" u="none" strike="noStrike" cap="none" dirty="0">
              <a:solidFill>
                <a:srgbClr val="E8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just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58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全體：阿 們。</a:t>
            </a:r>
            <a:r>
              <a:rPr lang="zh-TW" sz="58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 </a:t>
            </a:r>
            <a:endParaRPr sz="58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Times New Roman"/>
              <a:buNone/>
            </a:pPr>
            <a:endParaRPr sz="6000" b="0" i="0" u="none" strike="noStrike" cap="none" dirty="0">
              <a:solidFill>
                <a:schemeClr val="dk1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1" name="Google Shape;571;p10"/>
          <p:cNvSpPr txBox="1">
            <a:spLocks noGrp="1"/>
          </p:cNvSpPr>
          <p:nvPr>
            <p:ph type="title" idx="4294967295"/>
          </p:nvPr>
        </p:nvSpPr>
        <p:spPr>
          <a:xfrm>
            <a:off x="477081" y="188640"/>
            <a:ext cx="8169275" cy="1359173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lgDashDot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zh-TW" sz="7200" b="1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Times New Roman"/>
              </a:rPr>
              <a:t>聖   道   禮   儀</a:t>
            </a:r>
            <a:endParaRPr sz="7200" b="1">
              <a:solidFill>
                <a:srgbClr val="E8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572" name="Google Shape;572;p10"/>
          <p:cNvSpPr txBox="1"/>
          <p:nvPr/>
        </p:nvSpPr>
        <p:spPr>
          <a:xfrm>
            <a:off x="539750" y="2548491"/>
            <a:ext cx="8064600" cy="31854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6600"/>
              <a:buFont typeface="PMingLiu"/>
              <a:buNone/>
            </a:pPr>
            <a:r>
              <a:rPr lang="zh-TW" sz="5400" b="1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PMingLiu"/>
                <a:sym typeface="PMingLiu"/>
              </a:rPr>
              <a:t>讀 </a:t>
            </a:r>
            <a:r>
              <a:rPr lang="zh-TW" altLang="en-US" sz="54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PMingLiu"/>
                <a:sym typeface="PMingLiu"/>
              </a:rPr>
              <a:t>經 一</a:t>
            </a:r>
            <a:endParaRPr lang="en-US" altLang="zh-TW" sz="5400" b="1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PMingLiu"/>
              <a:sym typeface="PMingLiu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6600"/>
              <a:buFont typeface="PMingLiu"/>
              <a:buNone/>
            </a:pPr>
            <a:endParaRPr lang="en-US" sz="6600" b="1" i="0" u="none" strike="noStrike" cap="none" dirty="0">
              <a:solidFill>
                <a:srgbClr val="002060"/>
              </a:solidFill>
              <a:latin typeface="PMingLiu"/>
              <a:ea typeface="PMingLiu"/>
              <a:cs typeface="PMingLiu"/>
              <a:sym typeface="PMingLiu"/>
            </a:endParaRPr>
          </a:p>
          <a:p>
            <a:pPr algn="ctr">
              <a:buClr>
                <a:srgbClr val="002060"/>
              </a:buClr>
              <a:buSzPts val="6600"/>
            </a:pPr>
            <a:r>
              <a:rPr lang="zh-CN" altLang="en-US" sz="4800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恭讀</a:t>
            </a:r>
            <a:r>
              <a:rPr lang="en-US" altLang="zh-CN" sz="4800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《</a:t>
            </a:r>
            <a:r>
              <a:rPr lang="zh-CN" altLang="en-US" sz="4800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宗徒大事錄</a:t>
            </a:r>
            <a:r>
              <a:rPr lang="en-US" altLang="zh-CN" sz="4800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》</a:t>
            </a:r>
            <a:endParaRPr sz="4800" b="1" i="0" u="none" strike="noStrike" cap="none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PMingLiu"/>
              <a:sym typeface="PMingLiu"/>
            </a:endParaRPr>
          </a:p>
          <a:p>
            <a:pPr marL="457200" marR="0" lvl="0" indent="-4572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Char char="•"/>
            </a:pPr>
            <a:endParaRPr sz="2800" b="0" i="0" u="none" strike="noStrike" cap="none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DA3981B-F6D2-9CCF-E628-983F3B0A86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2266C5-CC0F-D4EF-4A82-93F868C89C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5914292"/>
          </a:xfrm>
        </p:spPr>
        <p:txBody>
          <a:bodyPr/>
          <a:lstStyle/>
          <a:p>
            <a:pPr marL="457200" indent="-457200">
              <a:spcBef>
                <a:spcPts val="560"/>
              </a:spcBef>
            </a:pPr>
            <a:br>
              <a:rPr lang="en-US" altLang="zh-TW" b="1">
                <a:solidFill>
                  <a:srgbClr val="002060"/>
                </a:solidFill>
                <a:latin typeface="PMingLiu"/>
                <a:ea typeface="PMingLiu"/>
                <a:cs typeface="DFKai-SB"/>
                <a:sym typeface="PMingLiu"/>
              </a:rPr>
            </a:br>
            <a:br>
              <a:rPr lang="zh-TW" altLang="en-US">
                <a:solidFill>
                  <a:schemeClr val="dk1"/>
                </a:solidFill>
              </a:rPr>
            </a:br>
            <a:endParaRPr lang="zh-TW" alt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9D8C232-980B-2343-9A56-A350725E20B1}"/>
              </a:ext>
            </a:extLst>
          </p:cNvPr>
          <p:cNvSpPr txBox="1"/>
          <p:nvPr/>
        </p:nvSpPr>
        <p:spPr>
          <a:xfrm>
            <a:off x="334108" y="91362"/>
            <a:ext cx="8475783" cy="64325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48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PMingLiu"/>
                <a:sym typeface="PMingLiu"/>
              </a:rPr>
              <a:t>讀 經 一</a:t>
            </a:r>
            <a:endParaRPr lang="en-US" altLang="zh-TW" sz="4800" dirty="0"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algn="ctr"/>
            <a:r>
              <a:rPr lang="en-US" altLang="zh-CN" sz="2800" b="1" dirty="0">
                <a:solidFill>
                  <a:srgbClr val="002060"/>
                </a:solidFill>
                <a:latin typeface="PMingLiu"/>
                <a:ea typeface="PMingLiu"/>
                <a:cs typeface="DFKai-SB"/>
                <a:sym typeface="PMingLiu"/>
              </a:rPr>
              <a:t> </a:t>
            </a:r>
            <a:endParaRPr lang="en-US" altLang="zh-TW" sz="2800" b="1" dirty="0">
              <a:solidFill>
                <a:srgbClr val="002060"/>
              </a:solidFill>
              <a:latin typeface="PMingLiu"/>
              <a:ea typeface="PMingLiu"/>
              <a:cs typeface="DFKai-SB"/>
              <a:sym typeface="PMingLiu"/>
            </a:endParaRPr>
          </a:p>
          <a:p>
            <a:pPr algn="just"/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那時候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，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伯鐸開口說</a:t>
            </a:r>
            <a:r>
              <a:rPr lang="en-US" altLang="zh-TW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: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「你們都知道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，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若翰宣講洗禮以後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，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從加里肋亞開始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，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直到猶太全境所發生的大事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：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天主以聖神和大能傾注在納匝肋人耶穌身上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，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使祂走遍各地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，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施恩行善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，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治好所有受魔鬼控制的人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，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因為</a:t>
            </a:r>
            <a:endParaRPr lang="en-US" altLang="zh-TW" sz="48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PMingLiu"/>
            </a:endParaRPr>
          </a:p>
        </p:txBody>
      </p:sp>
      <p:sp>
        <p:nvSpPr>
          <p:cNvPr id="4" name="Google Shape;511;g3a4024ab1a9_3_0">
            <a:extLst>
              <a:ext uri="{FF2B5EF4-FFF2-40B4-BE49-F238E27FC236}">
                <a16:creationId xmlns:a16="http://schemas.microsoft.com/office/drawing/2014/main" id="{0D4C7009-A6BE-DBFE-F76A-79CB7B7A4454}"/>
              </a:ext>
            </a:extLst>
          </p:cNvPr>
          <p:cNvSpPr txBox="1"/>
          <p:nvPr/>
        </p:nvSpPr>
        <p:spPr>
          <a:xfrm>
            <a:off x="5734100" y="6398350"/>
            <a:ext cx="3241800" cy="4616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en-US" altLang="zh-TW" sz="2400" b="0" i="0" u="none" strike="noStrike" cap="none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1</a:t>
            </a:r>
            <a:r>
              <a:rPr lang="zh-TW" sz="2400" b="0" i="0" u="none" strike="noStrike" cap="none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 of </a:t>
            </a:r>
            <a:r>
              <a:rPr lang="en-US" altLang="zh-TW" sz="24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76050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9" name="Google Shape;579;p15"/>
          <p:cNvSpPr/>
          <p:nvPr/>
        </p:nvSpPr>
        <p:spPr>
          <a:xfrm>
            <a:off x="1368530" y="2215187"/>
            <a:ext cx="6172200" cy="1143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Times New Roman"/>
              <a:buNone/>
            </a:pPr>
            <a:endParaRPr sz="6000" b="0" i="0" u="none" strike="noStrike" cap="none">
              <a:solidFill>
                <a:srgbClr val="3333CC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80" name="Google Shape;580;p15"/>
          <p:cNvSpPr txBox="1"/>
          <p:nvPr/>
        </p:nvSpPr>
        <p:spPr>
          <a:xfrm>
            <a:off x="7482775" y="6310075"/>
            <a:ext cx="1176600" cy="36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zh-TW" sz="1200" b="0" i="0" u="none" strike="noStrike" cap="none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 </a:t>
            </a:r>
            <a:endParaRPr sz="12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  <p:sp>
        <p:nvSpPr>
          <p:cNvPr id="581" name="Google Shape;581;p15"/>
          <p:cNvSpPr/>
          <p:nvPr/>
        </p:nvSpPr>
        <p:spPr>
          <a:xfrm>
            <a:off x="504000" y="690573"/>
            <a:ext cx="81360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6C"/>
              </a:buClr>
              <a:buSzPts val="6600"/>
              <a:buFont typeface="PMingLiu"/>
              <a:buNone/>
            </a:pPr>
            <a:r>
              <a:rPr lang="zh-TW" sz="5400" b="1" i="0" u="none" strike="noStrike" cap="none" dirty="0">
                <a:solidFill>
                  <a:srgbClr val="00006C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進  堂  曲</a:t>
            </a:r>
            <a:endParaRPr sz="5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</p:txBody>
      </p:sp>
      <p:sp>
        <p:nvSpPr>
          <p:cNvPr id="582" name="Google Shape;582;p15"/>
          <p:cNvSpPr txBox="1">
            <a:spLocks noGrp="1"/>
          </p:cNvSpPr>
          <p:nvPr>
            <p:ph type="title" idx="4294967295"/>
          </p:nvPr>
        </p:nvSpPr>
        <p:spPr>
          <a:xfrm>
            <a:off x="597774" y="3009702"/>
            <a:ext cx="8182812" cy="14607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>
              <a:lnSpc>
                <a:spcPct val="90000"/>
              </a:lnSpc>
              <a:buClr>
                <a:srgbClr val="FF0000"/>
              </a:buClr>
              <a:buSzPts val="4400"/>
            </a:pPr>
            <a:r>
              <a:rPr lang="zh-CN" altLang="en-US" sz="7200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/>
                <a:sym typeface="Arial"/>
              </a:rPr>
              <a:t>慶賀主的凱旋</a:t>
            </a:r>
            <a:endParaRPr sz="7200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Arial"/>
              <a:sym typeface="Arial"/>
            </a:endParaRPr>
          </a:p>
        </p:txBody>
      </p:sp>
      <p:sp>
        <p:nvSpPr>
          <p:cNvPr id="583" name="Google Shape;583;p15"/>
          <p:cNvSpPr/>
          <p:nvPr/>
        </p:nvSpPr>
        <p:spPr>
          <a:xfrm>
            <a:off x="4454820" y="3275112"/>
            <a:ext cx="234360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</a:t>
            </a:r>
            <a:endParaRPr/>
          </a:p>
        </p:txBody>
      </p:sp>
      <p:sp>
        <p:nvSpPr>
          <p:cNvPr id="584" name="Google Shape;584;p15"/>
          <p:cNvSpPr/>
          <p:nvPr/>
        </p:nvSpPr>
        <p:spPr>
          <a:xfrm>
            <a:off x="4454820" y="3275112"/>
            <a:ext cx="234360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</a:t>
            </a:r>
            <a:endParaRPr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14F709C-B49E-F41E-9C2B-637030BF46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FC4F59-369E-CF6E-4A15-0BA2541F6F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5914292"/>
          </a:xfrm>
        </p:spPr>
        <p:txBody>
          <a:bodyPr/>
          <a:lstStyle/>
          <a:p>
            <a:pPr marL="457200" indent="-457200">
              <a:spcBef>
                <a:spcPts val="560"/>
              </a:spcBef>
            </a:pPr>
            <a:br>
              <a:rPr lang="en-US" altLang="zh-TW" b="1">
                <a:solidFill>
                  <a:srgbClr val="002060"/>
                </a:solidFill>
                <a:latin typeface="PMingLiu"/>
                <a:ea typeface="PMingLiu"/>
                <a:cs typeface="DFKai-SB"/>
                <a:sym typeface="PMingLiu"/>
              </a:rPr>
            </a:br>
            <a:br>
              <a:rPr lang="zh-TW" altLang="en-US">
                <a:solidFill>
                  <a:schemeClr val="dk1"/>
                </a:solidFill>
              </a:rPr>
            </a:br>
            <a:endParaRPr lang="zh-TW" alt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30D13B5-7FAE-4D5C-40FE-09E49017AD9D}"/>
              </a:ext>
            </a:extLst>
          </p:cNvPr>
          <p:cNvSpPr txBox="1"/>
          <p:nvPr/>
        </p:nvSpPr>
        <p:spPr>
          <a:xfrm>
            <a:off x="334108" y="97352"/>
            <a:ext cx="8475783" cy="64325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48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PMingLiu"/>
                <a:sym typeface="PMingLiu"/>
              </a:rPr>
              <a:t>讀 經 一</a:t>
            </a:r>
            <a:endParaRPr lang="en-US" altLang="zh-TW" sz="4800" dirty="0"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algn="ctr"/>
            <a:r>
              <a:rPr lang="en-US" altLang="zh-CN" sz="2800" b="1" dirty="0">
                <a:solidFill>
                  <a:srgbClr val="002060"/>
                </a:solidFill>
                <a:latin typeface="PMingLiu"/>
                <a:ea typeface="PMingLiu"/>
                <a:cs typeface="DFKai-SB"/>
                <a:sym typeface="PMingLiu"/>
              </a:rPr>
              <a:t> </a:t>
            </a:r>
            <a:endParaRPr lang="en-US" altLang="zh-TW" sz="2800" b="1" dirty="0">
              <a:solidFill>
                <a:srgbClr val="002060"/>
              </a:solidFill>
              <a:latin typeface="PMingLiu"/>
              <a:ea typeface="PMingLiu"/>
              <a:cs typeface="DFKai-SB"/>
              <a:sym typeface="PMingLiu"/>
            </a:endParaRPr>
          </a:p>
          <a:p>
            <a:pPr algn="just"/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天主同祂在一起。祂在猶太人地區和耶路撒冷所作所為的都是真的。我們就是這些事的見證人。人們却把祂懸在木架上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，</a:t>
            </a:r>
            <a:endParaRPr lang="en-US" altLang="zh-TW" sz="48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PMingLiu"/>
            </a:endParaRPr>
          </a:p>
          <a:p>
            <a:pPr algn="just"/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殺死了祂。可是天主使祂第三天復活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，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而且顯現給人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，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不是所有的人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，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而是顯現給天主所</a:t>
            </a:r>
            <a:endParaRPr lang="en-US" altLang="zh-TW" sz="48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PMingLiu"/>
            </a:endParaRPr>
          </a:p>
        </p:txBody>
      </p:sp>
      <p:sp>
        <p:nvSpPr>
          <p:cNvPr id="4" name="Google Shape;511;g3a4024ab1a9_3_0">
            <a:extLst>
              <a:ext uri="{FF2B5EF4-FFF2-40B4-BE49-F238E27FC236}">
                <a16:creationId xmlns:a16="http://schemas.microsoft.com/office/drawing/2014/main" id="{111D3D04-1EBC-36D4-B3BA-0606E73D8931}"/>
              </a:ext>
            </a:extLst>
          </p:cNvPr>
          <p:cNvSpPr txBox="1"/>
          <p:nvPr/>
        </p:nvSpPr>
        <p:spPr>
          <a:xfrm>
            <a:off x="5734100" y="6398350"/>
            <a:ext cx="3241800" cy="4616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en-US" altLang="zh-TW" sz="2400" b="0" i="0" u="none" strike="noStrike" cap="none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2</a:t>
            </a:r>
            <a:r>
              <a:rPr lang="zh-TW" sz="2400" b="0" i="0" u="none" strike="noStrike" cap="none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 of </a:t>
            </a:r>
            <a:r>
              <a:rPr lang="en-US" altLang="zh-TW" sz="24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838045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4F688B9-E579-7C6F-EAC0-2E4A5D20220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DEC17F-C95F-2200-AB81-B10CD3D3DE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5914292"/>
          </a:xfrm>
        </p:spPr>
        <p:txBody>
          <a:bodyPr/>
          <a:lstStyle/>
          <a:p>
            <a:pPr marL="457200" indent="-457200">
              <a:spcBef>
                <a:spcPts val="560"/>
              </a:spcBef>
            </a:pPr>
            <a:br>
              <a:rPr lang="en-US" altLang="zh-TW" b="1">
                <a:solidFill>
                  <a:srgbClr val="002060"/>
                </a:solidFill>
                <a:latin typeface="PMingLiu"/>
                <a:ea typeface="PMingLiu"/>
                <a:cs typeface="DFKai-SB"/>
                <a:sym typeface="PMingLiu"/>
              </a:rPr>
            </a:br>
            <a:br>
              <a:rPr lang="zh-TW" altLang="en-US">
                <a:solidFill>
                  <a:schemeClr val="dk1"/>
                </a:solidFill>
              </a:rPr>
            </a:br>
            <a:endParaRPr lang="zh-TW" alt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D6325E0-F5BF-A74F-7EC0-01492CDEB4AB}"/>
              </a:ext>
            </a:extLst>
          </p:cNvPr>
          <p:cNvSpPr txBox="1"/>
          <p:nvPr/>
        </p:nvSpPr>
        <p:spPr>
          <a:xfrm>
            <a:off x="334108" y="97352"/>
            <a:ext cx="8475783" cy="64325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48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PMingLiu"/>
                <a:sym typeface="PMingLiu"/>
              </a:rPr>
              <a:t>讀 經 一</a:t>
            </a:r>
            <a:endParaRPr lang="en-US" altLang="zh-TW" sz="4800" dirty="0"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algn="ctr"/>
            <a:r>
              <a:rPr lang="en-US" altLang="zh-CN" sz="2800" b="1" dirty="0">
                <a:solidFill>
                  <a:srgbClr val="002060"/>
                </a:solidFill>
                <a:latin typeface="PMingLiu"/>
                <a:ea typeface="PMingLiu"/>
                <a:cs typeface="DFKai-SB"/>
                <a:sym typeface="PMingLiu"/>
              </a:rPr>
              <a:t> </a:t>
            </a:r>
            <a:endParaRPr lang="en-US" altLang="zh-TW" sz="2800" b="1" dirty="0">
              <a:solidFill>
                <a:srgbClr val="002060"/>
              </a:solidFill>
              <a:latin typeface="PMingLiu"/>
              <a:ea typeface="PMingLiu"/>
              <a:cs typeface="DFKai-SB"/>
              <a:sym typeface="PMingLiu"/>
            </a:endParaRPr>
          </a:p>
          <a:p>
            <a:pPr algn="just"/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揀選的見證人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，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就是我們這些在祂從死者中復活後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，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跟祂同食共飲的人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；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祂吩咐我們向人民講道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，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證明祂就是天主所立的生者與死者的法官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；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所有先知都曾為祂作證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；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凡信祂的人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，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賴祂的名字都要獲得罪赦。」</a:t>
            </a:r>
            <a:endParaRPr lang="en-US" altLang="zh-TW" sz="48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PMingLiu"/>
            </a:endParaRPr>
          </a:p>
        </p:txBody>
      </p:sp>
      <p:sp>
        <p:nvSpPr>
          <p:cNvPr id="4" name="Google Shape;511;g3a4024ab1a9_3_0">
            <a:extLst>
              <a:ext uri="{FF2B5EF4-FFF2-40B4-BE49-F238E27FC236}">
                <a16:creationId xmlns:a16="http://schemas.microsoft.com/office/drawing/2014/main" id="{90D4B4FD-EABA-026E-4B0E-EFA176C8F900}"/>
              </a:ext>
            </a:extLst>
          </p:cNvPr>
          <p:cNvSpPr txBox="1"/>
          <p:nvPr/>
        </p:nvSpPr>
        <p:spPr>
          <a:xfrm>
            <a:off x="5734100" y="6398350"/>
            <a:ext cx="3241800" cy="4616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en-US" altLang="zh-TW" sz="2400" b="0" i="0" u="none" strike="noStrike" cap="none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3</a:t>
            </a:r>
            <a:r>
              <a:rPr lang="zh-TW" sz="2400" b="0" i="0" u="none" strike="noStrike" cap="none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 of </a:t>
            </a:r>
            <a:r>
              <a:rPr lang="en-US" altLang="zh-TW" sz="24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4828945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1" name="Google Shape;681;p11"/>
          <p:cNvSpPr txBox="1"/>
          <p:nvPr/>
        </p:nvSpPr>
        <p:spPr>
          <a:xfrm>
            <a:off x="467643" y="474365"/>
            <a:ext cx="8208714" cy="59092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Times New Roman"/>
              <a:buNone/>
            </a:pPr>
            <a:endParaRPr sz="6600" b="1" i="0" u="none" strike="noStrike" cap="none" dirty="0">
              <a:solidFill>
                <a:srgbClr val="002060"/>
              </a:solidFill>
              <a:latin typeface="PMingLiu"/>
              <a:ea typeface="PMingLiu"/>
              <a:cs typeface="PMingLiu"/>
              <a:sym typeface="PMingLiu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DFKai-SB"/>
              <a:buNone/>
            </a:pPr>
            <a:r>
              <a:rPr lang="zh-TW" sz="6000" b="0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—</a:t>
            </a:r>
            <a:r>
              <a:rPr lang="zh-TW" sz="6000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上主的聖言</a:t>
            </a:r>
            <a:r>
              <a:rPr lang="zh-TW" sz="6000" b="0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—</a:t>
            </a:r>
            <a:endParaRPr sz="6000" b="0" i="0" u="none" strike="noStrike" cap="none" dirty="0">
              <a:solidFill>
                <a:schemeClr val="dk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DFKai-SB"/>
              <a:buNone/>
            </a:pPr>
            <a:endParaRPr sz="6000" b="1" i="0" u="none" strike="noStrike" cap="none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PMingLiu"/>
              <a:sym typeface="PMingLiu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66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全體：感謝天主</a:t>
            </a:r>
            <a:endParaRPr sz="6000" b="1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PMingLiu"/>
              <a:sym typeface="PMingLiu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Times New Roman"/>
              <a:buNone/>
            </a:pPr>
            <a:endParaRPr sz="6600" b="1" i="0" u="none" strike="noStrike" cap="none" dirty="0">
              <a:solidFill>
                <a:srgbClr val="002060"/>
              </a:solidFill>
              <a:latin typeface="PMingLiu"/>
              <a:ea typeface="PMingLiu"/>
              <a:cs typeface="PMingLiu"/>
              <a:sym typeface="PMingLiu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Times New Roman"/>
              <a:buNone/>
            </a:pPr>
            <a:endParaRPr sz="6600" b="1" i="0" u="none" strike="noStrike" cap="none" dirty="0">
              <a:solidFill>
                <a:srgbClr val="002060"/>
              </a:solidFill>
              <a:latin typeface="PMingLiu"/>
              <a:ea typeface="PMingLiu"/>
              <a:cs typeface="PMingLiu"/>
              <a:sym typeface="PMingLiu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657;p9">
            <a:extLst>
              <a:ext uri="{FF2B5EF4-FFF2-40B4-BE49-F238E27FC236}">
                <a16:creationId xmlns:a16="http://schemas.microsoft.com/office/drawing/2014/main" id="{4BC55A49-F81B-DF75-7704-86B11EC3FB14}"/>
              </a:ext>
            </a:extLst>
          </p:cNvPr>
          <p:cNvSpPr txBox="1"/>
          <p:nvPr/>
        </p:nvSpPr>
        <p:spPr>
          <a:xfrm>
            <a:off x="288717" y="167721"/>
            <a:ext cx="8496300" cy="1130300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lgDashDot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200"/>
              <a:buFont typeface="Arial"/>
              <a:buNone/>
            </a:pPr>
            <a:r>
              <a:rPr lang="zh-CN" altLang="en-US" sz="7200" b="1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答</a:t>
            </a:r>
            <a:r>
              <a:rPr lang="zh-TW" sz="7200" b="1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     </a:t>
            </a:r>
            <a:r>
              <a:rPr lang="zh-CN" altLang="en-US" sz="7200" b="1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唱</a:t>
            </a:r>
            <a:r>
              <a:rPr lang="zh-TW" sz="7200" b="1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     </a:t>
            </a:r>
            <a:r>
              <a:rPr lang="zh-CN" altLang="en-US" sz="7200" b="1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詠</a:t>
            </a:r>
            <a:endParaRPr sz="1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  <p:sp>
        <p:nvSpPr>
          <p:cNvPr id="4" name="文本框 3">
            <a:extLst>
              <a:ext uri="{FF2B5EF4-FFF2-40B4-BE49-F238E27FC236}">
                <a16:creationId xmlns:a16="http://schemas.microsoft.com/office/drawing/2014/main" id="{E4381136-10E9-F6C1-77D4-66E86254F0AC}"/>
              </a:ext>
            </a:extLst>
          </p:cNvPr>
          <p:cNvSpPr txBox="1"/>
          <p:nvPr/>
        </p:nvSpPr>
        <p:spPr>
          <a:xfrm>
            <a:off x="1068456" y="2402076"/>
            <a:ext cx="7320170" cy="28623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612900" marR="0" lvl="0" indent="-161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200"/>
              <a:buFont typeface="Arial"/>
              <a:buNone/>
            </a:pPr>
            <a:r>
              <a:rPr lang="zh-TW" altLang="en-US" sz="600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答：</a:t>
            </a:r>
            <a:r>
              <a:rPr lang="zh-CN" altLang="en-US" sz="600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這是上主所選定的一天，</a:t>
            </a:r>
            <a:endParaRPr lang="en-US" altLang="zh-CN" sz="600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1612900" marR="0" lvl="0" indent="-161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200"/>
              <a:buFont typeface="Arial"/>
              <a:buNone/>
            </a:pPr>
            <a:r>
              <a:rPr lang="zh-CN" altLang="en-US" sz="600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       我們要歡欣鼓舞。</a:t>
            </a:r>
            <a:endParaRPr lang="zh-TW" altLang="en-US" sz="600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70">
          <a:extLst>
            <a:ext uri="{FF2B5EF4-FFF2-40B4-BE49-F238E27FC236}">
              <a16:creationId xmlns:a16="http://schemas.microsoft.com/office/drawing/2014/main" id="{FC39AC89-9627-1022-342B-A1BFAA0980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2" name="Google Shape;572;p10">
            <a:extLst>
              <a:ext uri="{FF2B5EF4-FFF2-40B4-BE49-F238E27FC236}">
                <a16:creationId xmlns:a16="http://schemas.microsoft.com/office/drawing/2014/main" id="{E0382DFD-73E6-7078-272F-86BA16133CB1}"/>
              </a:ext>
            </a:extLst>
          </p:cNvPr>
          <p:cNvSpPr txBox="1"/>
          <p:nvPr/>
        </p:nvSpPr>
        <p:spPr>
          <a:xfrm>
            <a:off x="165489" y="1614212"/>
            <a:ext cx="8813022" cy="39241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6600"/>
              <a:buFont typeface="PMingLiu"/>
              <a:buNone/>
            </a:pPr>
            <a:r>
              <a:rPr lang="zh-TW" sz="5400" b="1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PMingLiu"/>
                <a:sym typeface="PMingLiu"/>
              </a:rPr>
              <a:t>讀 </a:t>
            </a:r>
            <a:r>
              <a:rPr lang="zh-TW" altLang="en-US" sz="54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PMingLiu"/>
                <a:sym typeface="PMingLiu"/>
              </a:rPr>
              <a:t>經 二</a:t>
            </a:r>
            <a:endParaRPr lang="en-US" altLang="zh-TW" sz="5400" b="1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PMingLiu"/>
              <a:sym typeface="PMingLiu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6600"/>
              <a:buFont typeface="PMingLiu"/>
              <a:buNone/>
            </a:pPr>
            <a:endParaRPr lang="en-US" sz="6600" b="1" i="0" u="none" strike="noStrike" cap="none" dirty="0">
              <a:solidFill>
                <a:srgbClr val="002060"/>
              </a:solidFill>
              <a:latin typeface="PMingLiu"/>
              <a:ea typeface="PMingLiu"/>
              <a:cs typeface="PMingLiu"/>
              <a:sym typeface="PMingLiu"/>
            </a:endParaRPr>
          </a:p>
          <a:p>
            <a:pPr algn="ctr">
              <a:buClr>
                <a:srgbClr val="002060"/>
              </a:buClr>
              <a:buSzPts val="6600"/>
            </a:pPr>
            <a:r>
              <a:rPr lang="zh-CN" altLang="en-US" sz="4800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恭讀</a:t>
            </a:r>
            <a:endParaRPr lang="en-US" altLang="zh-CN" sz="4800" dirty="0">
              <a:solidFill>
                <a:schemeClr val="dk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/>
              <a:sym typeface="Times New Roman"/>
            </a:endParaRPr>
          </a:p>
          <a:p>
            <a:pPr algn="ctr">
              <a:buClr>
                <a:srgbClr val="002060"/>
              </a:buClr>
              <a:buSzPts val="6600"/>
            </a:pPr>
            <a:r>
              <a:rPr lang="en-US" altLang="zh-CN" sz="4800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《</a:t>
            </a:r>
            <a:r>
              <a:rPr lang="zh-CN" altLang="en-US" sz="4800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 聖保祿宗徒致哥羅森人書 </a:t>
            </a:r>
            <a:r>
              <a:rPr lang="en-US" altLang="zh-CN" sz="4800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》</a:t>
            </a:r>
            <a:endParaRPr sz="4800" b="1" i="0" u="none" strike="noStrike" cap="none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PMingLiu"/>
              <a:sym typeface="PMingLiu"/>
            </a:endParaRPr>
          </a:p>
          <a:p>
            <a:pPr marL="457200" marR="0" lvl="0" indent="-4572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Char char="•"/>
            </a:pPr>
            <a:endParaRPr sz="2800" b="0" i="0" u="none" strike="noStrike" cap="none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80019799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8">
          <a:extLst>
            <a:ext uri="{FF2B5EF4-FFF2-40B4-BE49-F238E27FC236}">
              <a16:creationId xmlns:a16="http://schemas.microsoft.com/office/drawing/2014/main" id="{C01A7A2F-04AC-B862-C444-713ABF4358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9" name="Google Shape;659;p13">
            <a:extLst>
              <a:ext uri="{FF2B5EF4-FFF2-40B4-BE49-F238E27FC236}">
                <a16:creationId xmlns:a16="http://schemas.microsoft.com/office/drawing/2014/main" id="{D0787229-18A0-460B-B0EC-CE9399F24910}"/>
              </a:ext>
            </a:extLst>
          </p:cNvPr>
          <p:cNvSpPr txBox="1"/>
          <p:nvPr/>
        </p:nvSpPr>
        <p:spPr>
          <a:xfrm>
            <a:off x="396150" y="192001"/>
            <a:ext cx="8351700" cy="65094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7200"/>
              <a:buFont typeface="PMingLiu"/>
              <a:buNone/>
            </a:pPr>
            <a:r>
              <a:rPr lang="zh-TW" sz="4800" b="1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PMingLiu"/>
                <a:sym typeface="PMingLiu"/>
              </a:rPr>
              <a:t>讀 </a:t>
            </a:r>
            <a:r>
              <a:rPr lang="zh-TW" altLang="en-US" sz="48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PMingLiu"/>
                <a:sym typeface="PMingLiu"/>
              </a:rPr>
              <a:t>經 二</a:t>
            </a:r>
            <a:r>
              <a:rPr lang="en-US" altLang="zh-TW" sz="4800" b="1" i="0" u="none" strike="noStrike" cap="none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PMingLiu"/>
                <a:sym typeface="PMingLiu"/>
              </a:rPr>
              <a:t> 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7200"/>
              <a:buFont typeface="PMingLiu"/>
              <a:buNone/>
            </a:pPr>
            <a:endParaRPr lang="en-US" altLang="zh-TW" sz="2800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  <a:cs typeface="Times New Roman"/>
              <a:sym typeface="Times New Roman"/>
            </a:endParaRPr>
          </a:p>
          <a:p>
            <a:pPr lvl="0" algn="just">
              <a:spcBef>
                <a:spcPts val="560"/>
              </a:spcBef>
              <a:buClr>
                <a:schemeClr val="dk1"/>
              </a:buClr>
              <a:buSzPts val="2800"/>
            </a:pP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弟兄姐妹們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：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你們既然與基督一同復活了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就應該追求天上的事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在那裡有基督坐在天主的右邊。你們要思念天上的事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不要思念地上的事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因為你們已經死了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你們的生命已與基督一起藏在天主之內了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；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當</a:t>
            </a:r>
            <a:endParaRPr lang="zh-TW" altLang="en-US" sz="4800" b="1" i="0" u="none" strike="noStrike" cap="none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PMingLiu"/>
              <a:sym typeface="PMingLiu"/>
            </a:endParaRPr>
          </a:p>
        </p:txBody>
      </p:sp>
      <p:sp>
        <p:nvSpPr>
          <p:cNvPr id="2" name="Google Shape;511;g3a4024ab1a9_3_0">
            <a:extLst>
              <a:ext uri="{FF2B5EF4-FFF2-40B4-BE49-F238E27FC236}">
                <a16:creationId xmlns:a16="http://schemas.microsoft.com/office/drawing/2014/main" id="{C63858E2-44EE-3460-898D-924E2C631636}"/>
              </a:ext>
            </a:extLst>
          </p:cNvPr>
          <p:cNvSpPr txBox="1"/>
          <p:nvPr/>
        </p:nvSpPr>
        <p:spPr>
          <a:xfrm>
            <a:off x="5734100" y="6398350"/>
            <a:ext cx="3241800" cy="4616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zh-TW" sz="2400" b="0" i="0" u="none" strike="noStrike" cap="none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1 of </a:t>
            </a:r>
            <a:r>
              <a:rPr lang="en-US" altLang="zh-TW" sz="24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0123910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8">
          <a:extLst>
            <a:ext uri="{FF2B5EF4-FFF2-40B4-BE49-F238E27FC236}">
              <a16:creationId xmlns:a16="http://schemas.microsoft.com/office/drawing/2014/main" id="{B7392208-CB01-61D4-0406-6277010F49E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9" name="Google Shape;659;p13">
            <a:extLst>
              <a:ext uri="{FF2B5EF4-FFF2-40B4-BE49-F238E27FC236}">
                <a16:creationId xmlns:a16="http://schemas.microsoft.com/office/drawing/2014/main" id="{D83A7A9D-86E9-653E-8150-DA70E78E7554}"/>
              </a:ext>
            </a:extLst>
          </p:cNvPr>
          <p:cNvSpPr txBox="1"/>
          <p:nvPr/>
        </p:nvSpPr>
        <p:spPr>
          <a:xfrm>
            <a:off x="396150" y="192001"/>
            <a:ext cx="8351700" cy="35547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7200"/>
              <a:buFont typeface="PMingLiu"/>
              <a:buNone/>
            </a:pPr>
            <a:r>
              <a:rPr lang="zh-TW" sz="4800" b="1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PMingLiu"/>
                <a:sym typeface="PMingLiu"/>
              </a:rPr>
              <a:t>讀 </a:t>
            </a:r>
            <a:r>
              <a:rPr lang="zh-TW" altLang="en-US" sz="48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PMingLiu"/>
                <a:sym typeface="PMingLiu"/>
              </a:rPr>
              <a:t>經 二</a:t>
            </a:r>
            <a:r>
              <a:rPr lang="en-US" altLang="zh-TW" sz="4800" b="1" i="0" u="none" strike="noStrike" cap="none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PMingLiu"/>
                <a:sym typeface="PMingLiu"/>
              </a:rPr>
              <a:t> 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7200"/>
              <a:buFont typeface="PMingLiu"/>
              <a:buNone/>
            </a:pPr>
            <a:endParaRPr lang="en-US" altLang="zh-TW" sz="2800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  <a:cs typeface="Times New Roman"/>
              <a:sym typeface="Times New Roman"/>
            </a:endParaRPr>
          </a:p>
          <a:p>
            <a:pPr lvl="0" algn="just">
              <a:spcBef>
                <a:spcPts val="560"/>
              </a:spcBef>
              <a:buClr>
                <a:schemeClr val="dk1"/>
              </a:buClr>
              <a:buSzPts val="2800"/>
            </a:pP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基督──你們的生命顯現時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你們也要和祂一起在光榮中出現。</a:t>
            </a:r>
            <a:endParaRPr lang="zh-TW" altLang="en-US" sz="4800" b="1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PMingLiu"/>
              <a:sym typeface="PMingLiu"/>
            </a:endParaRPr>
          </a:p>
        </p:txBody>
      </p:sp>
      <p:sp>
        <p:nvSpPr>
          <p:cNvPr id="2" name="Google Shape;511;g3a4024ab1a9_3_0">
            <a:extLst>
              <a:ext uri="{FF2B5EF4-FFF2-40B4-BE49-F238E27FC236}">
                <a16:creationId xmlns:a16="http://schemas.microsoft.com/office/drawing/2014/main" id="{19D54F3A-8288-5A96-C2D0-EBD4C5F1E63E}"/>
              </a:ext>
            </a:extLst>
          </p:cNvPr>
          <p:cNvSpPr txBox="1"/>
          <p:nvPr/>
        </p:nvSpPr>
        <p:spPr>
          <a:xfrm>
            <a:off x="5734100" y="6398350"/>
            <a:ext cx="3241800" cy="4616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en-US" altLang="zh-TW" sz="2400" b="0" i="0" u="none" strike="noStrike" cap="none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2</a:t>
            </a:r>
            <a:r>
              <a:rPr lang="zh-TW" sz="2400" b="0" i="0" u="none" strike="noStrike" cap="none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 of </a:t>
            </a:r>
            <a:r>
              <a:rPr lang="en-US" altLang="zh-TW" sz="24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360434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" name="Google Shape;706;p154"/>
          <p:cNvSpPr txBox="1"/>
          <p:nvPr/>
        </p:nvSpPr>
        <p:spPr>
          <a:xfrm>
            <a:off x="395536" y="332656"/>
            <a:ext cx="8208714" cy="59092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Times New Roman"/>
              <a:buNone/>
            </a:pPr>
            <a:endParaRPr sz="6600" b="1" i="0" u="none" strike="noStrike" cap="none" dirty="0">
              <a:solidFill>
                <a:srgbClr val="002060"/>
              </a:solidFill>
              <a:latin typeface="PMingLiu"/>
              <a:ea typeface="PMingLiu"/>
              <a:cs typeface="PMingLiu"/>
              <a:sym typeface="PMingLiu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DFKai-SB"/>
              <a:buNone/>
            </a:pPr>
            <a:r>
              <a:rPr lang="zh-TW" sz="6000" b="0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—上主的聖言—</a:t>
            </a:r>
            <a:endParaRPr sz="6000" b="0" i="0" u="none" strike="noStrike" cap="none" dirty="0">
              <a:solidFill>
                <a:schemeClr val="dk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DFKai-SB"/>
              <a:buNone/>
            </a:pPr>
            <a:endParaRPr sz="6000" b="1" i="0" u="none" strike="noStrike" cap="none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PMingLiu"/>
              <a:sym typeface="PMingLiu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66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全體：感謝天主</a:t>
            </a:r>
            <a:endParaRPr sz="6000" b="1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PMingLiu"/>
              <a:sym typeface="PMingLiu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Times New Roman"/>
              <a:buNone/>
            </a:pPr>
            <a:endParaRPr sz="6600" b="1" i="0" u="none" strike="noStrike" cap="none" dirty="0">
              <a:solidFill>
                <a:srgbClr val="002060"/>
              </a:solidFill>
              <a:latin typeface="PMingLiu"/>
              <a:ea typeface="PMingLiu"/>
              <a:cs typeface="PMingLiu"/>
              <a:sym typeface="PMingLiu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Times New Roman"/>
              <a:buNone/>
            </a:pPr>
            <a:endParaRPr sz="6600" b="1" i="0" u="none" strike="noStrike" cap="none" dirty="0">
              <a:solidFill>
                <a:srgbClr val="002060"/>
              </a:solidFill>
              <a:latin typeface="PMingLiu"/>
              <a:ea typeface="PMingLiu"/>
              <a:cs typeface="PMingLiu"/>
              <a:sym typeface="PMingLiu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1" name="Google Shape;731;p117"/>
          <p:cNvSpPr/>
          <p:nvPr/>
        </p:nvSpPr>
        <p:spPr>
          <a:xfrm>
            <a:off x="1330428" y="2322569"/>
            <a:ext cx="6640754" cy="1305214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lgDashDot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8000"/>
              <a:buFont typeface="DFKai-SB"/>
              <a:buNone/>
            </a:pPr>
            <a:r>
              <a:rPr lang="zh-TW" sz="6600" b="1" dirty="0">
                <a:solidFill>
                  <a:srgbClr val="00006C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繼</a:t>
            </a:r>
            <a:r>
              <a:rPr lang="en-US" altLang="zh-TW" sz="6600" b="1" dirty="0">
                <a:solidFill>
                  <a:srgbClr val="00006C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 </a:t>
            </a:r>
            <a:r>
              <a:rPr lang="zh-TW" sz="6600" b="1" dirty="0">
                <a:solidFill>
                  <a:srgbClr val="00006C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抒</a:t>
            </a:r>
            <a:r>
              <a:rPr lang="en-US" altLang="zh-TW" sz="6600" b="1" dirty="0">
                <a:solidFill>
                  <a:srgbClr val="00006C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 </a:t>
            </a:r>
            <a:r>
              <a:rPr lang="zh-TW" sz="6600" b="1" dirty="0">
                <a:solidFill>
                  <a:srgbClr val="00006C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詠</a:t>
            </a:r>
            <a:endParaRPr sz="6600" b="1" i="0" u="none" strike="noStrike" cap="none" dirty="0">
              <a:solidFill>
                <a:srgbClr val="00006C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6" name="Google Shape;736;p118"/>
          <p:cNvSpPr txBox="1">
            <a:spLocks noGrp="1"/>
          </p:cNvSpPr>
          <p:nvPr>
            <p:ph type="body" idx="1"/>
          </p:nvPr>
        </p:nvSpPr>
        <p:spPr>
          <a:xfrm>
            <a:off x="183000" y="149075"/>
            <a:ext cx="8961000" cy="642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914400" marR="0" lvl="0" indent="-9144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</a:pPr>
            <a:r>
              <a:rPr lang="zh-TW" sz="5400" b="0" i="0" u="none" strike="noStrike" cap="none" dirty="0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領：各位教友，請向逾越節</a:t>
            </a:r>
            <a:endParaRPr lang="en-US" altLang="zh-TW" sz="5400" b="0" i="0" u="none" strike="noStrike" cap="none" dirty="0">
              <a:solidFill>
                <a:schemeClr val="dk1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914400" marR="0" lvl="0" indent="-9144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</a:pPr>
            <a:r>
              <a:rPr lang="en-US" altLang="zh-TW" sz="5400" dirty="0">
                <a:latin typeface="Microsoft YaHei"/>
                <a:ea typeface="Microsoft YaHei"/>
                <a:cs typeface="Microsoft YaHei"/>
                <a:sym typeface="Microsoft YaHei"/>
              </a:rPr>
              <a:t>       </a:t>
            </a:r>
            <a:r>
              <a:rPr lang="zh-TW" sz="5400" b="0" i="0" u="none" strike="noStrike" cap="none" dirty="0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的羔羊、獻祭歌頌。</a:t>
            </a:r>
            <a:endParaRPr sz="5400" b="0" i="0" u="none" strike="noStrike" cap="none" dirty="0">
              <a:solidFill>
                <a:schemeClr val="dk1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914400" marR="0" lvl="0" indent="-914400" algn="l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rgbClr val="C00000"/>
              </a:buClr>
              <a:buSzPts val="5400"/>
              <a:buFont typeface="Arial"/>
              <a:buNone/>
            </a:pPr>
            <a:r>
              <a:rPr lang="zh-TW" sz="5400" b="0" i="0" u="none" strike="noStrike" cap="none" dirty="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眾：羔羊贖回了群羊，聖潔</a:t>
            </a:r>
            <a:r>
              <a:rPr lang="en-US" altLang="zh-TW" sz="5400" b="0" i="0" u="none" strike="noStrike" cap="none" dirty="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  </a:t>
            </a:r>
          </a:p>
          <a:p>
            <a:pPr marL="914400" marR="0" lvl="0" indent="-914400" algn="l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rgbClr val="C00000"/>
              </a:buClr>
              <a:buSzPts val="5400"/>
              <a:buFont typeface="Arial"/>
              <a:buNone/>
            </a:pPr>
            <a:r>
              <a:rPr lang="en-US" altLang="zh-TW" sz="5400" dirty="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       </a:t>
            </a:r>
            <a:r>
              <a:rPr lang="zh-TW" sz="5400" b="0" i="0" u="none" strike="noStrike" cap="none" dirty="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無罪的基督，</a:t>
            </a:r>
            <a:r>
              <a:rPr lang="zh-TW" sz="5400" dirty="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使罪人與</a:t>
            </a:r>
            <a:endParaRPr lang="en-US" altLang="zh-TW" sz="5400" dirty="0">
              <a:solidFill>
                <a:srgbClr val="C0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914400" marR="0" lvl="0" indent="-914400" algn="l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rgbClr val="C00000"/>
              </a:buClr>
              <a:buSzPts val="5400"/>
              <a:buFont typeface="Arial"/>
              <a:buNone/>
            </a:pPr>
            <a:r>
              <a:rPr lang="en-US" altLang="zh-TW" sz="5400" dirty="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       </a:t>
            </a:r>
            <a:r>
              <a:rPr lang="zh-TW" sz="5400" dirty="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天父和好如初。</a:t>
            </a:r>
            <a:endParaRPr sz="5400" b="0" i="0" u="none" strike="noStrike" cap="none" dirty="0">
              <a:solidFill>
                <a:srgbClr val="C0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914400" marR="0" lvl="0" indent="-914400" algn="l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</a:pPr>
            <a:r>
              <a:rPr lang="zh-TW" sz="5400" b="0" i="0" u="none" strike="noStrike" cap="none" dirty="0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領：生命與死亡展開了決鬥，</a:t>
            </a:r>
            <a:endParaRPr lang="en-US" altLang="zh-TW" sz="5400" b="0" i="0" u="none" strike="noStrike" cap="none" dirty="0">
              <a:solidFill>
                <a:schemeClr val="dk1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914400" marR="0" lvl="0" indent="-914400" algn="l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</a:pPr>
            <a:r>
              <a:rPr lang="en-US" altLang="zh-TW" sz="5400" dirty="0">
                <a:latin typeface="Microsoft YaHei"/>
                <a:ea typeface="Microsoft YaHei"/>
                <a:cs typeface="Microsoft YaHei"/>
                <a:sym typeface="Microsoft YaHei"/>
              </a:rPr>
              <a:t>       </a:t>
            </a:r>
            <a:r>
              <a:rPr lang="zh-TW" sz="5400" b="0" i="0" u="none" strike="noStrike" cap="none" dirty="0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使人驚惶；生命的主宰，</a:t>
            </a:r>
            <a:endParaRPr lang="en-US" altLang="zh-TW" sz="5400" b="0" i="0" u="none" strike="noStrike" cap="none" dirty="0">
              <a:solidFill>
                <a:schemeClr val="dk1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914400" marR="0" lvl="0" indent="-914400" algn="l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</a:pPr>
            <a:r>
              <a:rPr lang="en-US" altLang="zh-TW" sz="5400" dirty="0">
                <a:latin typeface="Microsoft YaHei"/>
                <a:ea typeface="Microsoft YaHei"/>
                <a:cs typeface="Microsoft YaHei"/>
                <a:sym typeface="Microsoft YaHei"/>
              </a:rPr>
              <a:t>       </a:t>
            </a:r>
            <a:r>
              <a:rPr lang="zh-TW" sz="5400" b="0" i="0" u="none" strike="noStrike" cap="none" dirty="0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死而復活，永生永王。</a:t>
            </a:r>
            <a:endParaRPr sz="5400" dirty="0"/>
          </a:p>
        </p:txBody>
      </p:sp>
      <p:sp>
        <p:nvSpPr>
          <p:cNvPr id="737" name="Google Shape;737;p118"/>
          <p:cNvSpPr txBox="1"/>
          <p:nvPr/>
        </p:nvSpPr>
        <p:spPr>
          <a:xfrm>
            <a:off x="5902200" y="6539668"/>
            <a:ext cx="3241800" cy="3385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zh-TW" sz="1600" b="0" i="0" u="none" strike="noStrike" cap="none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復活主日繼抒詠</a:t>
            </a:r>
            <a:r>
              <a:rPr lang="zh-TW" sz="1600" b="0" i="0" u="none" strike="noStrike" cap="none" dirty="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zh-TW" sz="1600" b="0" i="0" u="none" strike="noStrike" cap="none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1 of 3</a:t>
            </a:r>
            <a:endParaRPr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spd="slow">
    <p:push dir="r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9" name="Google Shape;589;p38"/>
          <p:cNvSpPr/>
          <p:nvPr/>
        </p:nvSpPr>
        <p:spPr>
          <a:xfrm>
            <a:off x="7847088" y="4941669"/>
            <a:ext cx="1296900" cy="32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1" u="none" strike="noStrike" cap="none">
              <a:solidFill>
                <a:srgbClr val="00206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590" name="Google Shape;590;p38"/>
          <p:cNvSpPr txBox="1"/>
          <p:nvPr/>
        </p:nvSpPr>
        <p:spPr>
          <a:xfrm>
            <a:off x="388940" y="1132688"/>
            <a:ext cx="8096658" cy="52603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266700" lvl="0" algn="ctr">
              <a:lnSpc>
                <a:spcPct val="90000"/>
              </a:lnSpc>
              <a:buClr>
                <a:srgbClr val="C00000"/>
              </a:buClr>
              <a:buSzPts val="6000"/>
            </a:pPr>
            <a:r>
              <a:rPr lang="zh-TW" altLang="en-US" sz="6000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普世同歌唱，慶賀永生君王，戰勝死亡萬民讚揚凱旋煥榮光</a:t>
            </a:r>
          </a:p>
          <a:p>
            <a:pPr marL="266700" lvl="0" algn="ctr">
              <a:lnSpc>
                <a:spcPct val="90000"/>
              </a:lnSpc>
              <a:spcBef>
                <a:spcPts val="700"/>
              </a:spcBef>
              <a:buClr>
                <a:schemeClr val="dk1"/>
              </a:buClr>
              <a:buSzPts val="6000"/>
            </a:pPr>
            <a:r>
              <a:rPr lang="en-US" altLang="zh-TW" sz="6000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1. </a:t>
            </a:r>
            <a:r>
              <a:rPr lang="zh-TW" altLang="en-US" sz="6000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諸天神聖來朝迎，萬民齊歡唱，瞻仰真主聖身光芒如日月輝煌。</a:t>
            </a:r>
            <a:endParaRPr lang="zh-TW" altLang="en-US" sz="6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591" name="Google Shape;591;p38"/>
          <p:cNvSpPr txBox="1"/>
          <p:nvPr/>
        </p:nvSpPr>
        <p:spPr>
          <a:xfrm>
            <a:off x="2355775" y="0"/>
            <a:ext cx="4432449" cy="1090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ctr" rtl="0">
              <a:lnSpc>
                <a:spcPct val="115833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zh-CN" altLang="en-US" sz="4500" b="1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慶賀主的凱旋</a:t>
            </a:r>
            <a:endParaRPr sz="4500" b="1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</p:txBody>
      </p:sp>
      <p:sp>
        <p:nvSpPr>
          <p:cNvPr id="592" name="Google Shape;592;p38"/>
          <p:cNvSpPr txBox="1"/>
          <p:nvPr/>
        </p:nvSpPr>
        <p:spPr>
          <a:xfrm>
            <a:off x="7381965" y="6393072"/>
            <a:ext cx="1762035" cy="5014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15833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zh-CN" altLang="en-US" sz="1200" b="0" i="0" u="none" strike="noStrike" cap="none" dirty="0">
                <a:solidFill>
                  <a:schemeClr val="accent2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慶賀主的凱旋</a:t>
            </a:r>
            <a:r>
              <a:rPr lang="zh-TW" sz="1200" b="0" i="0" u="none" strike="noStrike" cap="none" dirty="0">
                <a:solidFill>
                  <a:schemeClr val="accent2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-</a:t>
            </a:r>
            <a:r>
              <a:rPr lang="en-US" altLang="zh-TW" sz="1200" b="0" i="0" u="none" strike="noStrike" cap="none" dirty="0">
                <a:solidFill>
                  <a:schemeClr val="accent2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1</a:t>
            </a:r>
            <a:r>
              <a:rPr lang="zh-TW" sz="1200" b="0" i="0" u="none" strike="noStrike" cap="none" dirty="0">
                <a:solidFill>
                  <a:schemeClr val="accent2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of </a:t>
            </a:r>
            <a:r>
              <a:rPr lang="en-US" altLang="zh-TW" sz="1200" b="0" i="0" u="none" strike="noStrike" cap="none" dirty="0">
                <a:solidFill>
                  <a:schemeClr val="accent2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4</a:t>
            </a:r>
            <a:endParaRPr sz="1200" b="0" i="0" u="none" strike="noStrike" cap="none" dirty="0">
              <a:solidFill>
                <a:schemeClr val="accent2">
                  <a:lumMod val="50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2" name="Google Shape;742;p119"/>
          <p:cNvSpPr txBox="1">
            <a:spLocks noGrp="1"/>
          </p:cNvSpPr>
          <p:nvPr>
            <p:ph type="body" idx="1"/>
          </p:nvPr>
        </p:nvSpPr>
        <p:spPr>
          <a:xfrm>
            <a:off x="190200" y="658975"/>
            <a:ext cx="8868300" cy="5773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914400" marR="0" lvl="0" indent="-9144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5400"/>
              <a:buFont typeface="Arial"/>
              <a:buNone/>
            </a:pPr>
            <a:r>
              <a:rPr lang="zh-TW" sz="54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眾：瑪利亞，請告訴我們，</a:t>
            </a:r>
            <a:endParaRPr lang="en-US" altLang="zh-TW" sz="54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Microsoft YaHei"/>
              <a:sym typeface="Microsoft YaHei"/>
            </a:endParaRPr>
          </a:p>
          <a:p>
            <a:pPr marL="914400" marR="0" lvl="0" indent="-9144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5400"/>
              <a:buFont typeface="Arial"/>
              <a:buNone/>
            </a:pPr>
            <a:r>
              <a:rPr lang="en-US" altLang="zh-TW" sz="5400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       </a:t>
            </a:r>
            <a:r>
              <a:rPr lang="zh-TW" sz="54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你在路上，看見了什麼？</a:t>
            </a:r>
            <a:endParaRPr sz="5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914400" marR="0" lvl="0" indent="-914400" algn="l" rtl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</a:pPr>
            <a:r>
              <a:rPr lang="zh-TW" sz="5400" b="0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領：我看見永生基督墳墓，</a:t>
            </a:r>
            <a:endParaRPr lang="en-US" altLang="zh-TW" sz="5400" b="0" i="0" u="none" strike="noStrike" cap="none" dirty="0">
              <a:solidFill>
                <a:schemeClr val="dk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Microsoft YaHei"/>
              <a:sym typeface="Microsoft YaHei"/>
            </a:endParaRPr>
          </a:p>
          <a:p>
            <a:pPr marL="914400" marR="0" lvl="0" indent="-914400" algn="l" rtl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</a:pPr>
            <a:r>
              <a:rPr lang="en-US" altLang="zh-TW" sz="5400" dirty="0"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       </a:t>
            </a:r>
            <a:r>
              <a:rPr lang="zh-TW" sz="5400" b="0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和祂復活後無比的光榮。</a:t>
            </a:r>
            <a:endParaRPr sz="5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914400" marR="0" lvl="0" indent="-914400" algn="l" rtl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rgbClr val="C00000"/>
              </a:buClr>
              <a:buSzPts val="5400"/>
              <a:buFont typeface="Arial"/>
              <a:buNone/>
            </a:pPr>
            <a:r>
              <a:rPr lang="zh-TW" sz="54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眾：還看見天使作證，又有</a:t>
            </a:r>
            <a:endParaRPr lang="en-US" altLang="zh-TW" sz="54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Microsoft YaHei"/>
              <a:sym typeface="Microsoft YaHei"/>
            </a:endParaRPr>
          </a:p>
          <a:p>
            <a:pPr marL="914400" marR="0" lvl="0" indent="-914400" algn="l" rtl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rgbClr val="C00000"/>
              </a:buClr>
              <a:buSzPts val="5400"/>
              <a:buFont typeface="Arial"/>
              <a:buNone/>
            </a:pPr>
            <a:r>
              <a:rPr lang="en-US" altLang="zh-TW" sz="5400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       </a:t>
            </a:r>
            <a:r>
              <a:rPr lang="zh-TW" sz="54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汗巾和殮布。</a:t>
            </a:r>
            <a:endParaRPr sz="5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6" name="Google Shape;737;p118">
            <a:extLst>
              <a:ext uri="{FF2B5EF4-FFF2-40B4-BE49-F238E27FC236}">
                <a16:creationId xmlns:a16="http://schemas.microsoft.com/office/drawing/2014/main" id="{5C564D0E-7AF0-7772-8C8D-CFE09681BB58}"/>
              </a:ext>
            </a:extLst>
          </p:cNvPr>
          <p:cNvSpPr txBox="1"/>
          <p:nvPr/>
        </p:nvSpPr>
        <p:spPr>
          <a:xfrm>
            <a:off x="5902200" y="6539668"/>
            <a:ext cx="3241800" cy="3385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zh-TW" sz="1600" b="0" i="0" u="none" strike="noStrike" cap="none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復活主日繼抒詠</a:t>
            </a:r>
            <a:r>
              <a:rPr lang="zh-TW" sz="1600" b="0" i="0" u="none" strike="noStrike" cap="none" dirty="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altLang="zh-TW" sz="1600" b="0" i="0" u="none" strike="noStrike" cap="none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2</a:t>
            </a:r>
            <a:r>
              <a:rPr lang="zh-TW" sz="1600" b="0" i="0" u="none" strike="noStrike" cap="none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 of 3</a:t>
            </a:r>
            <a:endParaRPr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spd="slow">
    <p:push dir="r"/>
  </p:transition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8" name="Google Shape;748;p120"/>
          <p:cNvSpPr txBox="1">
            <a:spLocks noGrp="1"/>
          </p:cNvSpPr>
          <p:nvPr>
            <p:ph type="body" idx="1"/>
          </p:nvPr>
        </p:nvSpPr>
        <p:spPr>
          <a:xfrm>
            <a:off x="150000" y="89500"/>
            <a:ext cx="8844000" cy="6466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914400" marR="0" lvl="0" indent="-9144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</a:pPr>
            <a:endParaRPr sz="5400" b="0" i="0" u="none" strike="noStrike" cap="none" dirty="0">
              <a:solidFill>
                <a:schemeClr val="dk1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914400" marR="0" lvl="0" indent="-914400" algn="l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</a:pPr>
            <a:r>
              <a:rPr lang="zh-TW" sz="5400" b="0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領：基督—我的期望—已經</a:t>
            </a:r>
            <a:endParaRPr lang="en-US" altLang="zh-TW" sz="5400" b="0" i="0" u="none" strike="noStrike" cap="none" dirty="0">
              <a:solidFill>
                <a:schemeClr val="dk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Microsoft YaHei"/>
              <a:sym typeface="Microsoft YaHei"/>
            </a:endParaRPr>
          </a:p>
          <a:p>
            <a:pPr marL="914400" marR="0" lvl="0" indent="-914400" algn="l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</a:pPr>
            <a:r>
              <a:rPr lang="en-US" altLang="zh-TW" sz="5400" dirty="0"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       </a:t>
            </a:r>
            <a:r>
              <a:rPr lang="zh-TW" sz="5400" b="0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復活，祂要先你們而去</a:t>
            </a:r>
            <a:endParaRPr lang="en-US" altLang="zh-TW" sz="5400" b="0" i="0" u="none" strike="noStrike" cap="none" dirty="0">
              <a:solidFill>
                <a:schemeClr val="dk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Microsoft YaHei"/>
              <a:sym typeface="Microsoft YaHei"/>
            </a:endParaRPr>
          </a:p>
          <a:p>
            <a:pPr marL="914400" marR="0" lvl="0" indent="-914400" algn="l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</a:pPr>
            <a:r>
              <a:rPr lang="en-US" altLang="zh-TW" sz="5400" dirty="0"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       </a:t>
            </a:r>
            <a:r>
              <a:rPr lang="zh-TW" sz="5400" b="0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加里肋亞。</a:t>
            </a:r>
            <a:endParaRPr sz="5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914400" marR="0" lvl="0" indent="-914400" algn="l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rgbClr val="C00000"/>
              </a:buClr>
              <a:buSzPts val="5400"/>
              <a:buFont typeface="Arial"/>
              <a:buNone/>
            </a:pPr>
            <a:r>
              <a:rPr lang="zh-TW" sz="54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眾：我們知道，基督確實從</a:t>
            </a:r>
            <a:endParaRPr lang="en-US" altLang="zh-TW" sz="54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Microsoft YaHei"/>
              <a:sym typeface="Microsoft YaHei"/>
            </a:endParaRPr>
          </a:p>
          <a:p>
            <a:pPr marL="914400" marR="0" lvl="0" indent="-914400" algn="l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rgbClr val="C00000"/>
              </a:buClr>
              <a:buSzPts val="5400"/>
              <a:buFont typeface="Arial"/>
              <a:buNone/>
            </a:pPr>
            <a:r>
              <a:rPr lang="en-US" altLang="zh-TW" sz="5400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       </a:t>
            </a:r>
            <a:r>
              <a:rPr lang="zh-TW" sz="54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死者中復活。勝利的君</a:t>
            </a:r>
            <a:endParaRPr lang="en-US" altLang="zh-TW" sz="54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Microsoft YaHei"/>
              <a:sym typeface="Microsoft YaHei"/>
            </a:endParaRPr>
          </a:p>
          <a:p>
            <a:pPr marL="914400" marR="0" lvl="0" indent="-914400" algn="l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rgbClr val="C00000"/>
              </a:buClr>
              <a:buSzPts val="5400"/>
              <a:buFont typeface="Arial"/>
              <a:buNone/>
            </a:pPr>
            <a:r>
              <a:rPr lang="en-US" altLang="zh-TW" sz="5400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       </a:t>
            </a:r>
            <a:r>
              <a:rPr lang="zh-TW" sz="54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王，求禰垂憐我們。</a:t>
            </a:r>
            <a:endParaRPr lang="en-US" altLang="zh-TW" sz="54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Microsoft YaHei"/>
              <a:sym typeface="Microsoft YaHei"/>
            </a:endParaRPr>
          </a:p>
          <a:p>
            <a:pPr marL="914400" marR="0" lvl="0" indent="-914400" algn="l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rgbClr val="C00000"/>
              </a:buClr>
              <a:buSzPts val="5400"/>
              <a:buFont typeface="Arial"/>
              <a:buNone/>
            </a:pPr>
            <a:r>
              <a:rPr lang="en-US" altLang="zh-TW" sz="5400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       </a:t>
            </a:r>
            <a:r>
              <a:rPr lang="zh-TW" sz="54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阿們。</a:t>
            </a:r>
            <a:br>
              <a:rPr lang="zh-TW" sz="5400" b="0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</a:br>
            <a:endParaRPr sz="5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" name="Google Shape;737;p118">
            <a:extLst>
              <a:ext uri="{FF2B5EF4-FFF2-40B4-BE49-F238E27FC236}">
                <a16:creationId xmlns:a16="http://schemas.microsoft.com/office/drawing/2014/main" id="{4827E15F-CF47-7626-E77E-1816B4CF78A6}"/>
              </a:ext>
            </a:extLst>
          </p:cNvPr>
          <p:cNvSpPr txBox="1"/>
          <p:nvPr/>
        </p:nvSpPr>
        <p:spPr>
          <a:xfrm>
            <a:off x="5902200" y="6539668"/>
            <a:ext cx="3241800" cy="3385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zh-TW" sz="1600" b="0" i="0" u="none" strike="noStrike" cap="none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復活主日繼抒詠</a:t>
            </a:r>
            <a:r>
              <a:rPr lang="zh-TW" sz="1600" b="0" i="0" u="none" strike="noStrike" cap="none" dirty="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altLang="zh-TW" sz="1600" b="0" i="0" u="none" strike="noStrike" cap="none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3</a:t>
            </a:r>
            <a:r>
              <a:rPr lang="zh-TW" sz="1600" b="0" i="0" u="none" strike="noStrike" cap="none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 of 3</a:t>
            </a:r>
            <a:endParaRPr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spd="slow">
    <p:push dir="r"/>
  </p:transition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1" name="Google Shape;711;p16"/>
          <p:cNvSpPr/>
          <p:nvPr/>
        </p:nvSpPr>
        <p:spPr>
          <a:xfrm>
            <a:off x="465655" y="920641"/>
            <a:ext cx="8351837" cy="3785611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lgDashDot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8000"/>
              <a:buFont typeface="PMingLiu"/>
              <a:buNone/>
            </a:pPr>
            <a:r>
              <a:rPr lang="zh-TW" sz="8000" b="1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PMingLiu"/>
                <a:sym typeface="PMingLiu"/>
              </a:rPr>
              <a:t>福  音  前  歡  呼</a:t>
            </a:r>
            <a:endParaRPr sz="8000" b="1" i="0" u="none" strike="noStrike" cap="none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PMingLiu"/>
              <a:sym typeface="PMingLiu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0"/>
              <a:buFont typeface="Times New Roman"/>
              <a:buNone/>
            </a:pPr>
            <a:endParaRPr sz="8000" b="1" i="0" u="none" strike="noStrike" cap="none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PMingLiu"/>
              <a:sym typeface="PMingLiu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8000"/>
              <a:buFont typeface="DFKai-SB"/>
              <a:buNone/>
            </a:pPr>
            <a:r>
              <a:rPr lang="zh-CN" altLang="en-US" sz="8000" b="0" i="0" u="none" strike="noStrike" cap="none" dirty="0">
                <a:solidFill>
                  <a:srgbClr val="E8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</a:t>
            </a:r>
            <a:r>
              <a:rPr lang="zh-CN" altLang="en-US" sz="66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阿肋路亞</a:t>
            </a:r>
            <a:r>
              <a:rPr lang="zh-CN" altLang="en-US" sz="6600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！</a:t>
            </a:r>
            <a:endParaRPr sz="660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PMingLiu"/>
              <a:sym typeface="PMingLiu"/>
            </a:endParaR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" name="Google Shape;717;p17"/>
          <p:cNvSpPr/>
          <p:nvPr/>
        </p:nvSpPr>
        <p:spPr>
          <a:xfrm>
            <a:off x="313614" y="256084"/>
            <a:ext cx="8557126" cy="597851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6000"/>
              <a:buFont typeface="Times New Roman"/>
              <a:buNone/>
            </a:pPr>
            <a:r>
              <a:rPr lang="zh-TW" sz="6600" b="1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福     音</a:t>
            </a:r>
            <a:endParaRPr sz="66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主禮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：</a:t>
            </a: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願主與你們同在</a:t>
            </a:r>
            <a:endParaRPr sz="1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全體</a:t>
            </a:r>
            <a:r>
              <a:rPr lang="zh-TW" sz="54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：</a:t>
            </a: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也與你的心靈同在</a:t>
            </a:r>
            <a:endParaRPr sz="60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lvl="0">
              <a:lnSpc>
                <a:spcPct val="125000"/>
              </a:lnSpc>
              <a:buSzPts val="6000"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主禮：恭讀</a:t>
            </a:r>
            <a:r>
              <a:rPr lang="zh-TW" altLang="en-US" sz="6000" dirty="0"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聖</a:t>
            </a:r>
            <a:r>
              <a:rPr lang="zh-CN" altLang="en-US" sz="6000" dirty="0"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若望</a:t>
            </a:r>
            <a:r>
              <a:rPr lang="zh-TW" altLang="en-US" sz="6000" dirty="0"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福音</a:t>
            </a:r>
            <a:endParaRPr sz="3200" b="0" i="0" u="none" strike="noStrike" cap="none" dirty="0">
              <a:solidFill>
                <a:schemeClr val="dk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/>
              <a:sym typeface="Times New Roman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全體：主願光榮歸於祢</a:t>
            </a:r>
            <a:endParaRPr sz="60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5" name="Google Shape;685;p18"/>
          <p:cNvSpPr/>
          <p:nvPr/>
        </p:nvSpPr>
        <p:spPr>
          <a:xfrm>
            <a:off x="326231" y="180090"/>
            <a:ext cx="8491500" cy="65940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 algn="ctr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48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福     音</a:t>
            </a:r>
            <a:endParaRPr lang="en-US" altLang="zh-TW" sz="4800" b="1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/>
              <a:sym typeface="Times New Roman"/>
            </a:endParaRPr>
          </a:p>
          <a:p>
            <a:pPr lvl="0" algn="ctr">
              <a:lnSpc>
                <a:spcPct val="125000"/>
              </a:lnSpc>
              <a:buClr>
                <a:srgbClr val="002060"/>
              </a:buClr>
              <a:buSzPts val="6000"/>
            </a:pPr>
            <a:endParaRPr lang="zh-TW" altLang="en-US" sz="1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0" algn="just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一週的第一天清晨</a:t>
            </a:r>
            <a:r>
              <a:rPr lang="zh-CN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天還沒亮</a:t>
            </a:r>
            <a:r>
              <a:rPr lang="zh-CN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瑪麗</a:t>
            </a:r>
            <a:r>
              <a:rPr lang="en-US" altLang="zh-TW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.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德蓮來到墳墓那裡</a:t>
            </a:r>
            <a:r>
              <a:rPr lang="zh-CN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看見墓門的石頭已經移開了</a:t>
            </a:r>
            <a:r>
              <a:rPr lang="zh-CN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就跑去告訴西滿伯鐸和耶穌所愛的那個門徒</a:t>
            </a:r>
            <a:r>
              <a:rPr lang="zh-CN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對他們說</a:t>
            </a:r>
            <a:r>
              <a:rPr lang="en-US" altLang="zh-TW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: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「有人從墳墓中把主搬走了</a:t>
            </a:r>
            <a:r>
              <a:rPr lang="zh-CN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不知道把祂放在哪裡了。」伯鐸和那另一個門徒就動身往墳墓那裡去。兩個人一起跑</a:t>
            </a:r>
            <a:r>
              <a:rPr lang="zh-CN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endParaRPr lang="en-US" altLang="zh-TW" sz="40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/>
              <a:sym typeface="Times New Roman"/>
            </a:endParaRPr>
          </a:p>
        </p:txBody>
      </p:sp>
      <p:sp>
        <p:nvSpPr>
          <p:cNvPr id="2" name="Google Shape;511;g3a4024ab1a9_3_0">
            <a:extLst>
              <a:ext uri="{FF2B5EF4-FFF2-40B4-BE49-F238E27FC236}">
                <a16:creationId xmlns:a16="http://schemas.microsoft.com/office/drawing/2014/main" id="{A642FC03-147E-EAD2-A3A4-0883E4D80D0A}"/>
              </a:ext>
            </a:extLst>
          </p:cNvPr>
          <p:cNvSpPr txBox="1"/>
          <p:nvPr/>
        </p:nvSpPr>
        <p:spPr>
          <a:xfrm>
            <a:off x="5902200" y="6457931"/>
            <a:ext cx="3241800" cy="4000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zh-TW" sz="2000" b="0" i="0" u="none" strike="noStrike" cap="none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Arial"/>
              </a:rPr>
              <a:t>1 of </a:t>
            </a:r>
            <a:r>
              <a:rPr lang="en-US" altLang="zh-CN" sz="2000" b="0" i="0" u="none" strike="noStrike" cap="none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Arial"/>
              </a:rPr>
              <a:t>3</a:t>
            </a:r>
            <a:endParaRPr sz="2000" dirty="0"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4">
          <a:extLst>
            <a:ext uri="{FF2B5EF4-FFF2-40B4-BE49-F238E27FC236}">
              <a16:creationId xmlns:a16="http://schemas.microsoft.com/office/drawing/2014/main" id="{BD22DF5D-B572-F22A-F96F-6DBB12BEBDA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5" name="Google Shape;685;p18">
            <a:extLst>
              <a:ext uri="{FF2B5EF4-FFF2-40B4-BE49-F238E27FC236}">
                <a16:creationId xmlns:a16="http://schemas.microsoft.com/office/drawing/2014/main" id="{82BDCD62-DAD7-18AD-F7C9-B5BCBD54E434}"/>
              </a:ext>
            </a:extLst>
          </p:cNvPr>
          <p:cNvSpPr/>
          <p:nvPr/>
        </p:nvSpPr>
        <p:spPr>
          <a:xfrm>
            <a:off x="326231" y="279480"/>
            <a:ext cx="8491500" cy="65940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 algn="ctr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48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福     音</a:t>
            </a:r>
            <a:endParaRPr lang="en-US" altLang="zh-TW" sz="4800" b="1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/>
              <a:sym typeface="Times New Roman"/>
            </a:endParaRPr>
          </a:p>
          <a:p>
            <a:pPr lvl="0" algn="ctr">
              <a:lnSpc>
                <a:spcPct val="125000"/>
              </a:lnSpc>
              <a:buClr>
                <a:srgbClr val="002060"/>
              </a:buClr>
              <a:buSzPts val="6000"/>
            </a:pPr>
            <a:endParaRPr lang="zh-TW" altLang="en-US" sz="1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0" algn="just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但是另一個門徒比伯鐸跑得快</a:t>
            </a:r>
            <a:r>
              <a:rPr lang="zh-CN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先到了墳墓那裡。但是他並沒有進去</a:t>
            </a:r>
            <a:r>
              <a:rPr lang="zh-CN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只是俯身向裡面看</a:t>
            </a:r>
            <a:r>
              <a:rPr lang="zh-CN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看見殮布已放在地上。西滿伯鐸隨後也到了</a:t>
            </a:r>
            <a:r>
              <a:rPr lang="zh-CN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走進墳墓</a:t>
            </a:r>
            <a:r>
              <a:rPr lang="zh-CN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看見殮布已放在地上</a:t>
            </a:r>
            <a:r>
              <a:rPr lang="zh-CN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也看見耶穌頭上的那塊頭巾捲着放在另一處</a:t>
            </a:r>
            <a:r>
              <a:rPr lang="zh-CN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沒有和殮布放在一起。</a:t>
            </a:r>
          </a:p>
        </p:txBody>
      </p:sp>
      <p:sp>
        <p:nvSpPr>
          <p:cNvPr id="2" name="Google Shape;511;g3a4024ab1a9_3_0">
            <a:extLst>
              <a:ext uri="{FF2B5EF4-FFF2-40B4-BE49-F238E27FC236}">
                <a16:creationId xmlns:a16="http://schemas.microsoft.com/office/drawing/2014/main" id="{E79F086C-8F43-D4E5-8E79-C26CF43118D4}"/>
              </a:ext>
            </a:extLst>
          </p:cNvPr>
          <p:cNvSpPr txBox="1"/>
          <p:nvPr/>
        </p:nvSpPr>
        <p:spPr>
          <a:xfrm>
            <a:off x="5902200" y="6473483"/>
            <a:ext cx="3241800" cy="4000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en-US" altLang="zh-TW" sz="2000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2</a:t>
            </a:r>
            <a:r>
              <a:rPr lang="zh-TW" sz="2000" b="0" i="0" u="none" strike="noStrike" cap="none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Arial"/>
              </a:rPr>
              <a:t> of </a:t>
            </a:r>
            <a:r>
              <a:rPr lang="en-US" altLang="zh-CN" sz="2000" b="0" i="0" u="none" strike="noStrike" cap="none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Arial"/>
              </a:rPr>
              <a:t>3</a:t>
            </a:r>
            <a:endParaRPr sz="2000" dirty="0"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98863303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4">
          <a:extLst>
            <a:ext uri="{FF2B5EF4-FFF2-40B4-BE49-F238E27FC236}">
              <a16:creationId xmlns:a16="http://schemas.microsoft.com/office/drawing/2014/main" id="{9595F01A-9504-24F6-C4DA-EA2F6AB64EE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5" name="Google Shape;685;p18">
            <a:extLst>
              <a:ext uri="{FF2B5EF4-FFF2-40B4-BE49-F238E27FC236}">
                <a16:creationId xmlns:a16="http://schemas.microsoft.com/office/drawing/2014/main" id="{F8A96FD7-C165-F12C-6597-DD97C2AC602B}"/>
              </a:ext>
            </a:extLst>
          </p:cNvPr>
          <p:cNvSpPr/>
          <p:nvPr/>
        </p:nvSpPr>
        <p:spPr>
          <a:xfrm>
            <a:off x="326231" y="279480"/>
            <a:ext cx="8491500" cy="50551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 algn="ctr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48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福     音</a:t>
            </a:r>
            <a:endParaRPr lang="en-US" altLang="zh-TW" sz="4800" b="1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/>
              <a:sym typeface="Times New Roman"/>
            </a:endParaRPr>
          </a:p>
          <a:p>
            <a:pPr lvl="0" algn="ctr">
              <a:lnSpc>
                <a:spcPct val="125000"/>
              </a:lnSpc>
              <a:buClr>
                <a:srgbClr val="002060"/>
              </a:buClr>
              <a:buSzPts val="6000"/>
            </a:pPr>
            <a:endParaRPr lang="zh-TW" altLang="en-US" sz="1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0" algn="just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那時</a:t>
            </a:r>
            <a:r>
              <a:rPr lang="zh-CN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先來到墳墓的那個門徒也進去了</a:t>
            </a:r>
            <a:r>
              <a:rPr lang="zh-CN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一看見就相信了。他們那時候還不明白</a:t>
            </a:r>
            <a:r>
              <a:rPr lang="zh-CN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：</a:t>
            </a:r>
            <a:endParaRPr lang="en-US" altLang="zh-TW" sz="40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/>
              <a:sym typeface="Times New Roman"/>
            </a:endParaRPr>
          </a:p>
          <a:p>
            <a:pPr lvl="0" algn="just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「耶穌必須從死者中復活」的那段聖經。</a:t>
            </a:r>
            <a:endParaRPr lang="en-US" altLang="zh-TW" sz="40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/>
              <a:sym typeface="Times New Roman"/>
            </a:endParaRPr>
          </a:p>
        </p:txBody>
      </p:sp>
      <p:sp>
        <p:nvSpPr>
          <p:cNvPr id="2" name="Google Shape;511;g3a4024ab1a9_3_0">
            <a:extLst>
              <a:ext uri="{FF2B5EF4-FFF2-40B4-BE49-F238E27FC236}">
                <a16:creationId xmlns:a16="http://schemas.microsoft.com/office/drawing/2014/main" id="{C42503A8-EECF-9061-E243-F8616BF2A7E6}"/>
              </a:ext>
            </a:extLst>
          </p:cNvPr>
          <p:cNvSpPr txBox="1"/>
          <p:nvPr/>
        </p:nvSpPr>
        <p:spPr>
          <a:xfrm>
            <a:off x="5902200" y="6457931"/>
            <a:ext cx="3241800" cy="4000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en-US" altLang="zh-TW" sz="2000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3</a:t>
            </a:r>
            <a:r>
              <a:rPr lang="zh-TW" sz="2000" b="0" i="0" u="none" strike="noStrike" cap="none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Arial"/>
              </a:rPr>
              <a:t> of </a:t>
            </a:r>
            <a:r>
              <a:rPr lang="en-US" altLang="zh-CN" sz="2000" b="0" i="0" u="none" strike="noStrike" cap="none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Arial"/>
              </a:rPr>
              <a:t>3</a:t>
            </a:r>
            <a:endParaRPr sz="2000" dirty="0"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89564072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2" name="Google Shape;742;p21"/>
          <p:cNvSpPr/>
          <p:nvPr/>
        </p:nvSpPr>
        <p:spPr>
          <a:xfrm>
            <a:off x="184010" y="1412875"/>
            <a:ext cx="9039501" cy="35086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1098"/>
              </a:buClr>
              <a:buSzPts val="5400"/>
              <a:buFont typeface="DFKai-SB"/>
              <a:buNone/>
            </a:pPr>
            <a:r>
              <a:rPr lang="zh-TW" sz="6000" b="0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—基督的福音—</a:t>
            </a:r>
            <a:endParaRPr sz="6000" b="0" i="0" u="none" strike="noStrike" cap="none" dirty="0">
              <a:solidFill>
                <a:schemeClr val="dk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1098"/>
              </a:buClr>
              <a:buSzPts val="5400"/>
              <a:buFont typeface="DFKai-SB"/>
              <a:buNone/>
            </a:pPr>
            <a:r>
              <a:rPr lang="zh-TW" sz="2800" b="0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</a:t>
            </a:r>
            <a:endParaRPr sz="2800" b="0" i="0" u="none" strike="noStrike" cap="none" dirty="0">
              <a:solidFill>
                <a:schemeClr val="dk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1098"/>
              </a:buClr>
              <a:buSzPts val="54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全體</a:t>
            </a:r>
            <a:r>
              <a:rPr lang="zh-TW" sz="54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：</a:t>
            </a: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基督</a:t>
            </a:r>
            <a:r>
              <a:rPr lang="zh-TW" sz="54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，</a:t>
            </a: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我們讚美祢</a:t>
            </a:r>
            <a:r>
              <a:rPr lang="zh-TW" sz="54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。</a:t>
            </a:r>
            <a:endParaRPr sz="54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" name="Google Shape;747;p22"/>
          <p:cNvSpPr txBox="1"/>
          <p:nvPr/>
        </p:nvSpPr>
        <p:spPr>
          <a:xfrm>
            <a:off x="1476375" y="2060575"/>
            <a:ext cx="6048375" cy="14462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800"/>
              <a:buFont typeface="PMingLiu"/>
              <a:buNone/>
            </a:pPr>
            <a:r>
              <a:rPr lang="zh-TW" sz="8800" b="1" i="0" u="none" strike="noStrike" cap="none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PMingLiu"/>
                <a:sym typeface="PMingLiu"/>
              </a:rPr>
              <a:t>講   道</a:t>
            </a:r>
            <a:endParaRPr sz="1400" b="0" i="0" u="none" strike="noStrike" cap="none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2" name="Google Shape;752;p23"/>
          <p:cNvSpPr txBox="1"/>
          <p:nvPr/>
        </p:nvSpPr>
        <p:spPr>
          <a:xfrm>
            <a:off x="539750" y="1773238"/>
            <a:ext cx="8424862" cy="47089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58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我信唯一的天主，</a:t>
            </a:r>
            <a:endParaRPr sz="58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58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全能的聖父，天地萬物，無論有形無形，</a:t>
            </a:r>
            <a:endParaRPr sz="58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58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都是祂所創造的。</a:t>
            </a:r>
            <a:endParaRPr sz="58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  <p:sp>
        <p:nvSpPr>
          <p:cNvPr id="753" name="Google Shape;753;p23"/>
          <p:cNvSpPr txBox="1">
            <a:spLocks noGrp="1"/>
          </p:cNvSpPr>
          <p:nvPr>
            <p:ph type="title" idx="4294967295"/>
          </p:nvPr>
        </p:nvSpPr>
        <p:spPr>
          <a:xfrm>
            <a:off x="539750" y="274638"/>
            <a:ext cx="8135938" cy="1209675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dashDot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zh-TW" sz="72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Times New Roman"/>
              </a:rPr>
              <a:t>信    經</a:t>
            </a:r>
            <a:r>
              <a:rPr lang="zh-TW" sz="7200" b="1" dirty="0">
                <a:solidFill>
                  <a:srgbClr val="002060"/>
                </a:solidFill>
                <a:latin typeface="PMingLiu"/>
                <a:ea typeface="PMingLiu"/>
                <a:cs typeface="PMingLiu"/>
                <a:sym typeface="PMingLiu"/>
              </a:rPr>
              <a:t>              </a:t>
            </a:r>
            <a:r>
              <a:rPr lang="zh-TW" sz="7200" b="1" dirty="0">
                <a:solidFill>
                  <a:srgbClr val="FF0000"/>
                </a:solidFill>
              </a:rPr>
              <a:t>　</a:t>
            </a:r>
            <a:endParaRPr sz="7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88">
          <a:extLst>
            <a:ext uri="{FF2B5EF4-FFF2-40B4-BE49-F238E27FC236}">
              <a16:creationId xmlns:a16="http://schemas.microsoft.com/office/drawing/2014/main" id="{3DCF34E0-6171-A044-E59F-555731D1695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9" name="Google Shape;589;p38">
            <a:extLst>
              <a:ext uri="{FF2B5EF4-FFF2-40B4-BE49-F238E27FC236}">
                <a16:creationId xmlns:a16="http://schemas.microsoft.com/office/drawing/2014/main" id="{34F4BAB4-6DE6-3AED-EDA5-DDD410EB1212}"/>
              </a:ext>
            </a:extLst>
          </p:cNvPr>
          <p:cNvSpPr/>
          <p:nvPr/>
        </p:nvSpPr>
        <p:spPr>
          <a:xfrm>
            <a:off x="7847088" y="4941669"/>
            <a:ext cx="1296900" cy="32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1" u="none" strike="noStrike" cap="none">
              <a:solidFill>
                <a:srgbClr val="00206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590" name="Google Shape;590;p38">
            <a:extLst>
              <a:ext uri="{FF2B5EF4-FFF2-40B4-BE49-F238E27FC236}">
                <a16:creationId xmlns:a16="http://schemas.microsoft.com/office/drawing/2014/main" id="{BF15386D-D6B9-0B43-3334-7A9412CF14BA}"/>
              </a:ext>
            </a:extLst>
          </p:cNvPr>
          <p:cNvSpPr txBox="1"/>
          <p:nvPr/>
        </p:nvSpPr>
        <p:spPr>
          <a:xfrm>
            <a:off x="756687" y="1132688"/>
            <a:ext cx="8096658" cy="52603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266700" lvl="0" algn="ctr">
              <a:lnSpc>
                <a:spcPct val="90000"/>
              </a:lnSpc>
              <a:buClr>
                <a:srgbClr val="C00000"/>
              </a:buClr>
              <a:buSzPts val="6000"/>
            </a:pPr>
            <a:r>
              <a:rPr lang="zh-TW" altLang="en-US" sz="6000" dirty="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普世同歌唱，慶賀永生君王，戰勝死亡萬民讚揚凱旋煥榮光</a:t>
            </a:r>
          </a:p>
          <a:p>
            <a:pPr marL="266700" lvl="0" algn="ctr">
              <a:lnSpc>
                <a:spcPct val="90000"/>
              </a:lnSpc>
              <a:spcBef>
                <a:spcPts val="700"/>
              </a:spcBef>
              <a:buClr>
                <a:schemeClr val="dk1"/>
              </a:buClr>
              <a:buSzPts val="6000"/>
            </a:pPr>
            <a:r>
              <a:rPr lang="en-US" altLang="zh-TW" sz="6000" dirty="0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2. </a:t>
            </a:r>
            <a:r>
              <a:rPr lang="zh-TW" altLang="en-US" sz="6000" dirty="0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耶穌復活神威顯揚，守兵盡膽喪，神透神速與世無雙，遼遠ㄧ瞬往。</a:t>
            </a:r>
            <a:endParaRPr lang="zh-TW" altLang="en-US" sz="6000" dirty="0"/>
          </a:p>
        </p:txBody>
      </p:sp>
      <p:sp>
        <p:nvSpPr>
          <p:cNvPr id="591" name="Google Shape;591;p38">
            <a:extLst>
              <a:ext uri="{FF2B5EF4-FFF2-40B4-BE49-F238E27FC236}">
                <a16:creationId xmlns:a16="http://schemas.microsoft.com/office/drawing/2014/main" id="{452FEF94-5050-A653-EA59-4026FBA72CB7}"/>
              </a:ext>
            </a:extLst>
          </p:cNvPr>
          <p:cNvSpPr txBox="1"/>
          <p:nvPr/>
        </p:nvSpPr>
        <p:spPr>
          <a:xfrm>
            <a:off x="2355775" y="0"/>
            <a:ext cx="4432449" cy="1090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ctr" rtl="0">
              <a:lnSpc>
                <a:spcPct val="115833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zh-CN" altLang="en-US" sz="4500" b="1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慶賀主的凱旋</a:t>
            </a:r>
            <a:endParaRPr sz="4500" b="1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</p:txBody>
      </p:sp>
      <p:sp>
        <p:nvSpPr>
          <p:cNvPr id="592" name="Google Shape;592;p38">
            <a:extLst>
              <a:ext uri="{FF2B5EF4-FFF2-40B4-BE49-F238E27FC236}">
                <a16:creationId xmlns:a16="http://schemas.microsoft.com/office/drawing/2014/main" id="{B84965B3-D09F-AA43-5494-E8C00B7B1C90}"/>
              </a:ext>
            </a:extLst>
          </p:cNvPr>
          <p:cNvSpPr txBox="1"/>
          <p:nvPr/>
        </p:nvSpPr>
        <p:spPr>
          <a:xfrm>
            <a:off x="7381965" y="6393072"/>
            <a:ext cx="1762035" cy="5014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15833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zh-CN" altLang="en-US" sz="1200" b="0" i="0" u="none" strike="noStrike" cap="none" dirty="0">
                <a:solidFill>
                  <a:schemeClr val="accent2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慶賀主的凱旋</a:t>
            </a:r>
            <a:r>
              <a:rPr lang="zh-TW" sz="1200" b="0" i="0" u="none" strike="noStrike" cap="none" dirty="0">
                <a:solidFill>
                  <a:schemeClr val="accent2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-</a:t>
            </a:r>
            <a:r>
              <a:rPr lang="en-US" altLang="zh-TW" sz="1200" b="0" i="0" u="none" strike="noStrike" cap="none" dirty="0">
                <a:solidFill>
                  <a:schemeClr val="accent2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2</a:t>
            </a:r>
            <a:r>
              <a:rPr lang="zh-TW" sz="1200" b="0" i="0" u="none" strike="noStrike" cap="none" dirty="0">
                <a:solidFill>
                  <a:schemeClr val="accent2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of </a:t>
            </a:r>
            <a:r>
              <a:rPr lang="en-US" altLang="zh-TW" sz="1200" b="0" i="0" u="none" strike="noStrike" cap="none" dirty="0">
                <a:solidFill>
                  <a:schemeClr val="accent2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4</a:t>
            </a:r>
            <a:endParaRPr sz="1200" b="0" i="0" u="none" strike="noStrike" cap="none" dirty="0">
              <a:solidFill>
                <a:schemeClr val="accent2">
                  <a:lumMod val="50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</p:txBody>
      </p:sp>
    </p:spTree>
    <p:extLst>
      <p:ext uri="{BB962C8B-B14F-4D97-AF65-F5344CB8AC3E}">
        <p14:creationId xmlns:p14="http://schemas.microsoft.com/office/powerpoint/2010/main" val="3189753952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8" name="Google Shape;758;p24"/>
          <p:cNvSpPr txBox="1"/>
          <p:nvPr/>
        </p:nvSpPr>
        <p:spPr>
          <a:xfrm>
            <a:off x="2049187" y="395800"/>
            <a:ext cx="7295868" cy="606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我信唯一的主、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耶穌基督，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天主的獨生子。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祂在萬世之前，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由聖父所生。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3" name="Google Shape;763;p25"/>
          <p:cNvSpPr txBox="1"/>
          <p:nvPr/>
        </p:nvSpPr>
        <p:spPr>
          <a:xfrm>
            <a:off x="855041" y="1593902"/>
            <a:ext cx="8064500" cy="36701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祂是出自天主的天主，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出自光明的光明，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出自真天主的真天主。</a:t>
            </a:r>
            <a:endParaRPr sz="6000" b="0" i="0" u="none" strike="noStrike" cap="none" dirty="0">
              <a:solidFill>
                <a:srgbClr val="E8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" name="Google Shape;768;p26"/>
          <p:cNvSpPr/>
          <p:nvPr/>
        </p:nvSpPr>
        <p:spPr>
          <a:xfrm>
            <a:off x="633826" y="1074529"/>
            <a:ext cx="8353425" cy="47089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祂是聖父所生，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而非聖父所造，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與聖父同性同體，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萬物是藉著祂而造成的。</a:t>
            </a:r>
            <a:endParaRPr sz="6000" b="0" i="0" u="none" strike="noStrike" cap="none" dirty="0">
              <a:solidFill>
                <a:srgbClr val="E8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3" name="Google Shape;773;p27"/>
          <p:cNvSpPr/>
          <p:nvPr/>
        </p:nvSpPr>
        <p:spPr>
          <a:xfrm>
            <a:off x="538575" y="188925"/>
            <a:ext cx="8096700" cy="35547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祂為了我們人類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，</a:t>
            </a:r>
            <a:endParaRPr sz="5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並為了我們的得救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，</a:t>
            </a:r>
            <a:endParaRPr sz="5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從天降下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。</a:t>
            </a: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　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</p:txBody>
      </p:sp>
      <p:sp>
        <p:nvSpPr>
          <p:cNvPr id="774" name="Google Shape;774;p27"/>
          <p:cNvSpPr/>
          <p:nvPr/>
        </p:nvSpPr>
        <p:spPr>
          <a:xfrm>
            <a:off x="2751138" y="3606800"/>
            <a:ext cx="3476625" cy="8302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800"/>
              <a:buFont typeface="DFKai-SB"/>
              <a:buNone/>
            </a:pPr>
            <a:r>
              <a:rPr lang="zh-TW" sz="4800" b="0" i="0" u="none" strike="noStrike" cap="none" dirty="0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 </a:t>
            </a:r>
            <a:r>
              <a:rPr lang="zh-TW" sz="4400" b="1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｛</a:t>
            </a:r>
            <a:r>
              <a:rPr lang="zh-TW" sz="44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鞠 躬</a:t>
            </a:r>
            <a:r>
              <a:rPr lang="zh-TW" sz="4400" b="1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｝</a:t>
            </a:r>
            <a:r>
              <a:rPr lang="zh-TW" sz="48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</a:t>
            </a:r>
            <a:endParaRPr sz="48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/>
              <a:sym typeface="Times New Roman"/>
            </a:endParaRPr>
          </a:p>
        </p:txBody>
      </p:sp>
      <p:sp>
        <p:nvSpPr>
          <p:cNvPr id="775" name="Google Shape;775;p27"/>
          <p:cNvSpPr/>
          <p:nvPr/>
        </p:nvSpPr>
        <p:spPr>
          <a:xfrm>
            <a:off x="34925" y="4289425"/>
            <a:ext cx="8929688" cy="24006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6000"/>
              <a:buFont typeface="DFKai-SB"/>
              <a:buNone/>
            </a:pPr>
            <a:r>
              <a:rPr lang="zh-TW" sz="6000" b="1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｛</a:t>
            </a: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祂因聖神由童貞瑪利亞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</a:t>
            </a:r>
            <a:r>
              <a:rPr lang="zh-TW" sz="8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</a:t>
            </a: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取得肉軀，而成為人</a:t>
            </a:r>
            <a:r>
              <a:rPr lang="zh-TW" sz="6000" b="1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｝</a:t>
            </a:r>
            <a:endParaRPr sz="6000" b="1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0" name="Google Shape;780;p28"/>
          <p:cNvSpPr txBox="1"/>
          <p:nvPr/>
        </p:nvSpPr>
        <p:spPr>
          <a:xfrm>
            <a:off x="591184" y="497448"/>
            <a:ext cx="8743200" cy="58631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祂在般雀比拉多執政時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，</a:t>
            </a:r>
            <a:endParaRPr sz="5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為我們被釘在十字架上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，</a:t>
            </a:r>
            <a:endParaRPr sz="5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受難而被埋葬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。</a:t>
            </a:r>
            <a:endParaRPr sz="5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祂正如聖經所載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，</a:t>
            </a:r>
            <a:endParaRPr sz="5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第三日復活了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。</a:t>
            </a:r>
            <a:endParaRPr sz="1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5" name="Google Shape;785;p29"/>
          <p:cNvSpPr txBox="1"/>
          <p:nvPr/>
        </p:nvSpPr>
        <p:spPr>
          <a:xfrm>
            <a:off x="1225343" y="497448"/>
            <a:ext cx="7200900" cy="58631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祂升了天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，</a:t>
            </a:r>
            <a:endParaRPr sz="5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坐在聖父的右邊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，</a:t>
            </a:r>
            <a:endParaRPr sz="5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祂還要光榮地降來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，</a:t>
            </a:r>
            <a:endParaRPr sz="5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審判生者死者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，</a:t>
            </a:r>
            <a:endParaRPr sz="5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祂的神國萬世無疆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。</a:t>
            </a:r>
            <a:endParaRPr sz="1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0" name="Google Shape;790;p30"/>
          <p:cNvSpPr txBox="1"/>
          <p:nvPr/>
        </p:nvSpPr>
        <p:spPr>
          <a:xfrm>
            <a:off x="894779" y="160822"/>
            <a:ext cx="7989000" cy="66971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200"/>
              <a:buFont typeface="Arial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我信聖神，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0000"/>
              </a:lnSpc>
              <a:spcBef>
                <a:spcPts val="620"/>
              </a:spcBef>
              <a:spcAft>
                <a:spcPts val="0"/>
              </a:spcAft>
              <a:buClr>
                <a:srgbClr val="000000"/>
              </a:buClr>
              <a:buSzPts val="6200"/>
              <a:buFont typeface="Arial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祂是主及賦予生命者，由聖父聖子所共發。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0000"/>
              </a:lnSpc>
              <a:spcBef>
                <a:spcPts val="620"/>
              </a:spcBef>
              <a:spcAft>
                <a:spcPts val="0"/>
              </a:spcAft>
              <a:buClr>
                <a:srgbClr val="000000"/>
              </a:buClr>
              <a:buSzPts val="62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祂和聖父聖子，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0000"/>
              </a:lnSpc>
              <a:spcBef>
                <a:spcPts val="620"/>
              </a:spcBef>
              <a:spcAft>
                <a:spcPts val="0"/>
              </a:spcAft>
              <a:buClr>
                <a:srgbClr val="000000"/>
              </a:buClr>
              <a:buSzPts val="62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同受欽崇，同享光榮。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0000"/>
              </a:lnSpc>
              <a:spcBef>
                <a:spcPts val="620"/>
              </a:spcBef>
              <a:spcAft>
                <a:spcPts val="0"/>
              </a:spcAft>
              <a:buClr>
                <a:srgbClr val="000000"/>
              </a:buClr>
              <a:buSzPts val="62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祂曾藉先知們發言。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5" name="Google Shape;795;p31"/>
          <p:cNvSpPr txBox="1"/>
          <p:nvPr/>
        </p:nvSpPr>
        <p:spPr>
          <a:xfrm>
            <a:off x="611188" y="668544"/>
            <a:ext cx="8928100" cy="24006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我信唯一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、</a:t>
            </a: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至聖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、</a:t>
            </a: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至公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、</a:t>
            </a:r>
            <a:endParaRPr sz="5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從宗徒傳下來的教會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。</a:t>
            </a:r>
            <a:endParaRPr sz="5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</p:txBody>
      </p:sp>
      <p:sp>
        <p:nvSpPr>
          <p:cNvPr id="796" name="Google Shape;796;p31"/>
          <p:cNvSpPr/>
          <p:nvPr/>
        </p:nvSpPr>
        <p:spPr>
          <a:xfrm>
            <a:off x="611188" y="3429000"/>
            <a:ext cx="8424862" cy="24006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我承認赦罪的聖洗，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只有一個。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1" name="Google Shape;801;p32"/>
          <p:cNvSpPr/>
          <p:nvPr/>
        </p:nvSpPr>
        <p:spPr>
          <a:xfrm>
            <a:off x="1182828" y="1651610"/>
            <a:ext cx="6985000" cy="35547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我期待死人的復活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，</a:t>
            </a: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及來世的生命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。</a:t>
            </a:r>
            <a:endParaRPr sz="5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阿們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。</a:t>
            </a: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</a:t>
            </a:r>
            <a:endParaRPr sz="1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6" name="Google Shape;806;p33"/>
          <p:cNvSpPr txBox="1"/>
          <p:nvPr/>
        </p:nvSpPr>
        <p:spPr>
          <a:xfrm>
            <a:off x="539750" y="781602"/>
            <a:ext cx="8064500" cy="45704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8000"/>
              <a:buFont typeface="PMingLiu"/>
              <a:buNone/>
            </a:pPr>
            <a:r>
              <a:rPr lang="zh-TW" sz="8000" b="1" i="0" u="none" strike="noStrike" cap="none" dirty="0">
                <a:solidFill>
                  <a:srgbClr val="002060"/>
                </a:solidFill>
                <a:latin typeface="PMingLiu"/>
                <a:ea typeface="PMingLiu"/>
                <a:cs typeface="PMingLiu"/>
                <a:sym typeface="PMingLiu"/>
              </a:rPr>
              <a:t>  </a:t>
            </a:r>
            <a:r>
              <a:rPr lang="en-US" altLang="zh-TW" sz="8000" b="1" i="0" u="none" strike="noStrike" cap="none" dirty="0">
                <a:solidFill>
                  <a:srgbClr val="002060"/>
                </a:solidFill>
                <a:latin typeface="PMingLiu"/>
                <a:ea typeface="PMingLiu"/>
                <a:cs typeface="PMingLiu"/>
                <a:sym typeface="PMingLiu"/>
              </a:rPr>
              <a:t>  </a:t>
            </a:r>
            <a:r>
              <a:rPr lang="zh-TW" sz="8000" b="1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PMingLiu"/>
                <a:sym typeface="PMingLiu"/>
              </a:rPr>
              <a:t>信  友  禱  詞</a:t>
            </a:r>
            <a:endParaRPr sz="8000" b="1" i="0" u="none" strike="noStrike" cap="none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PMingLiu"/>
              <a:sym typeface="PMingLiu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500"/>
              <a:buFont typeface="Times New Roman"/>
              <a:buNone/>
            </a:pPr>
            <a:endParaRPr sz="8500" b="1" i="0" u="none" strike="noStrike" cap="none" dirty="0">
              <a:solidFill>
                <a:srgbClr val="002060"/>
              </a:solidFill>
              <a:latin typeface="PMingLiu"/>
              <a:ea typeface="PMingLiu"/>
              <a:cs typeface="PMingLiu"/>
              <a:sym typeface="PMingLiu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DFKai-SB"/>
              <a:buNone/>
            </a:pPr>
            <a:r>
              <a:rPr lang="en-US" altLang="zh-TW" sz="6600" b="0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</a:t>
            </a:r>
            <a:r>
              <a:rPr lang="zh-TW" sz="6000" b="0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領：我們同聲祈禱</a:t>
            </a:r>
            <a:endParaRPr sz="6000" b="1" i="0" u="none" strike="noStrike" cap="none" dirty="0">
              <a:solidFill>
                <a:schemeClr val="dk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PMingLiu"/>
              <a:sym typeface="PMingLiu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66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全體：求主俯聽我們</a:t>
            </a:r>
            <a:endParaRPr sz="6000" b="1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PMingLiu"/>
              <a:sym typeface="PMingLiu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88">
          <a:extLst>
            <a:ext uri="{FF2B5EF4-FFF2-40B4-BE49-F238E27FC236}">
              <a16:creationId xmlns:a16="http://schemas.microsoft.com/office/drawing/2014/main" id="{3B8DD27F-70A4-14E3-F89B-08BC81CAAF3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9" name="Google Shape;589;p38">
            <a:extLst>
              <a:ext uri="{FF2B5EF4-FFF2-40B4-BE49-F238E27FC236}">
                <a16:creationId xmlns:a16="http://schemas.microsoft.com/office/drawing/2014/main" id="{89E47B8B-04FD-C5C9-D180-05A50CF2BF65}"/>
              </a:ext>
            </a:extLst>
          </p:cNvPr>
          <p:cNvSpPr/>
          <p:nvPr/>
        </p:nvSpPr>
        <p:spPr>
          <a:xfrm>
            <a:off x="7847088" y="4941669"/>
            <a:ext cx="1296900" cy="32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1" u="none" strike="noStrike" cap="none">
              <a:solidFill>
                <a:srgbClr val="00206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590" name="Google Shape;590;p38">
            <a:extLst>
              <a:ext uri="{FF2B5EF4-FFF2-40B4-BE49-F238E27FC236}">
                <a16:creationId xmlns:a16="http://schemas.microsoft.com/office/drawing/2014/main" id="{76203278-9BF8-A323-557D-240FB669A9F6}"/>
              </a:ext>
            </a:extLst>
          </p:cNvPr>
          <p:cNvSpPr txBox="1"/>
          <p:nvPr/>
        </p:nvSpPr>
        <p:spPr>
          <a:xfrm>
            <a:off x="756687" y="1132688"/>
            <a:ext cx="8096658" cy="52603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266700" lvl="0" algn="ctr">
              <a:lnSpc>
                <a:spcPct val="90000"/>
              </a:lnSpc>
              <a:buClr>
                <a:srgbClr val="C00000"/>
              </a:buClr>
              <a:buSzPts val="6000"/>
            </a:pPr>
            <a:r>
              <a:rPr lang="zh-TW" altLang="en-US" sz="6000" dirty="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普世同歌唱，慶賀永生君王，戰勝死亡萬民讚揚凱旋煥榮光</a:t>
            </a:r>
          </a:p>
          <a:p>
            <a:pPr marL="266700" lvl="0" algn="ctr">
              <a:lnSpc>
                <a:spcPct val="90000"/>
              </a:lnSpc>
              <a:spcBef>
                <a:spcPts val="700"/>
              </a:spcBef>
              <a:buClr>
                <a:schemeClr val="dk1"/>
              </a:buClr>
              <a:buSzPts val="6000"/>
            </a:pPr>
            <a:r>
              <a:rPr lang="en-US" altLang="zh-TW" sz="6000" dirty="0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3. </a:t>
            </a:r>
            <a:r>
              <a:rPr lang="zh-TW" altLang="en-US" sz="6000" dirty="0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天主聖子寶血聖傷，普世罪債償，救我萬民歧途亡羊，永享主榮光。</a:t>
            </a:r>
            <a:endParaRPr lang="zh-TW" altLang="en-US" sz="6000" dirty="0"/>
          </a:p>
        </p:txBody>
      </p:sp>
      <p:sp>
        <p:nvSpPr>
          <p:cNvPr id="591" name="Google Shape;591;p38">
            <a:extLst>
              <a:ext uri="{FF2B5EF4-FFF2-40B4-BE49-F238E27FC236}">
                <a16:creationId xmlns:a16="http://schemas.microsoft.com/office/drawing/2014/main" id="{30081EED-7EB1-DEE8-5BA1-0D11A5C750B8}"/>
              </a:ext>
            </a:extLst>
          </p:cNvPr>
          <p:cNvSpPr txBox="1"/>
          <p:nvPr/>
        </p:nvSpPr>
        <p:spPr>
          <a:xfrm>
            <a:off x="2355775" y="0"/>
            <a:ext cx="4432449" cy="1090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ctr" rtl="0">
              <a:lnSpc>
                <a:spcPct val="115833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zh-CN" altLang="en-US" sz="4500" b="1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慶賀主的凱旋</a:t>
            </a:r>
            <a:endParaRPr sz="4500" b="1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</p:txBody>
      </p:sp>
      <p:sp>
        <p:nvSpPr>
          <p:cNvPr id="592" name="Google Shape;592;p38">
            <a:extLst>
              <a:ext uri="{FF2B5EF4-FFF2-40B4-BE49-F238E27FC236}">
                <a16:creationId xmlns:a16="http://schemas.microsoft.com/office/drawing/2014/main" id="{AAB0D8C7-F5BF-6D1F-6842-4F5EFA8ADE76}"/>
              </a:ext>
            </a:extLst>
          </p:cNvPr>
          <p:cNvSpPr txBox="1"/>
          <p:nvPr/>
        </p:nvSpPr>
        <p:spPr>
          <a:xfrm>
            <a:off x="7381965" y="6393072"/>
            <a:ext cx="1762035" cy="5014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15833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zh-CN" altLang="en-US" sz="1200" b="0" i="0" u="none" strike="noStrike" cap="none" dirty="0">
                <a:solidFill>
                  <a:schemeClr val="accent2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慶賀主的凱旋</a:t>
            </a:r>
            <a:r>
              <a:rPr lang="zh-TW" sz="1200" b="0" i="0" u="none" strike="noStrike" cap="none" dirty="0">
                <a:solidFill>
                  <a:schemeClr val="accent2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-</a:t>
            </a:r>
            <a:r>
              <a:rPr lang="en-US" altLang="zh-TW" sz="1200" b="0" i="0" u="none" strike="noStrike" cap="none" dirty="0">
                <a:solidFill>
                  <a:schemeClr val="accent2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3</a:t>
            </a:r>
            <a:r>
              <a:rPr lang="zh-TW" sz="1200" b="0" i="0" u="none" strike="noStrike" cap="none" dirty="0">
                <a:solidFill>
                  <a:schemeClr val="accent2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of </a:t>
            </a:r>
            <a:r>
              <a:rPr lang="en-US" altLang="zh-TW" sz="1200" b="0" i="0" u="none" strike="noStrike" cap="none" dirty="0">
                <a:solidFill>
                  <a:schemeClr val="accent2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4</a:t>
            </a:r>
            <a:endParaRPr sz="1200" b="0" i="0" u="none" strike="noStrike" cap="none" dirty="0">
              <a:solidFill>
                <a:schemeClr val="accent2">
                  <a:lumMod val="50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</p:txBody>
      </p:sp>
    </p:spTree>
    <p:extLst>
      <p:ext uri="{BB962C8B-B14F-4D97-AF65-F5344CB8AC3E}">
        <p14:creationId xmlns:p14="http://schemas.microsoft.com/office/powerpoint/2010/main" val="3291339400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1" name="Google Shape;811;p156"/>
          <p:cNvSpPr/>
          <p:nvPr/>
        </p:nvSpPr>
        <p:spPr>
          <a:xfrm>
            <a:off x="103031" y="103032"/>
            <a:ext cx="8944378" cy="62786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1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聖若瑟禱文</a:t>
            </a:r>
            <a:endParaRPr lang="en-US" altLang="zh-TW" sz="6000" b="1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endParaRPr lang="en-US" altLang="zh-TW" sz="2800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altLang="en-US" sz="520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親愛的聖若瑟，天主的忠僕和聖家慈愛的守護者：</a:t>
            </a:r>
            <a:r>
              <a:rPr lang="zh-TW" sz="520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我們懇求您的指引和代禱，好使我們能忠實地敬拜上主，勇敢地分享我們的信仰，慷慨地實踐慈悲與善行。</a:t>
            </a:r>
            <a:endParaRPr sz="520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  <p:sp>
        <p:nvSpPr>
          <p:cNvPr id="2" name="Google Shape;852;p159">
            <a:extLst>
              <a:ext uri="{FF2B5EF4-FFF2-40B4-BE49-F238E27FC236}">
                <a16:creationId xmlns:a16="http://schemas.microsoft.com/office/drawing/2014/main" id="{904A43F2-536E-284F-5AB6-A27773F4D877}"/>
              </a:ext>
            </a:extLst>
          </p:cNvPr>
          <p:cNvSpPr txBox="1"/>
          <p:nvPr/>
        </p:nvSpPr>
        <p:spPr>
          <a:xfrm>
            <a:off x="5867400" y="6308725"/>
            <a:ext cx="3025775" cy="3692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 algn="r">
              <a:buClr>
                <a:srgbClr val="FF3300"/>
              </a:buClr>
              <a:buSzPts val="2000"/>
            </a:pPr>
            <a:r>
              <a:rPr lang="zh-CN" altLang="en-US" sz="1800" dirty="0">
                <a:solidFill>
                  <a:schemeClr val="accent6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禱文</a:t>
            </a:r>
            <a:r>
              <a:rPr lang="en-US" altLang="zh-TW" sz="1800" dirty="0">
                <a:solidFill>
                  <a:schemeClr val="accent6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 </a:t>
            </a:r>
            <a:r>
              <a:rPr lang="en-US" altLang="zh-TW" sz="1800" b="0" i="0" u="none" strike="noStrike" cap="none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1</a:t>
            </a:r>
            <a:r>
              <a:rPr lang="zh-TW" sz="1800" b="0" i="0" u="none" strike="noStrike" cap="none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 of </a:t>
            </a:r>
            <a:r>
              <a:rPr lang="en-US" altLang="zh-TW" sz="1800" b="0" i="0" u="none" strike="noStrike" cap="none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3</a:t>
            </a:r>
            <a:endParaRPr sz="1800" b="0" i="0" u="none" strike="noStrike" cap="none" dirty="0">
              <a:solidFill>
                <a:schemeClr val="accent2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6" name="Google Shape;816;p157"/>
          <p:cNvSpPr/>
          <p:nvPr/>
        </p:nvSpPr>
        <p:spPr>
          <a:xfrm>
            <a:off x="99391" y="139148"/>
            <a:ext cx="8903528" cy="576769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1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聖若瑟禱文</a:t>
            </a:r>
            <a:endParaRPr lang="en-US" altLang="zh-TW" sz="6000" b="1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endParaRPr sz="2800" b="1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520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請協助我們成為傳播福音的使徒，隨時準備分享我們的時間，才能與財富。藉此擴展天主的國度，懇請您教導我們以謙卑和信賴的心接受基督，並在聖體聖事中敬拜祂。</a:t>
            </a:r>
            <a:endParaRPr sz="520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  <p:sp>
        <p:nvSpPr>
          <p:cNvPr id="2" name="Google Shape;852;p159">
            <a:extLst>
              <a:ext uri="{FF2B5EF4-FFF2-40B4-BE49-F238E27FC236}">
                <a16:creationId xmlns:a16="http://schemas.microsoft.com/office/drawing/2014/main" id="{403BB350-A21A-AFA6-A756-8660598287EC}"/>
              </a:ext>
            </a:extLst>
          </p:cNvPr>
          <p:cNvSpPr txBox="1"/>
          <p:nvPr/>
        </p:nvSpPr>
        <p:spPr>
          <a:xfrm>
            <a:off x="5867400" y="6308725"/>
            <a:ext cx="3025775" cy="3692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 algn="r">
              <a:buClr>
                <a:srgbClr val="FF3300"/>
              </a:buClr>
              <a:buSzPts val="2000"/>
            </a:pPr>
            <a:r>
              <a:rPr lang="zh-CN" altLang="en-US" sz="1800" dirty="0">
                <a:solidFill>
                  <a:schemeClr val="accent6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禱文</a:t>
            </a:r>
            <a:r>
              <a:rPr lang="en-US" altLang="zh-TW" sz="1800" dirty="0">
                <a:solidFill>
                  <a:schemeClr val="accent6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 </a:t>
            </a:r>
            <a:r>
              <a:rPr lang="en-US" altLang="zh-TW" sz="1800" b="0" i="0" u="none" strike="noStrike" cap="none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2</a:t>
            </a:r>
            <a:r>
              <a:rPr lang="zh-TW" sz="1800" b="0" i="0" u="none" strike="noStrike" cap="none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 of </a:t>
            </a:r>
            <a:r>
              <a:rPr lang="en-US" altLang="zh-TW" sz="1800" b="0" i="0" u="none" strike="noStrike" cap="none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3</a:t>
            </a:r>
            <a:endParaRPr sz="1800" b="0" i="0" u="none" strike="noStrike" cap="none" dirty="0">
              <a:solidFill>
                <a:schemeClr val="accent2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1" name="Google Shape;821;p158"/>
          <p:cNvSpPr/>
          <p:nvPr/>
        </p:nvSpPr>
        <p:spPr>
          <a:xfrm>
            <a:off x="149086" y="77333"/>
            <a:ext cx="9084365" cy="67033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1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聖若瑟禱文</a:t>
            </a:r>
            <a:endParaRPr lang="en-US" altLang="zh-TW" sz="6000" b="1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endParaRPr sz="2800" b="1" i="0" u="none" strike="noStrike" cap="none" dirty="0">
              <a:solidFill>
                <a:srgbClr val="C00000"/>
              </a:solidFill>
              <a:latin typeface="+mn-lt"/>
              <a:ea typeface="微软雅黑" panose="020B0503020204020204" pitchFamily="34" charset="-122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520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慈愛的聖若瑟，請護佑我們避免罪惡的玷污，幫助我們抵禦黑暗的勢力。我們謙卑地請求您透過主耶穌基督，向天父表達我們的祈禱。</a:t>
            </a:r>
            <a:endParaRPr lang="en-US" altLang="zh-TW" sz="520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520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阿們。</a:t>
            </a:r>
            <a:endParaRPr sz="5200" i="0" u="none" strike="noStrike" cap="none" dirty="0">
              <a:solidFill>
                <a:srgbClr val="00006C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  <p:sp>
        <p:nvSpPr>
          <p:cNvPr id="2" name="Google Shape;852;p159">
            <a:extLst>
              <a:ext uri="{FF2B5EF4-FFF2-40B4-BE49-F238E27FC236}">
                <a16:creationId xmlns:a16="http://schemas.microsoft.com/office/drawing/2014/main" id="{8FD06484-6D5C-6A2E-F292-5EA130D6CA2B}"/>
              </a:ext>
            </a:extLst>
          </p:cNvPr>
          <p:cNvSpPr txBox="1"/>
          <p:nvPr/>
        </p:nvSpPr>
        <p:spPr>
          <a:xfrm>
            <a:off x="5867400" y="6308725"/>
            <a:ext cx="3025775" cy="3692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 algn="r">
              <a:buClr>
                <a:srgbClr val="FF3300"/>
              </a:buClr>
              <a:buSzPts val="2000"/>
            </a:pPr>
            <a:r>
              <a:rPr lang="zh-CN" altLang="en-US" sz="1800" dirty="0">
                <a:solidFill>
                  <a:schemeClr val="accent6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禱文</a:t>
            </a:r>
            <a:r>
              <a:rPr lang="en-US" altLang="zh-TW" sz="1800" dirty="0">
                <a:solidFill>
                  <a:schemeClr val="accent6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 </a:t>
            </a:r>
            <a:r>
              <a:rPr lang="en-US" altLang="zh-TW" sz="1800" b="0" i="0" u="none" strike="noStrike" cap="none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3</a:t>
            </a:r>
            <a:r>
              <a:rPr lang="zh-TW" sz="1800" b="0" i="0" u="none" strike="noStrike" cap="none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 of </a:t>
            </a:r>
            <a:r>
              <a:rPr lang="en-US" altLang="zh-TW" sz="1800" b="0" i="0" u="none" strike="noStrike" cap="none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3</a:t>
            </a:r>
            <a:endParaRPr sz="1800" b="0" i="0" u="none" strike="noStrike" cap="none" dirty="0">
              <a:solidFill>
                <a:schemeClr val="accent2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7" name="Google Shape;827;g3b0d598f3c5_0_0"/>
          <p:cNvSpPr txBox="1"/>
          <p:nvPr/>
        </p:nvSpPr>
        <p:spPr>
          <a:xfrm>
            <a:off x="858631" y="4207605"/>
            <a:ext cx="7454700" cy="86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</a:pPr>
            <a:endParaRPr sz="4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29" name="Google Shape;829;g3b0d598f3c5_0_0"/>
          <p:cNvSpPr txBox="1">
            <a:spLocks noGrp="1"/>
          </p:cNvSpPr>
          <p:nvPr>
            <p:ph type="title" idx="4294967295"/>
          </p:nvPr>
        </p:nvSpPr>
        <p:spPr>
          <a:xfrm>
            <a:off x="323850" y="395448"/>
            <a:ext cx="8496300" cy="1143000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dashDot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zh-TW" sz="7200" b="1">
                <a:solidFill>
                  <a:srgbClr val="00006C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PMingLiu-ExtB"/>
                <a:sym typeface="PMingLiu-ExtB"/>
              </a:rPr>
              <a:t>聖   祭   禮   儀   </a:t>
            </a:r>
            <a:endParaRPr sz="7200" b="1">
              <a:solidFill>
                <a:srgbClr val="E8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PMingLiu-ExtB"/>
              <a:sym typeface="PMingLiu-ExtB"/>
            </a:endParaRPr>
          </a:p>
        </p:txBody>
      </p:sp>
      <p:sp>
        <p:nvSpPr>
          <p:cNvPr id="830" name="Google Shape;830;g3b0d598f3c5_0_0"/>
          <p:cNvSpPr/>
          <p:nvPr/>
        </p:nvSpPr>
        <p:spPr>
          <a:xfrm>
            <a:off x="2566050" y="2990656"/>
            <a:ext cx="4011900" cy="81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6C"/>
              </a:buClr>
              <a:buSzPts val="6600"/>
              <a:buFont typeface="PMingLiu"/>
              <a:buNone/>
            </a:pPr>
            <a:r>
              <a:rPr lang="zh-TW" sz="4800" b="1" i="0" u="none" strike="noStrike" cap="none">
                <a:solidFill>
                  <a:srgbClr val="00006C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奉  獻  曲</a:t>
            </a:r>
            <a:endParaRPr sz="4800" b="0" i="0" u="none" strike="noStrike" cap="none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</p:txBody>
      </p:sp>
      <p:sp>
        <p:nvSpPr>
          <p:cNvPr id="831" name="Google Shape;831;g3b0d598f3c5_0_0"/>
          <p:cNvSpPr txBox="1">
            <a:spLocks noGrp="1"/>
          </p:cNvSpPr>
          <p:nvPr>
            <p:ph type="title" idx="4294967295"/>
          </p:nvPr>
        </p:nvSpPr>
        <p:spPr>
          <a:xfrm>
            <a:off x="628662" y="3981738"/>
            <a:ext cx="7886700" cy="14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>
              <a:lnSpc>
                <a:spcPct val="90000"/>
              </a:lnSpc>
              <a:buClr>
                <a:srgbClr val="FF0000"/>
              </a:buClr>
              <a:buSzPts val="4400"/>
            </a:pPr>
            <a:r>
              <a:rPr lang="zh-CN" altLang="en-US" sz="6600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/>
                <a:sym typeface="Arial"/>
              </a:rPr>
              <a:t>主請收納</a:t>
            </a:r>
            <a:endParaRPr lang="zh-TW" altLang="en-US" sz="6600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9" name="Google Shape;879;p144"/>
          <p:cNvSpPr txBox="1">
            <a:spLocks noGrp="1"/>
          </p:cNvSpPr>
          <p:nvPr>
            <p:ph type="title"/>
          </p:nvPr>
        </p:nvSpPr>
        <p:spPr>
          <a:xfrm>
            <a:off x="611187" y="-315912"/>
            <a:ext cx="7886700" cy="14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Microsoft YaHei"/>
              <a:buNone/>
            </a:pPr>
            <a:r>
              <a:rPr lang="zh-TW" sz="4400" b="0" i="0" u="none" dirty="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主請收納</a:t>
            </a:r>
            <a:endParaRPr dirty="0">
              <a:solidFill>
                <a:srgbClr val="C00000"/>
              </a:solidFill>
            </a:endParaRPr>
          </a:p>
        </p:txBody>
      </p:sp>
      <p:sp>
        <p:nvSpPr>
          <p:cNvPr id="880" name="Google Shape;880;p144"/>
          <p:cNvSpPr txBox="1">
            <a:spLocks noGrp="1"/>
          </p:cNvSpPr>
          <p:nvPr>
            <p:ph type="body" idx="1"/>
          </p:nvPr>
        </p:nvSpPr>
        <p:spPr>
          <a:xfrm>
            <a:off x="107950" y="908050"/>
            <a:ext cx="8640900" cy="5686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717550" marR="0" lvl="0" indent="-71755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</a:pPr>
            <a:r>
              <a:rPr lang="zh-TW" sz="6000" b="0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1.主，上主，請收納我全部自由。收納我的記憶，我的理智。我整個意志，主，接納並收下。我所擁有一切</a:t>
            </a:r>
            <a:r>
              <a:rPr lang="zh-CN" altLang="en-US" sz="6000" dirty="0"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，</a:t>
            </a:r>
            <a:r>
              <a:rPr lang="zh-TW" sz="6000" b="0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主；全是祢所賜。</a:t>
            </a:r>
            <a:endParaRPr sz="6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81" name="Google Shape;881;p144"/>
          <p:cNvSpPr txBox="1"/>
          <p:nvPr/>
        </p:nvSpPr>
        <p:spPr>
          <a:xfrm>
            <a:off x="5076825" y="6237287"/>
            <a:ext cx="3816300" cy="3385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zh-TW" sz="1600" b="0" i="0" u="none" strike="noStrike" cap="none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主請收納 1 of 2</a:t>
            </a:r>
            <a:endParaRPr sz="16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p:transition spd="slow">
    <p:push dir="r"/>
  </p:transition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6" name="Google Shape;886;p145"/>
          <p:cNvSpPr txBox="1">
            <a:spLocks noGrp="1"/>
          </p:cNvSpPr>
          <p:nvPr>
            <p:ph type="title"/>
          </p:nvPr>
        </p:nvSpPr>
        <p:spPr>
          <a:xfrm>
            <a:off x="611187" y="-315912"/>
            <a:ext cx="7886700" cy="14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Microsoft YaHei"/>
              <a:buNone/>
            </a:pPr>
            <a:r>
              <a:rPr lang="zh-TW" sz="4400" b="0" i="0" u="none" dirty="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主請收納</a:t>
            </a:r>
            <a:endParaRPr dirty="0">
              <a:solidFill>
                <a:srgbClr val="C00000"/>
              </a:solidFill>
            </a:endParaRPr>
          </a:p>
        </p:txBody>
      </p:sp>
      <p:sp>
        <p:nvSpPr>
          <p:cNvPr id="887" name="Google Shape;887;p145"/>
          <p:cNvSpPr txBox="1">
            <a:spLocks noGrp="1"/>
          </p:cNvSpPr>
          <p:nvPr>
            <p:ph type="body" idx="1"/>
          </p:nvPr>
        </p:nvSpPr>
        <p:spPr>
          <a:xfrm>
            <a:off x="228600" y="873125"/>
            <a:ext cx="8642400" cy="568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717550" marR="0" lvl="0" indent="-71755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</a:pPr>
            <a:r>
              <a:rPr lang="zh-TW" sz="6000" b="0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2.主，上主，我答覆，一切歸還</a:t>
            </a:r>
            <a:r>
              <a:rPr lang="zh-TW" sz="6000" dirty="0"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祢</a:t>
            </a:r>
            <a:r>
              <a:rPr lang="zh-TW" sz="6000" b="0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。請接納並收下，我所有一切。完全奉還給</a:t>
            </a:r>
            <a:r>
              <a:rPr lang="zh-TW" sz="6000" dirty="0"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祢</a:t>
            </a:r>
            <a:r>
              <a:rPr lang="zh-TW" sz="6000" b="0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，任憑</a:t>
            </a:r>
            <a:r>
              <a:rPr lang="zh-TW" sz="6000" dirty="0"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祢</a:t>
            </a:r>
            <a:r>
              <a:rPr lang="zh-TW" sz="6000" b="0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安排。只求賞賜愛和恩寵，我心滿意足。</a:t>
            </a:r>
            <a:endParaRPr sz="6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717550" marR="0" lvl="0" indent="-717550" algn="ctr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</a:pPr>
            <a:br>
              <a:rPr lang="zh-TW" sz="6000" b="0" i="0" u="none" strike="noStrike" cap="none" dirty="0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</a:br>
            <a:endParaRPr dirty="0"/>
          </a:p>
        </p:txBody>
      </p:sp>
      <p:sp>
        <p:nvSpPr>
          <p:cNvPr id="888" name="Google Shape;888;p145"/>
          <p:cNvSpPr txBox="1"/>
          <p:nvPr/>
        </p:nvSpPr>
        <p:spPr>
          <a:xfrm>
            <a:off x="5076825" y="6237287"/>
            <a:ext cx="3816300" cy="3385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zh-TW" sz="1600" b="0" i="0" u="none" strike="noStrike" cap="none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主請收納 2 of 2</a:t>
            </a:r>
            <a:endParaRPr sz="16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p:transition spd="slow">
    <p:push dir="r"/>
  </p:transition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4" name="Google Shape;864;p39"/>
          <p:cNvSpPr txBox="1"/>
          <p:nvPr/>
        </p:nvSpPr>
        <p:spPr>
          <a:xfrm>
            <a:off x="716514" y="335865"/>
            <a:ext cx="8347075" cy="61862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主禮：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各位教友：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請你們祈禱，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望全能的天主聖父，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收納我和你們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共同奉獻的聖祭。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9" name="Google Shape;869;p40"/>
          <p:cNvSpPr txBox="1"/>
          <p:nvPr/>
        </p:nvSpPr>
        <p:spPr>
          <a:xfrm>
            <a:off x="574675" y="260350"/>
            <a:ext cx="7958138" cy="64078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全體</a:t>
            </a:r>
            <a:r>
              <a:rPr lang="zh-TW" sz="54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：</a:t>
            </a:r>
            <a:endParaRPr sz="54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望上主從祢的手中</a:t>
            </a:r>
            <a:r>
              <a:rPr lang="zh-TW" sz="54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，</a:t>
            </a: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</a:t>
            </a:r>
            <a:endParaRPr sz="60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收納這個聖祭</a:t>
            </a:r>
            <a:r>
              <a:rPr lang="zh-TW" sz="54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，</a:t>
            </a: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為讚</a:t>
            </a:r>
            <a:endParaRPr sz="60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美並光榮祂的聖名</a:t>
            </a:r>
            <a:r>
              <a:rPr lang="zh-TW" sz="54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，</a:t>
            </a:r>
            <a:endParaRPr sz="54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也為我們和祂整個聖</a:t>
            </a:r>
            <a:endParaRPr sz="60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教會的益處</a:t>
            </a:r>
            <a:r>
              <a:rPr lang="zh-TW" sz="54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。</a:t>
            </a: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</a:t>
            </a:r>
            <a:endParaRPr sz="14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4" name="Google Shape;874;p41"/>
          <p:cNvSpPr/>
          <p:nvPr/>
        </p:nvSpPr>
        <p:spPr>
          <a:xfrm>
            <a:off x="323850" y="2252179"/>
            <a:ext cx="8351838" cy="34162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主禮：……….</a:t>
            </a: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以上所求是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/>
              <a:sym typeface="Times New Roman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         </a:t>
            </a:r>
            <a:r>
              <a:rPr lang="en-US" alt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 </a:t>
            </a: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靠我們的主基督。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/>
              <a:sym typeface="Times New Roman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全體</a:t>
            </a:r>
            <a:r>
              <a:rPr lang="zh-TW" sz="54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：</a:t>
            </a: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阿 們</a:t>
            </a:r>
            <a:endParaRPr sz="60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</p:txBody>
      </p:sp>
      <p:sp>
        <p:nvSpPr>
          <p:cNvPr id="875" name="Google Shape;875;p41"/>
          <p:cNvSpPr txBox="1"/>
          <p:nvPr/>
        </p:nvSpPr>
        <p:spPr>
          <a:xfrm>
            <a:off x="468313" y="404813"/>
            <a:ext cx="8207375" cy="1152525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lgDashDot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200"/>
              <a:buFont typeface="Arial"/>
              <a:buNone/>
            </a:pPr>
            <a:r>
              <a:rPr lang="zh-TW" sz="7200" b="1" i="0" u="none" strike="noStrike" cap="none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獻     禮     經</a:t>
            </a:r>
            <a:endParaRPr sz="7200" b="1" i="0" u="none" strike="noStrike" cap="none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" name="Google Shape;880;p42"/>
          <p:cNvSpPr txBox="1"/>
          <p:nvPr/>
        </p:nvSpPr>
        <p:spPr>
          <a:xfrm>
            <a:off x="250825" y="1700213"/>
            <a:ext cx="8569325" cy="4487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主禮</a:t>
            </a:r>
            <a:r>
              <a:rPr lang="zh-TW" sz="48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：</a:t>
            </a: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願主與你們同在</a:t>
            </a:r>
            <a:r>
              <a:rPr lang="zh-TW" sz="48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。</a:t>
            </a:r>
            <a:endParaRPr sz="1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全體</a:t>
            </a:r>
            <a:r>
              <a:rPr lang="zh-TW" sz="48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：</a:t>
            </a: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也與你的心靈同在</a:t>
            </a:r>
            <a:r>
              <a:rPr lang="zh-TW" sz="48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。</a:t>
            </a:r>
            <a:endParaRPr sz="14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主禮</a:t>
            </a:r>
            <a:r>
              <a:rPr lang="zh-TW" sz="48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：</a:t>
            </a: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請舉心向上</a:t>
            </a:r>
            <a:r>
              <a:rPr lang="zh-TW" sz="48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。</a:t>
            </a:r>
            <a:endParaRPr sz="1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全體</a:t>
            </a:r>
            <a:r>
              <a:rPr lang="zh-TW" sz="48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：</a:t>
            </a: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我們全心歸向上主</a:t>
            </a:r>
            <a:r>
              <a:rPr lang="zh-TW" sz="48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。</a:t>
            </a:r>
            <a:endParaRPr sz="14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  <p:sp>
        <p:nvSpPr>
          <p:cNvPr id="881" name="Google Shape;881;p42"/>
          <p:cNvSpPr/>
          <p:nvPr/>
        </p:nvSpPr>
        <p:spPr>
          <a:xfrm>
            <a:off x="4479925" y="3035300"/>
            <a:ext cx="184150" cy="14636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Arial"/>
              <a:buNone/>
            </a:pPr>
            <a:endParaRPr sz="45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Arial"/>
              <a:buNone/>
            </a:pPr>
            <a:endParaRPr sz="45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82" name="Google Shape;882;p42"/>
          <p:cNvSpPr txBox="1">
            <a:spLocks noGrp="1"/>
          </p:cNvSpPr>
          <p:nvPr>
            <p:ph type="title" idx="4294967295"/>
          </p:nvPr>
        </p:nvSpPr>
        <p:spPr>
          <a:xfrm>
            <a:off x="468313" y="404813"/>
            <a:ext cx="8207375" cy="1079500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lgDashDot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zh-TW" sz="7200" b="1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感     恩     經</a:t>
            </a:r>
            <a:endParaRPr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88">
          <a:extLst>
            <a:ext uri="{FF2B5EF4-FFF2-40B4-BE49-F238E27FC236}">
              <a16:creationId xmlns:a16="http://schemas.microsoft.com/office/drawing/2014/main" id="{7A84B87E-8051-2BDB-7526-1EE84C3CFDB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9" name="Google Shape;589;p38">
            <a:extLst>
              <a:ext uri="{FF2B5EF4-FFF2-40B4-BE49-F238E27FC236}">
                <a16:creationId xmlns:a16="http://schemas.microsoft.com/office/drawing/2014/main" id="{90A17BAF-487B-F3B2-E2B5-EE0A8064032A}"/>
              </a:ext>
            </a:extLst>
          </p:cNvPr>
          <p:cNvSpPr/>
          <p:nvPr/>
        </p:nvSpPr>
        <p:spPr>
          <a:xfrm>
            <a:off x="7847088" y="4941669"/>
            <a:ext cx="1296900" cy="32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1" u="none" strike="noStrike" cap="none">
              <a:solidFill>
                <a:srgbClr val="00206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590" name="Google Shape;590;p38">
            <a:extLst>
              <a:ext uri="{FF2B5EF4-FFF2-40B4-BE49-F238E27FC236}">
                <a16:creationId xmlns:a16="http://schemas.microsoft.com/office/drawing/2014/main" id="{3B84C0C3-9549-1DC0-9C86-A6E4B69B43E2}"/>
              </a:ext>
            </a:extLst>
          </p:cNvPr>
          <p:cNvSpPr txBox="1"/>
          <p:nvPr/>
        </p:nvSpPr>
        <p:spPr>
          <a:xfrm>
            <a:off x="756687" y="1132688"/>
            <a:ext cx="8096658" cy="52603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266700" lvl="0" algn="ctr">
              <a:lnSpc>
                <a:spcPct val="90000"/>
              </a:lnSpc>
              <a:buClr>
                <a:srgbClr val="C00000"/>
              </a:buClr>
              <a:buSzPts val="6000"/>
            </a:pPr>
            <a:r>
              <a:rPr lang="zh-TW" altLang="en-US" sz="6000" dirty="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普世同歌唱，慶賀永生君王，戰勝死亡萬民讚揚凱旋煥榮光</a:t>
            </a:r>
          </a:p>
          <a:p>
            <a:pPr marL="266700" lvl="0" algn="ctr">
              <a:lnSpc>
                <a:spcPct val="90000"/>
              </a:lnSpc>
              <a:spcBef>
                <a:spcPts val="700"/>
              </a:spcBef>
              <a:buClr>
                <a:schemeClr val="dk1"/>
              </a:buClr>
              <a:buSzPts val="6000"/>
            </a:pPr>
            <a:r>
              <a:rPr lang="en-US" altLang="zh-TW" sz="6000" dirty="0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4. </a:t>
            </a:r>
            <a:r>
              <a:rPr lang="zh-TW" altLang="en-US" sz="6000" dirty="0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耶穌復活仁愛汪洋，賀萬壽無疆，懇主增我聖佑神光，度世歸天鄉。</a:t>
            </a:r>
            <a:endParaRPr lang="zh-TW" altLang="en-US" sz="6000" dirty="0"/>
          </a:p>
        </p:txBody>
      </p:sp>
      <p:sp>
        <p:nvSpPr>
          <p:cNvPr id="591" name="Google Shape;591;p38">
            <a:extLst>
              <a:ext uri="{FF2B5EF4-FFF2-40B4-BE49-F238E27FC236}">
                <a16:creationId xmlns:a16="http://schemas.microsoft.com/office/drawing/2014/main" id="{EA72D8D5-EF8C-5FE0-42A1-855D2DD39EAE}"/>
              </a:ext>
            </a:extLst>
          </p:cNvPr>
          <p:cNvSpPr txBox="1"/>
          <p:nvPr/>
        </p:nvSpPr>
        <p:spPr>
          <a:xfrm>
            <a:off x="2355775" y="0"/>
            <a:ext cx="4432449" cy="1090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ctr" rtl="0">
              <a:lnSpc>
                <a:spcPct val="115833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zh-CN" altLang="en-US" sz="4500" b="1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慶賀主的凱旋</a:t>
            </a:r>
            <a:endParaRPr sz="4500" b="1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</p:txBody>
      </p:sp>
      <p:sp>
        <p:nvSpPr>
          <p:cNvPr id="592" name="Google Shape;592;p38">
            <a:extLst>
              <a:ext uri="{FF2B5EF4-FFF2-40B4-BE49-F238E27FC236}">
                <a16:creationId xmlns:a16="http://schemas.microsoft.com/office/drawing/2014/main" id="{7FFAE018-FF0F-4F44-2828-116EA2E0FD61}"/>
              </a:ext>
            </a:extLst>
          </p:cNvPr>
          <p:cNvSpPr txBox="1"/>
          <p:nvPr/>
        </p:nvSpPr>
        <p:spPr>
          <a:xfrm>
            <a:off x="7381965" y="6393072"/>
            <a:ext cx="1762035" cy="5014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15833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zh-CN" altLang="en-US" sz="1200" b="0" i="0" u="none" strike="noStrike" cap="none" dirty="0">
                <a:solidFill>
                  <a:schemeClr val="accent2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慶賀主的凱旋</a:t>
            </a:r>
            <a:r>
              <a:rPr lang="zh-TW" sz="1200" b="0" i="0" u="none" strike="noStrike" cap="none" dirty="0">
                <a:solidFill>
                  <a:schemeClr val="accent2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-</a:t>
            </a:r>
            <a:r>
              <a:rPr lang="en-US" altLang="zh-TW" sz="1200" b="0" i="0" u="none" strike="noStrike" cap="none" dirty="0">
                <a:solidFill>
                  <a:schemeClr val="accent2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4</a:t>
            </a:r>
            <a:r>
              <a:rPr lang="zh-TW" sz="1200" b="0" i="0" u="none" strike="noStrike" cap="none" dirty="0">
                <a:solidFill>
                  <a:schemeClr val="accent2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of </a:t>
            </a:r>
            <a:r>
              <a:rPr lang="en-US" altLang="zh-TW" sz="1200" b="0" i="0" u="none" strike="noStrike" cap="none" dirty="0">
                <a:solidFill>
                  <a:schemeClr val="accent2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4</a:t>
            </a:r>
            <a:endParaRPr sz="1200" b="0" i="0" u="none" strike="noStrike" cap="none" dirty="0">
              <a:solidFill>
                <a:schemeClr val="accent2">
                  <a:lumMod val="50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</p:txBody>
      </p:sp>
    </p:spTree>
    <p:extLst>
      <p:ext uri="{BB962C8B-B14F-4D97-AF65-F5344CB8AC3E}">
        <p14:creationId xmlns:p14="http://schemas.microsoft.com/office/powerpoint/2010/main" val="480914024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7" name="Google Shape;887;p43"/>
          <p:cNvSpPr txBox="1"/>
          <p:nvPr/>
        </p:nvSpPr>
        <p:spPr>
          <a:xfrm>
            <a:off x="387350" y="692150"/>
            <a:ext cx="8424863" cy="23082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主禮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：</a:t>
            </a: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請大家感謝上主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，</a:t>
            </a:r>
            <a:endParaRPr sz="5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       我們的天主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。</a:t>
            </a:r>
            <a:endParaRPr sz="1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  <p:sp>
        <p:nvSpPr>
          <p:cNvPr id="888" name="Google Shape;888;p43"/>
          <p:cNvSpPr/>
          <p:nvPr/>
        </p:nvSpPr>
        <p:spPr>
          <a:xfrm>
            <a:off x="4479925" y="3035300"/>
            <a:ext cx="184150" cy="14636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Arial"/>
              <a:buNone/>
            </a:pPr>
            <a:endParaRPr sz="45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Arial"/>
              <a:buNone/>
            </a:pPr>
            <a:endParaRPr sz="45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89" name="Google Shape;889;p43"/>
          <p:cNvSpPr/>
          <p:nvPr/>
        </p:nvSpPr>
        <p:spPr>
          <a:xfrm>
            <a:off x="315913" y="3797714"/>
            <a:ext cx="8648700" cy="1200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全體</a:t>
            </a:r>
            <a:r>
              <a:rPr lang="zh-TW" sz="5400" b="0" i="0" u="none" strike="noStrike" cap="none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：</a:t>
            </a:r>
            <a:r>
              <a:rPr lang="zh-TW" sz="6000" b="0" i="0" u="none" strike="noStrike" cap="none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這是理所當然的</a:t>
            </a:r>
            <a:r>
              <a:rPr lang="zh-TW" sz="5400" b="0" i="0" u="none" strike="noStrike" cap="none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4" name="Google Shape;894;p44"/>
          <p:cNvSpPr/>
          <p:nvPr/>
        </p:nvSpPr>
        <p:spPr>
          <a:xfrm>
            <a:off x="539750" y="260350"/>
            <a:ext cx="8296275" cy="62976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聖、聖、聖、</a:t>
            </a:r>
            <a:endParaRPr sz="60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ctr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上主、萬有的主，</a:t>
            </a:r>
            <a:endParaRPr sz="60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ctr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祢的光榮充滿天地。</a:t>
            </a:r>
            <a:endParaRPr sz="60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ctr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歡呼之聲，響徹雲霄。</a:t>
            </a:r>
            <a:endParaRPr sz="60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ctr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奉主名而來的當受讚美，歡呼之聲，響徹雲霄。</a:t>
            </a:r>
            <a:endParaRPr sz="60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9" name="Google Shape;899;p45"/>
          <p:cNvSpPr txBox="1">
            <a:spLocks noGrp="1"/>
          </p:cNvSpPr>
          <p:nvPr>
            <p:ph type="title"/>
          </p:nvPr>
        </p:nvSpPr>
        <p:spPr>
          <a:xfrm>
            <a:off x="539750" y="1628775"/>
            <a:ext cx="8064500" cy="1430338"/>
          </a:xfrm>
          <a:prstGeom prst="rect">
            <a:avLst/>
          </a:prstGeom>
          <a:noFill/>
          <a:ln w="19050" cap="flat" cmpd="sng">
            <a:solidFill>
              <a:srgbClr val="FF0000"/>
            </a:solidFill>
            <a:prstDash val="lgDashDot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zh-TW" sz="8800" b="1">
                <a:solidFill>
                  <a:srgbClr val="212163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成  聖  體  禮</a:t>
            </a:r>
            <a:endParaRPr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00" name="Google Shape;900;p45"/>
          <p:cNvSpPr txBox="1"/>
          <p:nvPr/>
        </p:nvSpPr>
        <p:spPr>
          <a:xfrm>
            <a:off x="2735262" y="3798888"/>
            <a:ext cx="3673475" cy="9239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5400"/>
              <a:buFont typeface="DFKai-SB"/>
              <a:buNone/>
            </a:pPr>
            <a:r>
              <a:rPr lang="zh-TW" sz="52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【請跪下】</a:t>
            </a:r>
            <a:endParaRPr sz="52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5" name="Google Shape;905;p46"/>
          <p:cNvSpPr txBox="1"/>
          <p:nvPr/>
        </p:nvSpPr>
        <p:spPr>
          <a:xfrm>
            <a:off x="430212" y="612864"/>
            <a:ext cx="8713788" cy="563227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58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全體：</a:t>
            </a:r>
            <a:endParaRPr sz="58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3000"/>
              <a:buFont typeface="DFKai-SB"/>
              <a:buNone/>
            </a:pPr>
            <a:r>
              <a:rPr lang="zh-TW" sz="58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基督，</a:t>
            </a:r>
            <a:endParaRPr sz="58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4000"/>
              <a:buFont typeface="DFKai-SB"/>
              <a:buNone/>
            </a:pPr>
            <a:r>
              <a:rPr lang="zh-TW" sz="58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我們傳報祢的聖死，</a:t>
            </a:r>
            <a:endParaRPr sz="58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4000"/>
              <a:buFont typeface="DFKai-SB"/>
              <a:buNone/>
            </a:pPr>
            <a:r>
              <a:rPr lang="zh-TW" sz="58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我們歌頌祢的復活，</a:t>
            </a:r>
            <a:endParaRPr sz="58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4000"/>
              <a:buFont typeface="DFKai-SB"/>
              <a:buNone/>
            </a:pPr>
            <a:r>
              <a:rPr lang="zh-TW" sz="58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我們期待祢光榮地來臨。</a:t>
            </a:r>
            <a:endParaRPr sz="58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0" name="Google Shape;910;p47"/>
          <p:cNvSpPr/>
          <p:nvPr/>
        </p:nvSpPr>
        <p:spPr>
          <a:xfrm>
            <a:off x="400464" y="633412"/>
            <a:ext cx="8343072" cy="58169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just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600"/>
              <a:buFont typeface="Arial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全能的天主聖父,</a:t>
            </a:r>
            <a:r>
              <a:rPr lang="en-US" alt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</a:t>
            </a: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愿一切崇敬和榮耀, 藉著基督, 偕同基督, 在基督內, 並聯合聖神, 都歸於祢, 直到永遠。</a:t>
            </a: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阿們。</a:t>
            </a:r>
            <a:endParaRPr sz="60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6" name="Google Shape;916;p48"/>
          <p:cNvSpPr txBox="1">
            <a:spLocks noGrp="1"/>
          </p:cNvSpPr>
          <p:nvPr>
            <p:ph type="title"/>
          </p:nvPr>
        </p:nvSpPr>
        <p:spPr>
          <a:xfrm>
            <a:off x="539750" y="333375"/>
            <a:ext cx="7991475" cy="1223963"/>
          </a:xfrm>
          <a:prstGeom prst="rect">
            <a:avLst/>
          </a:prstGeom>
          <a:noFill/>
          <a:ln w="9525" cap="flat" cmpd="sng">
            <a:solidFill>
              <a:srgbClr val="EF1903"/>
            </a:solidFill>
            <a:prstDash val="lgDashDot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zh-TW" sz="7000" b="1" dirty="0">
                <a:solidFill>
                  <a:srgbClr val="000066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領   聖   體   禮</a:t>
            </a:r>
            <a:endParaRPr sz="7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17" name="Google Shape;917;p48"/>
          <p:cNvSpPr txBox="1"/>
          <p:nvPr/>
        </p:nvSpPr>
        <p:spPr>
          <a:xfrm>
            <a:off x="539750" y="1640579"/>
            <a:ext cx="8569325" cy="61862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主禮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：…… </a:t>
            </a:r>
            <a:r>
              <a:rPr lang="zh-TW" sz="54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我們的天父</a:t>
            </a:r>
            <a:r>
              <a:rPr lang="zh-TW" sz="48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，</a:t>
            </a:r>
            <a:endParaRPr sz="48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5400"/>
              <a:buFont typeface="DFKai-SB"/>
              <a:buNone/>
            </a:pPr>
            <a:r>
              <a:rPr lang="en-US" altLang="zh-TW" sz="54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 </a:t>
            </a:r>
            <a:r>
              <a:rPr lang="zh-TW" sz="54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願祢的名受顯揚</a:t>
            </a:r>
            <a:r>
              <a:rPr lang="zh-TW" sz="48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，</a:t>
            </a:r>
            <a:endParaRPr sz="48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5400"/>
              <a:buFont typeface="DFKai-SB"/>
              <a:buNone/>
            </a:pPr>
            <a:r>
              <a:rPr lang="en-US" altLang="zh-TW" sz="54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 </a:t>
            </a:r>
            <a:r>
              <a:rPr lang="zh-TW" sz="54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願祢的國來臨</a:t>
            </a:r>
            <a:r>
              <a:rPr lang="zh-TW" sz="48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，</a:t>
            </a:r>
            <a:endParaRPr sz="48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5400"/>
              <a:buFont typeface="DFKai-SB"/>
              <a:buNone/>
            </a:pPr>
            <a:r>
              <a:rPr lang="en-US" altLang="zh-TW" sz="54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 </a:t>
            </a:r>
            <a:r>
              <a:rPr lang="zh-TW" sz="54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願祢的旨意奉行在人間</a:t>
            </a:r>
            <a:r>
              <a:rPr lang="zh-TW" sz="48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，</a:t>
            </a:r>
            <a:endParaRPr sz="48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5400"/>
              <a:buFont typeface="DFKai-SB"/>
              <a:buNone/>
            </a:pPr>
            <a:r>
              <a:rPr lang="en-US" altLang="zh-TW" sz="54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 </a:t>
            </a:r>
            <a:r>
              <a:rPr lang="zh-TW" sz="54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如同在天上</a:t>
            </a:r>
            <a:r>
              <a:rPr lang="zh-TW" sz="48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。</a:t>
            </a:r>
            <a:endParaRPr sz="14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</a:pPr>
            <a:endParaRPr sz="5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" name="Google Shape;922;p49"/>
          <p:cNvSpPr txBox="1"/>
          <p:nvPr/>
        </p:nvSpPr>
        <p:spPr>
          <a:xfrm>
            <a:off x="523875" y="117475"/>
            <a:ext cx="8280400" cy="6740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58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求祢今天賞給我們</a:t>
            </a:r>
            <a:endParaRPr sz="58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58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日用的食糧，</a:t>
            </a:r>
            <a:endParaRPr sz="58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58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求祢寬恕我們的罪過，</a:t>
            </a:r>
            <a:endParaRPr sz="58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58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如同我們寬恕別人一樣，</a:t>
            </a:r>
            <a:endParaRPr sz="58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58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不要讓我們陷於誘惑，</a:t>
            </a:r>
            <a:endParaRPr sz="58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58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但救我們免於凶惡。</a:t>
            </a:r>
            <a:r>
              <a:rPr lang="zh-TW" sz="58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 </a:t>
            </a:r>
            <a:endParaRPr sz="58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  <p:sp>
        <p:nvSpPr>
          <p:cNvPr id="923" name="Google Shape;923;p49"/>
          <p:cNvSpPr/>
          <p:nvPr/>
        </p:nvSpPr>
        <p:spPr>
          <a:xfrm>
            <a:off x="4479925" y="3035300"/>
            <a:ext cx="184150" cy="14636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Arial"/>
              <a:buNone/>
            </a:pPr>
            <a:endParaRPr sz="45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Arial"/>
              <a:buNone/>
            </a:pPr>
            <a:endParaRPr sz="45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8" name="Google Shape;928;p50"/>
          <p:cNvSpPr txBox="1">
            <a:spLocks noGrp="1"/>
          </p:cNvSpPr>
          <p:nvPr>
            <p:ph type="title" idx="4294967295"/>
          </p:nvPr>
        </p:nvSpPr>
        <p:spPr>
          <a:xfrm>
            <a:off x="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zh-TW">
                <a:latin typeface="DFKai-SB"/>
                <a:ea typeface="DFKai-SB"/>
                <a:cs typeface="DFKai-SB"/>
                <a:sym typeface="DFKai-SB"/>
              </a:rPr>
              <a:t>　</a:t>
            </a:r>
            <a:endParaRPr/>
          </a:p>
        </p:txBody>
      </p:sp>
      <p:sp>
        <p:nvSpPr>
          <p:cNvPr id="929" name="Google Shape;929;p50"/>
          <p:cNvSpPr txBox="1"/>
          <p:nvPr/>
        </p:nvSpPr>
        <p:spPr>
          <a:xfrm>
            <a:off x="1329531" y="245097"/>
            <a:ext cx="6484938" cy="61864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600"/>
              <a:buFont typeface="DFKai-SB"/>
              <a:buNone/>
            </a:pPr>
            <a:r>
              <a:rPr lang="zh-TW" sz="66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全體：</a:t>
            </a:r>
            <a:endParaRPr sz="66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600"/>
              <a:buFont typeface="DFKai-SB"/>
              <a:buNone/>
            </a:pPr>
            <a:r>
              <a:rPr lang="zh-TW" sz="66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  天下萬國，</a:t>
            </a:r>
            <a:endParaRPr sz="66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600"/>
              <a:buFont typeface="DFKai-SB"/>
              <a:buNone/>
            </a:pPr>
            <a:r>
              <a:rPr lang="zh-TW" sz="66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  普世權威，</a:t>
            </a:r>
            <a:endParaRPr sz="66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600"/>
              <a:buFont typeface="DFKai-SB"/>
              <a:buNone/>
            </a:pPr>
            <a:r>
              <a:rPr lang="zh-TW" sz="66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　  一切榮耀，</a:t>
            </a:r>
            <a:endParaRPr sz="66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600"/>
              <a:buFont typeface="DFKai-SB"/>
              <a:buNone/>
            </a:pPr>
            <a:r>
              <a:rPr lang="zh-TW" sz="66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  永歸於祢。</a:t>
            </a:r>
            <a:endParaRPr sz="66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4" name="Google Shape;934;p51"/>
          <p:cNvSpPr/>
          <p:nvPr/>
        </p:nvSpPr>
        <p:spPr>
          <a:xfrm>
            <a:off x="380032" y="9939"/>
            <a:ext cx="8595001" cy="66294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</a:pPr>
            <a:endParaRPr sz="6000" b="0" i="0" u="none" strike="noStrike" cap="none" dirty="0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主禮：……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祢是天主，永生永王。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54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全體：阿 們。</a:t>
            </a:r>
            <a:endParaRPr sz="60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</a:pPr>
            <a:endParaRPr sz="5400" b="0" i="0" u="none" strike="noStrike" cap="none" dirty="0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9" name="Google Shape;939;p52"/>
          <p:cNvSpPr txBox="1"/>
          <p:nvPr/>
        </p:nvSpPr>
        <p:spPr>
          <a:xfrm>
            <a:off x="179388" y="625475"/>
            <a:ext cx="8569325" cy="19389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主禮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：</a:t>
            </a: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願主的平安常與你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       們同在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。</a:t>
            </a:r>
            <a:endParaRPr sz="1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  <p:sp>
        <p:nvSpPr>
          <p:cNvPr id="940" name="Google Shape;940;p52"/>
          <p:cNvSpPr txBox="1"/>
          <p:nvPr/>
        </p:nvSpPr>
        <p:spPr>
          <a:xfrm>
            <a:off x="179388" y="4437063"/>
            <a:ext cx="8569325" cy="1200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主禮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：</a:t>
            </a: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請大家互祝平安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。</a:t>
            </a:r>
            <a:endParaRPr sz="1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  <p:sp>
        <p:nvSpPr>
          <p:cNvPr id="941" name="Google Shape;941;p52"/>
          <p:cNvSpPr txBox="1"/>
          <p:nvPr/>
        </p:nvSpPr>
        <p:spPr>
          <a:xfrm>
            <a:off x="179388" y="2917825"/>
            <a:ext cx="8569325" cy="101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全體</a:t>
            </a:r>
            <a:r>
              <a:rPr lang="zh-TW" sz="54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：</a:t>
            </a: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也與你的心靈同在</a:t>
            </a:r>
            <a:endParaRPr sz="60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7" name="Google Shape;617;p2"/>
          <p:cNvSpPr txBox="1">
            <a:spLocks noGrp="1"/>
          </p:cNvSpPr>
          <p:nvPr>
            <p:ph type="title" idx="4294967295"/>
          </p:nvPr>
        </p:nvSpPr>
        <p:spPr>
          <a:xfrm>
            <a:off x="498475" y="265113"/>
            <a:ext cx="8105775" cy="1147762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lgDashDot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zh-TW" sz="7200" b="1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Times New Roman"/>
              </a:rPr>
              <a:t>致     候     詞</a:t>
            </a:r>
            <a:endParaRPr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618" name="Google Shape;618;p2"/>
          <p:cNvSpPr txBox="1"/>
          <p:nvPr/>
        </p:nvSpPr>
        <p:spPr>
          <a:xfrm>
            <a:off x="1116013" y="1954213"/>
            <a:ext cx="6985000" cy="2124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主禮：因父、及子、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       及聖神之名。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  <p:sp>
        <p:nvSpPr>
          <p:cNvPr id="619" name="Google Shape;619;p2"/>
          <p:cNvSpPr txBox="1"/>
          <p:nvPr/>
        </p:nvSpPr>
        <p:spPr>
          <a:xfrm>
            <a:off x="1111250" y="4724400"/>
            <a:ext cx="5548313" cy="1108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全體：阿 們。</a:t>
            </a:r>
            <a:endParaRPr sz="60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</p:spTree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6" name="Google Shape;946;p53"/>
          <p:cNvSpPr txBox="1"/>
          <p:nvPr/>
        </p:nvSpPr>
        <p:spPr>
          <a:xfrm>
            <a:off x="739327" y="39757"/>
            <a:ext cx="7728809" cy="69618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Times New Roman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除免世罪的天主羔羊，</a:t>
            </a:r>
            <a:endParaRPr sz="60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Times New Roman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求祢垂憐我們。</a:t>
            </a:r>
            <a:endParaRPr sz="60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Times New Roman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除免世罪的天主羔羊，</a:t>
            </a:r>
            <a:endParaRPr sz="60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Times New Roman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求祢垂憐我們。</a:t>
            </a:r>
            <a:endParaRPr sz="60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Times New Roman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除免世罪的天主羔羊，</a:t>
            </a:r>
            <a:endParaRPr sz="60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Arial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求祢賜給我們平安。 　</a:t>
            </a:r>
            <a:endParaRPr sz="60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1" name="Google Shape;951;p54"/>
          <p:cNvSpPr txBox="1"/>
          <p:nvPr/>
        </p:nvSpPr>
        <p:spPr>
          <a:xfrm>
            <a:off x="488087" y="227772"/>
            <a:ext cx="8167825" cy="74419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主禮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：… , </a:t>
            </a: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蒙召來赴聖宴的人是有福的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。</a:t>
            </a:r>
            <a:endParaRPr sz="5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54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全體：</a:t>
            </a:r>
            <a:endParaRPr sz="60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l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54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主，我當不起祢到我心裡來，只要祢說一句話，我的靈魂就會痊癒。</a:t>
            </a:r>
            <a:endParaRPr sz="60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</a:pPr>
            <a:endParaRPr sz="5400" b="0" i="0" u="none" strike="noStrike" cap="none" dirty="0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56" name="Google Shape;956;p55" descr="C:\Users\Josephine\Desktop\imagesCAINE33Q.jp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979613" y="549275"/>
            <a:ext cx="5132387" cy="3702050"/>
          </a:xfrm>
          <a:prstGeom prst="rect">
            <a:avLst/>
          </a:prstGeom>
          <a:noFill/>
          <a:ln>
            <a:noFill/>
          </a:ln>
        </p:spPr>
      </p:pic>
      <p:sp>
        <p:nvSpPr>
          <p:cNvPr id="957" name="Google Shape;957;p55"/>
          <p:cNvSpPr txBox="1"/>
          <p:nvPr/>
        </p:nvSpPr>
        <p:spPr>
          <a:xfrm flipH="1">
            <a:off x="717550" y="4576763"/>
            <a:ext cx="7921625" cy="1016000"/>
          </a:xfrm>
          <a:prstGeom prst="rect">
            <a:avLst/>
          </a:prstGeom>
          <a:noFill/>
          <a:ln w="9525" cap="flat" cmpd="sng">
            <a:solidFill>
              <a:srgbClr val="E80000"/>
            </a:solidFill>
            <a:prstDash val="dash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5800"/>
              <a:buFont typeface="Arial"/>
              <a:buNone/>
            </a:pPr>
            <a:r>
              <a:rPr lang="zh-TW" sz="5800" b="0" i="0" u="none" strike="noStrike" cap="none" dirty="0">
                <a:solidFill>
                  <a:srgbClr val="E80000"/>
                </a:solidFill>
                <a:latin typeface="Arial"/>
                <a:ea typeface="Arial"/>
                <a:cs typeface="Arial"/>
                <a:sym typeface="Arial"/>
              </a:rPr>
              <a:t>  </a:t>
            </a:r>
            <a:r>
              <a:rPr lang="zh-TW" sz="6000" b="0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請教友依序恭領聖體</a:t>
            </a:r>
            <a:endParaRPr sz="1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</p:spTree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" name="Google Shape;962;g3aaa50201ad_0_0"/>
          <p:cNvSpPr txBox="1"/>
          <p:nvPr/>
        </p:nvSpPr>
        <p:spPr>
          <a:xfrm>
            <a:off x="468300" y="418410"/>
            <a:ext cx="8207400" cy="831000"/>
          </a:xfrm>
          <a:prstGeom prst="rect">
            <a:avLst/>
          </a:prstGeom>
          <a:noFill/>
          <a:ln w="9525" cap="flat" cmpd="sng">
            <a:solidFill>
              <a:srgbClr val="E80000"/>
            </a:solidFill>
            <a:prstDash val="lgDashDot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800"/>
              <a:buFont typeface="Arial"/>
              <a:buNone/>
            </a:pPr>
            <a:r>
              <a:rPr lang="zh-TW" sz="4800" b="1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領      主      曲 </a:t>
            </a:r>
            <a:endParaRPr sz="48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  <p:sp>
        <p:nvSpPr>
          <p:cNvPr id="963" name="Google Shape;963;g3aaa50201ad_0_0"/>
          <p:cNvSpPr txBox="1">
            <a:spLocks noGrp="1"/>
          </p:cNvSpPr>
          <p:nvPr>
            <p:ph type="title" idx="4294967295"/>
          </p:nvPr>
        </p:nvSpPr>
        <p:spPr>
          <a:xfrm>
            <a:off x="628650" y="2942960"/>
            <a:ext cx="7886700" cy="14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Microsoft YaHei"/>
              <a:buNone/>
            </a:pPr>
            <a:r>
              <a:rPr lang="zh-CN" altLang="en-US" sz="8000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/>
                <a:sym typeface="Arial"/>
              </a:rPr>
              <a:t>新巴斯卦</a:t>
            </a:r>
            <a:endParaRPr sz="8000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7" name="Google Shape;997;p164"/>
          <p:cNvSpPr txBox="1">
            <a:spLocks noGrp="1"/>
          </p:cNvSpPr>
          <p:nvPr>
            <p:ph type="title"/>
          </p:nvPr>
        </p:nvSpPr>
        <p:spPr>
          <a:xfrm>
            <a:off x="611187" y="-315912"/>
            <a:ext cx="7886700" cy="14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Microsoft YaHei"/>
              <a:buNone/>
            </a:pPr>
            <a:r>
              <a:rPr lang="zh-TW" sz="4400" b="0" i="0" u="none" dirty="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新巴斯卦</a:t>
            </a:r>
            <a:endParaRPr dirty="0">
              <a:solidFill>
                <a:srgbClr val="C00000"/>
              </a:solidFill>
            </a:endParaRPr>
          </a:p>
        </p:txBody>
      </p:sp>
      <p:sp>
        <p:nvSpPr>
          <p:cNvPr id="998" name="Google Shape;998;p164"/>
          <p:cNvSpPr txBox="1">
            <a:spLocks noGrp="1"/>
          </p:cNvSpPr>
          <p:nvPr>
            <p:ph type="body" idx="1"/>
          </p:nvPr>
        </p:nvSpPr>
        <p:spPr>
          <a:xfrm>
            <a:off x="-269624" y="1124088"/>
            <a:ext cx="9065754" cy="5686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71500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5400"/>
              <a:buFont typeface="Arial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主羔羊已被宰，阿肋路亞！主基督，阿肋路亞！</a:t>
            </a:r>
            <a:endParaRPr sz="6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rgbClr val="C00000"/>
              </a:buClr>
              <a:buSzPts val="5400"/>
              <a:buFont typeface="Arial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阿肋路亞，阿肋路亞！</a:t>
            </a:r>
            <a:endParaRPr sz="60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Microsoft YaHei"/>
              <a:sym typeface="Microsoft YaHei"/>
            </a:endParaRPr>
          </a:p>
          <a:p>
            <a:pPr marL="0" marR="0" lvl="0" indent="0" algn="just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</a:pPr>
            <a:r>
              <a:rPr lang="zh-TW" sz="6000" b="0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1. 新約的羔羊，聖神豐盛筵席，基督至聖羔羊，為我等流徙人間。</a:t>
            </a:r>
            <a:endParaRPr sz="6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99" name="Google Shape;999;p164"/>
          <p:cNvSpPr txBox="1"/>
          <p:nvPr/>
        </p:nvSpPr>
        <p:spPr>
          <a:xfrm>
            <a:off x="5076825" y="6237287"/>
            <a:ext cx="3816300" cy="3385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zh-TW" sz="1600" b="0" i="0" u="none" strike="noStrike" cap="none" dirty="0">
                <a:solidFill>
                  <a:schemeClr val="accent6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新巴斯卦 1 of 8</a:t>
            </a:r>
            <a:endParaRPr sz="1600" dirty="0">
              <a:solidFill>
                <a:schemeClr val="accent6">
                  <a:lumMod val="7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p:transition spd="slow">
    <p:push dir="r"/>
  </p:transition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4" name="Google Shape;1004;p165"/>
          <p:cNvSpPr txBox="1">
            <a:spLocks noGrp="1"/>
          </p:cNvSpPr>
          <p:nvPr>
            <p:ph type="title"/>
          </p:nvPr>
        </p:nvSpPr>
        <p:spPr>
          <a:xfrm>
            <a:off x="611187" y="-315912"/>
            <a:ext cx="7886700" cy="14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Microsoft YaHei"/>
              <a:buNone/>
            </a:pPr>
            <a:r>
              <a:rPr lang="zh-TW" sz="4400" b="0" i="0" u="none" dirty="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新巴斯卦</a:t>
            </a:r>
            <a:endParaRPr dirty="0">
              <a:solidFill>
                <a:srgbClr val="C00000"/>
              </a:solidFill>
            </a:endParaRPr>
          </a:p>
        </p:txBody>
      </p:sp>
      <p:sp>
        <p:nvSpPr>
          <p:cNvPr id="1005" name="Google Shape;1005;p165"/>
          <p:cNvSpPr txBox="1">
            <a:spLocks noGrp="1"/>
          </p:cNvSpPr>
          <p:nvPr>
            <p:ph type="body" idx="1"/>
          </p:nvPr>
        </p:nvSpPr>
        <p:spPr>
          <a:xfrm>
            <a:off x="204270" y="1124088"/>
            <a:ext cx="8640900" cy="5686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5400"/>
              <a:buFont typeface="Arial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主羔羊已被宰，阿肋路亞！主基督，阿肋路亞！</a:t>
            </a:r>
            <a:endParaRPr sz="6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rgbClr val="C00000"/>
              </a:buClr>
              <a:buSzPts val="5400"/>
              <a:buFont typeface="Arial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阿肋路亞，阿肋路亞！</a:t>
            </a:r>
            <a:endParaRPr sz="60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Microsoft YaHei"/>
              <a:sym typeface="Microsoft YaHei"/>
            </a:endParaRPr>
          </a:p>
          <a:p>
            <a:pPr marL="0" marR="0" lvl="0" indent="0" algn="just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6400"/>
              <a:buFont typeface="Arial"/>
              <a:buNone/>
            </a:pPr>
            <a:r>
              <a:rPr lang="zh-TW" sz="6000" b="0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2.新約的羔羊，全人類之喜樂，生命之門大啟，給我眾以新活力。</a:t>
            </a:r>
            <a:endParaRPr sz="6000" b="0" i="0" u="none" strike="noStrike" cap="none" dirty="0">
              <a:solidFill>
                <a:schemeClr val="dk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Microsoft YaHei"/>
              <a:sym typeface="Microsoft YaHei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</a:pPr>
            <a:endParaRPr dirty="0"/>
          </a:p>
        </p:txBody>
      </p:sp>
      <p:sp>
        <p:nvSpPr>
          <p:cNvPr id="1006" name="Google Shape;1006;p165"/>
          <p:cNvSpPr txBox="1"/>
          <p:nvPr/>
        </p:nvSpPr>
        <p:spPr>
          <a:xfrm>
            <a:off x="5076825" y="6237287"/>
            <a:ext cx="3816300" cy="3385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zh-TW" sz="1600" b="0" i="0" u="none" strike="noStrike" cap="none" dirty="0">
                <a:solidFill>
                  <a:schemeClr val="accent6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新巴斯卦 2 of 8</a:t>
            </a:r>
            <a:endParaRPr sz="1600" dirty="0">
              <a:solidFill>
                <a:schemeClr val="accent6">
                  <a:lumMod val="7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p:transition spd="slow">
    <p:push dir="r"/>
  </p:transition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1" name="Google Shape;1011;p166"/>
          <p:cNvSpPr txBox="1">
            <a:spLocks noGrp="1"/>
          </p:cNvSpPr>
          <p:nvPr>
            <p:ph type="title"/>
          </p:nvPr>
        </p:nvSpPr>
        <p:spPr>
          <a:xfrm>
            <a:off x="611187" y="-315912"/>
            <a:ext cx="7886700" cy="14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Microsoft YaHei"/>
              <a:buNone/>
            </a:pPr>
            <a:r>
              <a:rPr lang="zh-TW" sz="4400" b="0" i="0" u="none" dirty="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新巴斯卦</a:t>
            </a:r>
            <a:endParaRPr dirty="0">
              <a:solidFill>
                <a:srgbClr val="C00000"/>
              </a:solidFill>
            </a:endParaRPr>
          </a:p>
        </p:txBody>
      </p:sp>
      <p:sp>
        <p:nvSpPr>
          <p:cNvPr id="1012" name="Google Shape;1012;p166"/>
          <p:cNvSpPr txBox="1">
            <a:spLocks noGrp="1"/>
          </p:cNvSpPr>
          <p:nvPr>
            <p:ph type="body" idx="1"/>
          </p:nvPr>
        </p:nvSpPr>
        <p:spPr>
          <a:xfrm>
            <a:off x="234087" y="1124088"/>
            <a:ext cx="8640900" cy="5686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5400"/>
              <a:buFont typeface="Arial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主羔羊已被宰，阿肋路亞！主基督，阿肋路亞！</a:t>
            </a:r>
            <a:endParaRPr sz="6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rgbClr val="C00000"/>
              </a:buClr>
              <a:buSzPts val="5400"/>
              <a:buFont typeface="Arial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阿肋路亞，阿肋路亞！</a:t>
            </a:r>
            <a:endParaRPr sz="60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Microsoft YaHei"/>
              <a:sym typeface="Microsoft YaHei"/>
            </a:endParaRPr>
          </a:p>
          <a:p>
            <a:pPr marL="0" marR="0" lvl="0" indent="0" algn="just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</a:pPr>
            <a:r>
              <a:rPr lang="zh-TW" sz="6000" b="0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3. 新約的羔羊，席間歡聲四起，上主賓客滿座，眾人賜飲主</a:t>
            </a:r>
            <a:r>
              <a:rPr lang="zh-TW" sz="6000" dirty="0"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盛</a:t>
            </a:r>
            <a:r>
              <a:rPr lang="zh-TW" sz="6000" b="0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宴。</a:t>
            </a:r>
            <a:endParaRPr sz="6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013" name="Google Shape;1013;p166"/>
          <p:cNvSpPr txBox="1"/>
          <p:nvPr/>
        </p:nvSpPr>
        <p:spPr>
          <a:xfrm>
            <a:off x="5076825" y="6237287"/>
            <a:ext cx="3816300" cy="3385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zh-TW" sz="1600" b="0" i="0" u="none" strike="noStrike" cap="none" dirty="0">
                <a:solidFill>
                  <a:schemeClr val="accent6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新巴斯卦 3 of 8</a:t>
            </a:r>
            <a:endParaRPr sz="1600" dirty="0">
              <a:solidFill>
                <a:schemeClr val="accent6">
                  <a:lumMod val="7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p:transition spd="slow">
    <p:push dir="r"/>
  </p:transition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8" name="Google Shape;1018;p167"/>
          <p:cNvSpPr txBox="1">
            <a:spLocks noGrp="1"/>
          </p:cNvSpPr>
          <p:nvPr>
            <p:ph type="title"/>
          </p:nvPr>
        </p:nvSpPr>
        <p:spPr>
          <a:xfrm>
            <a:off x="611187" y="-315912"/>
            <a:ext cx="7886700" cy="14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Microsoft YaHei"/>
              <a:buNone/>
            </a:pPr>
            <a:r>
              <a:rPr lang="zh-TW" sz="4400" b="0" i="0" u="none" dirty="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新巴斯卦</a:t>
            </a:r>
            <a:endParaRPr dirty="0">
              <a:solidFill>
                <a:srgbClr val="C00000"/>
              </a:solidFill>
            </a:endParaRPr>
          </a:p>
        </p:txBody>
      </p:sp>
      <p:sp>
        <p:nvSpPr>
          <p:cNvPr id="1019" name="Google Shape;1019;p167"/>
          <p:cNvSpPr txBox="1">
            <a:spLocks noGrp="1"/>
          </p:cNvSpPr>
          <p:nvPr>
            <p:ph type="body" idx="1"/>
          </p:nvPr>
        </p:nvSpPr>
        <p:spPr>
          <a:xfrm>
            <a:off x="234087" y="1040440"/>
            <a:ext cx="8640900" cy="5686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5400"/>
              <a:buFont typeface="Arial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主羔羊已被宰，阿肋路亞！主基督，阿肋路亞！</a:t>
            </a:r>
            <a:endParaRPr sz="6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rgbClr val="C00000"/>
              </a:buClr>
              <a:buSzPts val="5400"/>
              <a:buFont typeface="Arial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阿肋路亞，阿肋路亞！</a:t>
            </a:r>
            <a:endParaRPr sz="60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Microsoft YaHei"/>
              <a:sym typeface="Microsoft YaHei"/>
            </a:endParaRPr>
          </a:p>
          <a:p>
            <a:pPr marL="0" marR="0" lvl="0" indent="0" algn="just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Arial"/>
              <a:buNone/>
            </a:pPr>
            <a:r>
              <a:rPr lang="zh-TW" sz="6000" b="0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4. 新約的羔羊，看受洗的聖者，長袍皎潔輝耀，參與羔羊之婚約。</a:t>
            </a:r>
            <a:endParaRPr sz="6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020" name="Google Shape;1020;p167"/>
          <p:cNvSpPr txBox="1"/>
          <p:nvPr/>
        </p:nvSpPr>
        <p:spPr>
          <a:xfrm>
            <a:off x="5076825" y="6237287"/>
            <a:ext cx="3816300" cy="3385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zh-TW" sz="1600" b="0" i="0" u="none" strike="noStrike" cap="none" dirty="0">
                <a:solidFill>
                  <a:schemeClr val="accent6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新巴斯卦 4 of 8</a:t>
            </a:r>
            <a:endParaRPr sz="1600" dirty="0">
              <a:solidFill>
                <a:schemeClr val="accent6">
                  <a:lumMod val="7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p:transition spd="slow">
    <p:push dir="r"/>
  </p:transition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Google Shape;1025;p168"/>
          <p:cNvSpPr txBox="1">
            <a:spLocks noGrp="1"/>
          </p:cNvSpPr>
          <p:nvPr>
            <p:ph type="title"/>
          </p:nvPr>
        </p:nvSpPr>
        <p:spPr>
          <a:xfrm>
            <a:off x="611187" y="-315912"/>
            <a:ext cx="7886700" cy="14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Microsoft YaHei"/>
              <a:buNone/>
            </a:pPr>
            <a:r>
              <a:rPr lang="zh-TW" sz="4400" b="0" i="0" u="none" dirty="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新巴斯卦</a:t>
            </a:r>
            <a:endParaRPr dirty="0">
              <a:solidFill>
                <a:srgbClr val="C00000"/>
              </a:solidFill>
            </a:endParaRPr>
          </a:p>
        </p:txBody>
      </p:sp>
      <p:sp>
        <p:nvSpPr>
          <p:cNvPr id="1026" name="Google Shape;1026;p168"/>
          <p:cNvSpPr txBox="1">
            <a:spLocks noGrp="1"/>
          </p:cNvSpPr>
          <p:nvPr>
            <p:ph type="body" idx="1"/>
          </p:nvPr>
        </p:nvSpPr>
        <p:spPr>
          <a:xfrm>
            <a:off x="252225" y="950987"/>
            <a:ext cx="8640900" cy="5686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5400"/>
              <a:buFont typeface="Arial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主羔羊已被宰，阿肋路亞！主基督，阿肋路亞！</a:t>
            </a:r>
            <a:endParaRPr sz="6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rgbClr val="C00000"/>
              </a:buClr>
              <a:buSzPts val="5400"/>
              <a:buFont typeface="Arial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阿肋路亞，阿肋路亞！</a:t>
            </a:r>
            <a:endParaRPr sz="60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Microsoft YaHei"/>
              <a:sym typeface="Microsoft YaHei"/>
            </a:endParaRPr>
          </a:p>
          <a:p>
            <a:pPr marL="0" marR="0" lvl="0" indent="0" algn="just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Arial"/>
              <a:buNone/>
            </a:pPr>
            <a:r>
              <a:rPr lang="zh-TW" sz="6000" b="0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5. 新約的羔羊，心內之火常明，光芒亮如皓日，燦然輝煌不泯滅。</a:t>
            </a:r>
            <a:endParaRPr sz="6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027" name="Google Shape;1027;p168"/>
          <p:cNvSpPr txBox="1"/>
          <p:nvPr/>
        </p:nvSpPr>
        <p:spPr>
          <a:xfrm>
            <a:off x="5076825" y="6237287"/>
            <a:ext cx="3816300" cy="3385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zh-TW" sz="1600" b="0" i="0" u="none" strike="noStrike" cap="none" dirty="0">
                <a:solidFill>
                  <a:schemeClr val="accent6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新巴斯卦 5 of 8</a:t>
            </a:r>
            <a:endParaRPr sz="1600" dirty="0">
              <a:solidFill>
                <a:schemeClr val="accent6">
                  <a:lumMod val="7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p:transition spd="slow">
    <p:push dir="r"/>
  </p:transition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2" name="Google Shape;1032;p169"/>
          <p:cNvSpPr txBox="1">
            <a:spLocks noGrp="1"/>
          </p:cNvSpPr>
          <p:nvPr>
            <p:ph type="title"/>
          </p:nvPr>
        </p:nvSpPr>
        <p:spPr>
          <a:xfrm>
            <a:off x="611187" y="-315912"/>
            <a:ext cx="7886700" cy="14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Microsoft YaHei"/>
              <a:buNone/>
            </a:pPr>
            <a:r>
              <a:rPr lang="zh-TW" sz="4400" b="0" i="0" u="none" dirty="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新巴斯卦</a:t>
            </a:r>
            <a:endParaRPr dirty="0">
              <a:solidFill>
                <a:srgbClr val="C00000"/>
              </a:solidFill>
            </a:endParaRPr>
          </a:p>
        </p:txBody>
      </p:sp>
      <p:sp>
        <p:nvSpPr>
          <p:cNvPr id="1033" name="Google Shape;1033;p169"/>
          <p:cNvSpPr txBox="1">
            <a:spLocks noGrp="1"/>
          </p:cNvSpPr>
          <p:nvPr>
            <p:ph type="body" idx="1"/>
          </p:nvPr>
        </p:nvSpPr>
        <p:spPr>
          <a:xfrm>
            <a:off x="252225" y="1025663"/>
            <a:ext cx="8640900" cy="5686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5400"/>
              <a:buFont typeface="Arial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主羔羊已被宰，阿肋路亞！主基督，阿肋路亞！</a:t>
            </a:r>
            <a:endParaRPr sz="6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rgbClr val="C00000"/>
              </a:buClr>
              <a:buSzPts val="5400"/>
              <a:buFont typeface="Arial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阿肋路亞，阿肋路亞！</a:t>
            </a:r>
            <a:endParaRPr sz="60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Microsoft YaHei"/>
              <a:sym typeface="Microsoft YaHei"/>
            </a:endParaRPr>
          </a:p>
          <a:p>
            <a:pPr marL="0" marR="0" lvl="0" indent="0" algn="just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Arial"/>
              <a:buNone/>
            </a:pPr>
            <a:r>
              <a:rPr lang="zh-TW" sz="6000" b="0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6. 新約的羔羊，復生之主基督，衝破死亡領域，廣施濟眾賜永生。</a:t>
            </a:r>
            <a:endParaRPr sz="6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034" name="Google Shape;1034;p169"/>
          <p:cNvSpPr txBox="1"/>
          <p:nvPr/>
        </p:nvSpPr>
        <p:spPr>
          <a:xfrm>
            <a:off x="5076825" y="6237287"/>
            <a:ext cx="3816300" cy="3385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zh-TW" sz="1600" b="0" i="0" u="none" strike="noStrike" cap="none" dirty="0">
                <a:solidFill>
                  <a:schemeClr val="accent6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新巴斯卦 6 of 8</a:t>
            </a:r>
            <a:endParaRPr sz="1600" dirty="0">
              <a:solidFill>
                <a:schemeClr val="accent6">
                  <a:lumMod val="7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p:transition spd="slow">
    <p:push dir="r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" name="Google Shape;624;p3"/>
          <p:cNvSpPr txBox="1"/>
          <p:nvPr/>
        </p:nvSpPr>
        <p:spPr>
          <a:xfrm>
            <a:off x="258913" y="628253"/>
            <a:ext cx="8796600" cy="56014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58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主禮：願天父的慈愛，</a:t>
            </a:r>
            <a:endParaRPr sz="58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800"/>
              <a:buFont typeface="DFKai-SB"/>
              <a:buNone/>
            </a:pPr>
            <a:r>
              <a:rPr lang="zh-TW" sz="58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       基督的聖寵，</a:t>
            </a:r>
            <a:endParaRPr sz="58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800"/>
              <a:buFont typeface="DFKai-SB"/>
              <a:buNone/>
            </a:pPr>
            <a:r>
              <a:rPr lang="zh-TW" sz="58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       聖神的恩賜，</a:t>
            </a:r>
            <a:endParaRPr sz="58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800"/>
              <a:buFont typeface="DFKai-SB"/>
              <a:buNone/>
            </a:pPr>
            <a:r>
              <a:rPr lang="zh-TW" sz="58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       與你們同在。</a:t>
            </a:r>
            <a:endParaRPr sz="58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120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58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全體：也與你的心靈同在。</a:t>
            </a:r>
            <a:endParaRPr sz="58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</p:spTree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9" name="Google Shape;1039;p170"/>
          <p:cNvSpPr txBox="1">
            <a:spLocks noGrp="1"/>
          </p:cNvSpPr>
          <p:nvPr>
            <p:ph type="title"/>
          </p:nvPr>
        </p:nvSpPr>
        <p:spPr>
          <a:xfrm>
            <a:off x="611187" y="-315912"/>
            <a:ext cx="7886700" cy="14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Microsoft YaHei"/>
              <a:buNone/>
            </a:pPr>
            <a:r>
              <a:rPr lang="zh-TW" sz="4400" b="0" i="0" u="none" dirty="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新巴斯卦</a:t>
            </a:r>
            <a:endParaRPr dirty="0">
              <a:solidFill>
                <a:srgbClr val="C00000"/>
              </a:solidFill>
            </a:endParaRPr>
          </a:p>
        </p:txBody>
      </p:sp>
      <p:sp>
        <p:nvSpPr>
          <p:cNvPr id="1040" name="Google Shape;1040;p170"/>
          <p:cNvSpPr txBox="1">
            <a:spLocks noGrp="1"/>
          </p:cNvSpPr>
          <p:nvPr>
            <p:ph type="body" idx="1"/>
          </p:nvPr>
        </p:nvSpPr>
        <p:spPr>
          <a:xfrm>
            <a:off x="252224" y="950987"/>
            <a:ext cx="8772505" cy="5686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5400"/>
              <a:buFont typeface="Arial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主羔羊已被宰，阿肋路亞！主基督，阿肋路亞！</a:t>
            </a:r>
            <a:endParaRPr sz="6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rgbClr val="C00000"/>
              </a:buClr>
              <a:buSzPts val="5400"/>
              <a:buFont typeface="Arial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阿肋路亞，阿肋路亞！</a:t>
            </a:r>
            <a:endParaRPr sz="60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Microsoft YaHei"/>
              <a:sym typeface="Microsoft YaHei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Arial"/>
              <a:buNone/>
            </a:pPr>
            <a:r>
              <a:rPr lang="zh-TW" sz="6000" b="0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7.</a:t>
            </a:r>
            <a:r>
              <a:rPr lang="en-US" altLang="zh-TW" sz="6000" b="0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  </a:t>
            </a:r>
            <a:r>
              <a:rPr lang="zh-TW" sz="6000" b="0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新約的羔羊，我等俯伏求爾，務請伸手援助，讚佑信眾渡世海。</a:t>
            </a:r>
            <a:endParaRPr sz="6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041" name="Google Shape;1041;p170"/>
          <p:cNvSpPr txBox="1"/>
          <p:nvPr/>
        </p:nvSpPr>
        <p:spPr>
          <a:xfrm>
            <a:off x="5076825" y="6237287"/>
            <a:ext cx="3816300" cy="3385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zh-TW" sz="1600" b="0" i="0" u="none" strike="noStrike" cap="none" dirty="0">
                <a:solidFill>
                  <a:schemeClr val="accent6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新巴斯卦 7 of 8</a:t>
            </a:r>
            <a:endParaRPr sz="1600" dirty="0">
              <a:solidFill>
                <a:schemeClr val="accent6">
                  <a:lumMod val="7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p:transition spd="slow">
    <p:push dir="r"/>
  </p:transition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6" name="Google Shape;1046;p171"/>
          <p:cNvSpPr txBox="1">
            <a:spLocks noGrp="1"/>
          </p:cNvSpPr>
          <p:nvPr>
            <p:ph type="title"/>
          </p:nvPr>
        </p:nvSpPr>
        <p:spPr>
          <a:xfrm>
            <a:off x="611187" y="-315912"/>
            <a:ext cx="7886700" cy="14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Microsoft YaHei"/>
              <a:buNone/>
            </a:pPr>
            <a:r>
              <a:rPr lang="zh-TW" sz="4400" b="0" i="0" u="none" dirty="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新巴斯卦</a:t>
            </a:r>
            <a:endParaRPr dirty="0">
              <a:solidFill>
                <a:srgbClr val="C00000"/>
              </a:solidFill>
            </a:endParaRPr>
          </a:p>
        </p:txBody>
      </p:sp>
      <p:sp>
        <p:nvSpPr>
          <p:cNvPr id="1047" name="Google Shape;1047;p171"/>
          <p:cNvSpPr txBox="1">
            <a:spLocks noGrp="1"/>
          </p:cNvSpPr>
          <p:nvPr>
            <p:ph type="body" idx="1"/>
          </p:nvPr>
        </p:nvSpPr>
        <p:spPr>
          <a:xfrm>
            <a:off x="234087" y="950987"/>
            <a:ext cx="8640900" cy="5686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5400"/>
              <a:buFont typeface="Arial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主羔羊已被宰，阿肋路亞！主基督，阿肋路亞！</a:t>
            </a:r>
            <a:endParaRPr sz="6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rgbClr val="C00000"/>
              </a:buClr>
              <a:buSzPts val="5400"/>
              <a:buFont typeface="Arial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阿肋路亞，阿肋路亞！</a:t>
            </a:r>
            <a:endParaRPr sz="60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Microsoft YaHei"/>
              <a:sym typeface="Microsoft YaHei"/>
            </a:endParaRPr>
          </a:p>
          <a:p>
            <a:pPr marL="0" marR="0" lvl="0" indent="0" algn="just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Arial"/>
              <a:buNone/>
            </a:pPr>
            <a:r>
              <a:rPr lang="zh-TW" sz="6000" b="0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8. 新約的羔羊，基督請允我求，願主聲名遠揚，萬古受稱頌，阿們。</a:t>
            </a:r>
            <a:endParaRPr sz="6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marR="0" lvl="0" indent="0" algn="just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Arial"/>
              <a:buNone/>
            </a:pPr>
            <a:br>
              <a:rPr lang="zh-TW" sz="6000" b="0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</a:br>
            <a:endParaRPr sz="6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048" name="Google Shape;1048;p171"/>
          <p:cNvSpPr txBox="1"/>
          <p:nvPr/>
        </p:nvSpPr>
        <p:spPr>
          <a:xfrm>
            <a:off x="5076825" y="6237287"/>
            <a:ext cx="3816300" cy="3385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zh-TW" sz="1600" b="0" i="0" u="none" strike="noStrike" cap="none" dirty="0">
                <a:solidFill>
                  <a:schemeClr val="accent6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新巴斯卦 8 of 8</a:t>
            </a:r>
            <a:endParaRPr sz="1600" dirty="0">
              <a:solidFill>
                <a:schemeClr val="accent6">
                  <a:lumMod val="7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p:transition spd="slow">
    <p:push dir="r"/>
  </p:transition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7" name="Google Shape;997;p57"/>
          <p:cNvSpPr txBox="1"/>
          <p:nvPr/>
        </p:nvSpPr>
        <p:spPr>
          <a:xfrm>
            <a:off x="250825" y="1847436"/>
            <a:ext cx="9217025" cy="45242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Times New Roman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主禮：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/>
              <a:sym typeface="Times New Roman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Times New Roman"/>
              <a:buNone/>
            </a:pPr>
            <a:r>
              <a:rPr lang="en-US" alt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  </a:t>
            </a: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上主，……</a:t>
            </a:r>
            <a:r>
              <a:rPr lang="zh-TW" sz="6000" b="0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以上所求是靠</a:t>
            </a:r>
            <a:endParaRPr sz="6000" b="0" i="0" u="none" strike="noStrike" cap="none" dirty="0">
              <a:solidFill>
                <a:schemeClr val="dk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DFKai-SB"/>
              <a:buNone/>
            </a:pPr>
            <a:r>
              <a:rPr lang="en-US" altLang="zh-TW" sz="6000" b="0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</a:t>
            </a:r>
            <a:r>
              <a:rPr lang="zh-TW" sz="6000" b="0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我們的主基督。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54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全體：阿們</a:t>
            </a:r>
            <a:endParaRPr sz="60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</p:txBody>
      </p:sp>
      <p:sp>
        <p:nvSpPr>
          <p:cNvPr id="998" name="Google Shape;998;p57"/>
          <p:cNvSpPr txBox="1"/>
          <p:nvPr/>
        </p:nvSpPr>
        <p:spPr>
          <a:xfrm>
            <a:off x="250825" y="404813"/>
            <a:ext cx="8642350" cy="1368425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lgDashDot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600"/>
              <a:buFont typeface="Arial"/>
              <a:buNone/>
            </a:pPr>
            <a:r>
              <a:rPr lang="zh-TW" sz="6600" b="0" i="0" u="none" strike="noStrike" cap="none">
                <a:solidFill>
                  <a:srgbClr val="000066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zh-TW" sz="7200" b="1" i="0" u="none" strike="noStrike" cap="none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領  聖  體  後  經  </a:t>
            </a:r>
            <a:endParaRPr sz="1400" b="0" i="0" u="none" strike="noStrike" cap="none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</p:spTree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4" name="Google Shape;1004;p58"/>
          <p:cNvSpPr/>
          <p:nvPr/>
        </p:nvSpPr>
        <p:spPr>
          <a:xfrm>
            <a:off x="395288" y="404813"/>
            <a:ext cx="9223375" cy="11255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主禮</a:t>
            </a:r>
            <a:r>
              <a:rPr lang="zh-TW" sz="5400" b="0" i="0" u="none" strike="noStrike" cap="none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：</a:t>
            </a:r>
            <a:r>
              <a:rPr lang="zh-TW" sz="6000" b="0" i="0" u="none" strike="noStrike" cap="none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願主與你們同在</a:t>
            </a:r>
            <a:r>
              <a:rPr lang="zh-TW" sz="5400" b="0" i="0" u="none" strike="noStrike" cap="none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  <p:sp>
        <p:nvSpPr>
          <p:cNvPr id="1005" name="Google Shape;1005;p58"/>
          <p:cNvSpPr/>
          <p:nvPr/>
        </p:nvSpPr>
        <p:spPr>
          <a:xfrm>
            <a:off x="395288" y="1412875"/>
            <a:ext cx="8748712" cy="11255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全體</a:t>
            </a:r>
            <a:r>
              <a:rPr lang="zh-TW" sz="54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：</a:t>
            </a: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也與你心靈同在</a:t>
            </a:r>
            <a:r>
              <a:rPr lang="zh-TW" sz="54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。</a:t>
            </a:r>
            <a:endParaRPr sz="14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  <p:sp>
        <p:nvSpPr>
          <p:cNvPr id="3" name="文本框 2">
            <a:extLst>
              <a:ext uri="{FF2B5EF4-FFF2-40B4-BE49-F238E27FC236}">
                <a16:creationId xmlns:a16="http://schemas.microsoft.com/office/drawing/2014/main" id="{B41F9DB1-9157-45B5-973D-2E0DCB299003}"/>
              </a:ext>
            </a:extLst>
          </p:cNvPr>
          <p:cNvSpPr txBox="1"/>
          <p:nvPr/>
        </p:nvSpPr>
        <p:spPr>
          <a:xfrm>
            <a:off x="375410" y="2538412"/>
            <a:ext cx="8579747" cy="41534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altLang="en-US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主禮：願全能的天主，</a:t>
            </a:r>
            <a:endParaRPr lang="zh-TW" altLang="en-US"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l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altLang="en-US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		  聖父、聖子、</a:t>
            </a:r>
            <a:endParaRPr lang="zh-TW" altLang="en-US"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l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altLang="en-US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		  聖神，降福你們。</a:t>
            </a:r>
          </a:p>
          <a:p>
            <a:pPr marL="0" marR="0" lvl="0" indent="0" algn="l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altLang="en-US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全體：阿們。</a:t>
            </a:r>
            <a:endParaRPr lang="zh-TW" altLang="en-US" sz="60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</p:spTree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0" name="Google Shape;1010;p59"/>
          <p:cNvSpPr txBox="1"/>
          <p:nvPr/>
        </p:nvSpPr>
        <p:spPr>
          <a:xfrm>
            <a:off x="795338" y="1700213"/>
            <a:ext cx="8305800" cy="34162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主禮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：</a:t>
            </a: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彌撒禮成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。</a:t>
            </a: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你們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       去傳報福音吧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！</a:t>
            </a:r>
            <a:endParaRPr sz="5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　</a:t>
            </a:r>
            <a:endParaRPr sz="1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  <p:sp>
        <p:nvSpPr>
          <p:cNvPr id="1011" name="Google Shape;1011;p59"/>
          <p:cNvSpPr/>
          <p:nvPr/>
        </p:nvSpPr>
        <p:spPr>
          <a:xfrm>
            <a:off x="795338" y="4141787"/>
            <a:ext cx="8208962" cy="101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全體</a:t>
            </a:r>
            <a:r>
              <a:rPr lang="zh-TW" sz="54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：</a:t>
            </a: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感謝天主</a:t>
            </a:r>
            <a:r>
              <a:rPr lang="zh-TW" sz="54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。</a:t>
            </a: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　</a:t>
            </a:r>
            <a:endParaRPr sz="60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6" name="Google Shape;1016;g3aaa5f67095_0_96"/>
          <p:cNvSpPr txBox="1"/>
          <p:nvPr/>
        </p:nvSpPr>
        <p:spPr>
          <a:xfrm>
            <a:off x="683425" y="1379960"/>
            <a:ext cx="7777200" cy="847200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lgDashDot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800"/>
              <a:buFont typeface="Arial"/>
              <a:buNone/>
            </a:pPr>
            <a:r>
              <a:rPr lang="zh-TW" sz="4800" b="1" i="0" u="none" strike="noStrike" cap="none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/>
                <a:sym typeface="Calibri"/>
              </a:rPr>
              <a:t>禮      成      曲</a:t>
            </a:r>
            <a:endParaRPr sz="4800" b="1" i="0" u="none" strike="noStrike" cap="none">
              <a:solidFill>
                <a:schemeClr val="dk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Calibri"/>
              <a:sym typeface="Calibri"/>
            </a:endParaRPr>
          </a:p>
        </p:txBody>
      </p:sp>
      <p:sp>
        <p:nvSpPr>
          <p:cNvPr id="1017" name="Google Shape;1017;g3aaa5f67095_0_96"/>
          <p:cNvSpPr txBox="1">
            <a:spLocks noGrp="1"/>
          </p:cNvSpPr>
          <p:nvPr>
            <p:ph type="title"/>
          </p:nvPr>
        </p:nvSpPr>
        <p:spPr>
          <a:xfrm>
            <a:off x="628662" y="3023438"/>
            <a:ext cx="7886700" cy="14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Microsoft YaHei"/>
              <a:buNone/>
            </a:pPr>
            <a:r>
              <a:rPr lang="zh-CN" altLang="en-US" sz="6000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/>
                <a:sym typeface="Arial"/>
              </a:rPr>
              <a:t>復活頌</a:t>
            </a:r>
            <a:endParaRPr sz="6000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6" name="Google Shape;1016;p164"/>
          <p:cNvSpPr txBox="1">
            <a:spLocks noGrp="1"/>
          </p:cNvSpPr>
          <p:nvPr>
            <p:ph type="title"/>
          </p:nvPr>
        </p:nvSpPr>
        <p:spPr>
          <a:xfrm>
            <a:off x="628650" y="-304110"/>
            <a:ext cx="7886700" cy="1441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zh-CN" altLang="en-US" sz="4400" b="1" dirty="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復活頌</a:t>
            </a:r>
            <a:endParaRPr sz="4400" b="1" dirty="0">
              <a:solidFill>
                <a:srgbClr val="C0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</p:txBody>
      </p:sp>
      <p:sp>
        <p:nvSpPr>
          <p:cNvPr id="1017" name="Google Shape;1017;p164"/>
          <p:cNvSpPr txBox="1">
            <a:spLocks noGrp="1"/>
          </p:cNvSpPr>
          <p:nvPr>
            <p:ph type="body" idx="1"/>
          </p:nvPr>
        </p:nvSpPr>
        <p:spPr>
          <a:xfrm>
            <a:off x="290651" y="952500"/>
            <a:ext cx="8856662" cy="495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>
              <a:lnSpc>
                <a:spcPct val="90000"/>
              </a:lnSpc>
              <a:spcBef>
                <a:spcPts val="0"/>
              </a:spcBef>
              <a:buSzPts val="6000"/>
              <a:buNone/>
            </a:pPr>
            <a:r>
              <a:rPr lang="zh-TW" altLang="en-US" sz="6000" dirty="0">
                <a:latin typeface="Microsoft YaHei"/>
                <a:ea typeface="Microsoft YaHei"/>
                <a:cs typeface="Microsoft YaHei"/>
                <a:sym typeface="Microsoft YaHei"/>
              </a:rPr>
              <a:t>阿肋路亞，阿肋路亞，</a:t>
            </a:r>
            <a:endParaRPr lang="zh-TW" altLang="en-US" sz="6000" dirty="0"/>
          </a:p>
          <a:p>
            <a:pPr marL="0" lvl="0" indent="0" algn="ctr">
              <a:lnSpc>
                <a:spcPct val="90000"/>
              </a:lnSpc>
              <a:spcBef>
                <a:spcPts val="700"/>
              </a:spcBef>
              <a:buSzPts val="6000"/>
              <a:buNone/>
            </a:pPr>
            <a:r>
              <a:rPr lang="zh-TW" altLang="en-US" sz="6000" dirty="0">
                <a:latin typeface="Microsoft YaHei"/>
                <a:ea typeface="Microsoft YaHei"/>
                <a:cs typeface="Microsoft YaHei"/>
                <a:sym typeface="Microsoft YaHei"/>
              </a:rPr>
              <a:t>普世大地同歡唱；</a:t>
            </a:r>
          </a:p>
          <a:p>
            <a:pPr marL="0" lvl="0" indent="0" algn="ctr">
              <a:lnSpc>
                <a:spcPct val="90000"/>
              </a:lnSpc>
              <a:spcBef>
                <a:spcPts val="700"/>
              </a:spcBef>
              <a:buSzPts val="6000"/>
              <a:buNone/>
            </a:pPr>
            <a:r>
              <a:rPr lang="zh-TW" altLang="en-US" sz="6000" dirty="0">
                <a:latin typeface="Microsoft YaHei"/>
                <a:ea typeface="Microsoft YaHei"/>
                <a:cs typeface="Microsoft YaHei"/>
                <a:sym typeface="Microsoft YaHei"/>
              </a:rPr>
              <a:t>天主慈愛，救援保障，</a:t>
            </a:r>
            <a:endParaRPr lang="zh-TW" altLang="en-US" sz="6000" dirty="0"/>
          </a:p>
          <a:p>
            <a:pPr marL="0" lvl="0" indent="0" algn="ctr">
              <a:lnSpc>
                <a:spcPct val="90000"/>
              </a:lnSpc>
              <a:spcBef>
                <a:spcPts val="700"/>
              </a:spcBef>
              <a:buSzPts val="6000"/>
              <a:buNone/>
            </a:pPr>
            <a:r>
              <a:rPr lang="zh-TW" altLang="en-US" sz="6000" dirty="0">
                <a:latin typeface="Microsoft YaHei"/>
                <a:ea typeface="Microsoft YaHei"/>
                <a:cs typeface="Microsoft YaHei"/>
                <a:sym typeface="Microsoft YaHei"/>
              </a:rPr>
              <a:t>逾越羔羊苦杯嚐；</a:t>
            </a:r>
          </a:p>
          <a:p>
            <a:pPr marL="0" lvl="0" indent="0" algn="ctr">
              <a:lnSpc>
                <a:spcPct val="90000"/>
              </a:lnSpc>
              <a:spcBef>
                <a:spcPts val="700"/>
              </a:spcBef>
              <a:buSzPts val="6000"/>
              <a:buNone/>
            </a:pPr>
            <a:r>
              <a:rPr lang="zh-TW" altLang="en-US" sz="6000" dirty="0">
                <a:latin typeface="Microsoft YaHei"/>
                <a:ea typeface="Microsoft YaHei"/>
                <a:cs typeface="Microsoft YaHei"/>
                <a:sym typeface="Microsoft YaHei"/>
              </a:rPr>
              <a:t>身懸十架，世罪代償，</a:t>
            </a:r>
            <a:endParaRPr lang="zh-TW" altLang="en-US" sz="6000" dirty="0"/>
          </a:p>
          <a:p>
            <a:pPr marL="0" lvl="0" indent="0" algn="ctr">
              <a:lnSpc>
                <a:spcPct val="90000"/>
              </a:lnSpc>
              <a:spcBef>
                <a:spcPts val="700"/>
              </a:spcBef>
              <a:buSzPts val="6000"/>
              <a:buNone/>
            </a:pPr>
            <a:r>
              <a:rPr lang="zh-TW" altLang="en-US" sz="6000" dirty="0">
                <a:latin typeface="Microsoft YaHei"/>
                <a:ea typeface="Microsoft YaHei"/>
                <a:cs typeface="Microsoft YaHei"/>
                <a:sym typeface="Microsoft YaHei"/>
              </a:rPr>
              <a:t>死而復生永為王；</a:t>
            </a:r>
            <a:endParaRPr lang="zh-TW" altLang="en-US" sz="6000" dirty="0"/>
          </a:p>
        </p:txBody>
      </p:sp>
      <p:sp>
        <p:nvSpPr>
          <p:cNvPr id="1018" name="Google Shape;1018;p164"/>
          <p:cNvSpPr txBox="1"/>
          <p:nvPr/>
        </p:nvSpPr>
        <p:spPr>
          <a:xfrm>
            <a:off x="5867400" y="6308725"/>
            <a:ext cx="3025775" cy="3692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3300"/>
              </a:buClr>
              <a:buSzPts val="2000"/>
              <a:buFont typeface="Arial"/>
              <a:buNone/>
            </a:pPr>
            <a:r>
              <a:rPr lang="zh-CN" altLang="en-US" sz="1800" b="0" i="0" u="none" strike="noStrike" cap="none" dirty="0">
                <a:solidFill>
                  <a:schemeClr val="bg2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復活頌</a:t>
            </a:r>
            <a:r>
              <a:rPr lang="zh-TW" sz="1800" b="0" i="0" u="none" strike="noStrike" cap="none" dirty="0">
                <a:solidFill>
                  <a:schemeClr val="bg2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 1 of </a:t>
            </a:r>
            <a:r>
              <a:rPr lang="en-US" altLang="zh-TW" sz="1800" b="0" i="0" u="none" strike="noStrike" cap="none" dirty="0">
                <a:solidFill>
                  <a:schemeClr val="bg2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2</a:t>
            </a:r>
            <a:endParaRPr sz="1800" b="0" i="0" u="none" strike="noStrike" cap="none" dirty="0">
              <a:solidFill>
                <a:schemeClr val="bg2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</p:spTree>
  </p:cSld>
  <p:clrMapOvr>
    <a:masterClrMapping/>
  </p:clrMapOvr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15">
          <a:extLst>
            <a:ext uri="{FF2B5EF4-FFF2-40B4-BE49-F238E27FC236}">
              <a16:creationId xmlns:a16="http://schemas.microsoft.com/office/drawing/2014/main" id="{C3E1F029-912A-C79C-A9EF-E866D6A8E51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6" name="Google Shape;1016;p164">
            <a:extLst>
              <a:ext uri="{FF2B5EF4-FFF2-40B4-BE49-F238E27FC236}">
                <a16:creationId xmlns:a16="http://schemas.microsoft.com/office/drawing/2014/main" id="{FF05FD00-B380-C50C-B8AE-ABB91A15DBCF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28650" y="-304110"/>
            <a:ext cx="7886700" cy="1441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zh-CN" altLang="en-US" sz="4400" b="1" dirty="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復活頌</a:t>
            </a:r>
            <a:endParaRPr sz="4400" b="1" dirty="0">
              <a:solidFill>
                <a:srgbClr val="C0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</p:txBody>
      </p:sp>
      <p:sp>
        <p:nvSpPr>
          <p:cNvPr id="1017" name="Google Shape;1017;p164">
            <a:extLst>
              <a:ext uri="{FF2B5EF4-FFF2-40B4-BE49-F238E27FC236}">
                <a16:creationId xmlns:a16="http://schemas.microsoft.com/office/drawing/2014/main" id="{547D6ED3-CBA0-1994-3CD1-6D1558D87681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287338" y="952500"/>
            <a:ext cx="8856662" cy="495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>
              <a:lnSpc>
                <a:spcPct val="90000"/>
              </a:lnSpc>
              <a:spcBef>
                <a:spcPts val="0"/>
              </a:spcBef>
              <a:buSzPts val="6600"/>
              <a:buNone/>
            </a:pPr>
            <a:r>
              <a:rPr lang="zh-TW" altLang="en-US" sz="6000" dirty="0">
                <a:latin typeface="Microsoft YaHei"/>
                <a:ea typeface="Microsoft YaHei"/>
                <a:cs typeface="Microsoft YaHei"/>
                <a:sym typeface="Microsoft YaHei"/>
              </a:rPr>
              <a:t>永生救主，生命之光，</a:t>
            </a:r>
            <a:endParaRPr lang="zh-TW" altLang="en-US" sz="6000" dirty="0"/>
          </a:p>
          <a:p>
            <a:pPr marL="0" lvl="0" indent="0" algn="ctr">
              <a:lnSpc>
                <a:spcPct val="90000"/>
              </a:lnSpc>
              <a:spcBef>
                <a:spcPts val="700"/>
              </a:spcBef>
              <a:buSzPts val="6600"/>
              <a:buNone/>
            </a:pPr>
            <a:r>
              <a:rPr lang="zh-TW" altLang="en-US" sz="6000" dirty="0">
                <a:latin typeface="Microsoft YaHei"/>
                <a:ea typeface="Microsoft YaHei"/>
                <a:cs typeface="Microsoft YaHei"/>
                <a:sym typeface="Microsoft YaHei"/>
              </a:rPr>
              <a:t>萬眾感恩齊頌揚。</a:t>
            </a:r>
          </a:p>
          <a:p>
            <a:pPr marL="0" lvl="0" indent="0" algn="ctr">
              <a:lnSpc>
                <a:spcPct val="90000"/>
              </a:lnSpc>
              <a:spcBef>
                <a:spcPts val="700"/>
              </a:spcBef>
              <a:buSzPts val="6600"/>
              <a:buNone/>
            </a:pPr>
            <a:r>
              <a:rPr lang="zh-TW" altLang="en-US" sz="6000" dirty="0">
                <a:latin typeface="Microsoft YaHei"/>
                <a:ea typeface="Microsoft YaHei"/>
                <a:cs typeface="Microsoft YaHei"/>
                <a:sym typeface="Microsoft YaHei"/>
              </a:rPr>
              <a:t>阿肋路亞，阿肋路亞，</a:t>
            </a:r>
            <a:endParaRPr lang="zh-TW" altLang="en-US" sz="6000" dirty="0"/>
          </a:p>
          <a:p>
            <a:pPr marL="0" lvl="0" indent="0" algn="ctr">
              <a:lnSpc>
                <a:spcPct val="90000"/>
              </a:lnSpc>
              <a:spcBef>
                <a:spcPts val="700"/>
              </a:spcBef>
              <a:buSzPts val="6600"/>
              <a:buNone/>
            </a:pPr>
            <a:r>
              <a:rPr lang="zh-TW" altLang="en-US" sz="6000" dirty="0">
                <a:latin typeface="Microsoft YaHei"/>
                <a:ea typeface="Microsoft YaHei"/>
                <a:cs typeface="Microsoft YaHei"/>
                <a:sym typeface="Microsoft YaHei"/>
              </a:rPr>
              <a:t>阿肋路亞。</a:t>
            </a:r>
            <a:endParaRPr lang="zh-TW" altLang="en-US" sz="6000" dirty="0"/>
          </a:p>
        </p:txBody>
      </p:sp>
      <p:sp>
        <p:nvSpPr>
          <p:cNvPr id="1018" name="Google Shape;1018;p164">
            <a:extLst>
              <a:ext uri="{FF2B5EF4-FFF2-40B4-BE49-F238E27FC236}">
                <a16:creationId xmlns:a16="http://schemas.microsoft.com/office/drawing/2014/main" id="{AAAC1F0E-BDE7-FB6B-4065-A77CC8072330}"/>
              </a:ext>
            </a:extLst>
          </p:cNvPr>
          <p:cNvSpPr txBox="1"/>
          <p:nvPr/>
        </p:nvSpPr>
        <p:spPr>
          <a:xfrm>
            <a:off x="5867400" y="6308725"/>
            <a:ext cx="3025775" cy="3692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3300"/>
              </a:buClr>
              <a:buSzPts val="2000"/>
              <a:buFont typeface="Arial"/>
              <a:buNone/>
            </a:pPr>
            <a:r>
              <a:rPr lang="zh-CN" altLang="en-US" sz="1800" b="0" i="0" u="none" strike="noStrike" cap="none" dirty="0">
                <a:solidFill>
                  <a:schemeClr val="bg2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復活頌</a:t>
            </a:r>
            <a:r>
              <a:rPr lang="zh-TW" sz="1800" b="0" i="0" u="none" strike="noStrike" cap="none" dirty="0">
                <a:solidFill>
                  <a:schemeClr val="bg2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 </a:t>
            </a:r>
            <a:r>
              <a:rPr lang="en-US" altLang="zh-TW" sz="1800" b="0" i="0" u="none" strike="noStrike" cap="none" dirty="0">
                <a:solidFill>
                  <a:schemeClr val="bg2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2</a:t>
            </a:r>
            <a:r>
              <a:rPr lang="zh-TW" sz="1800" b="0" i="0" u="none" strike="noStrike" cap="none" dirty="0">
                <a:solidFill>
                  <a:schemeClr val="bg2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 of </a:t>
            </a:r>
            <a:r>
              <a:rPr lang="en-US" altLang="zh-TW" sz="1800" b="0" i="0" u="none" strike="noStrike" cap="none" dirty="0">
                <a:solidFill>
                  <a:schemeClr val="bg2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2</a:t>
            </a:r>
            <a:endParaRPr sz="1800" b="0" i="0" u="none" strike="noStrike" cap="none" dirty="0">
              <a:solidFill>
                <a:schemeClr val="bg2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19741712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9" name="Google Shape;629;p4"/>
          <p:cNvSpPr txBox="1"/>
          <p:nvPr/>
        </p:nvSpPr>
        <p:spPr>
          <a:xfrm>
            <a:off x="430362" y="288231"/>
            <a:ext cx="8321040" cy="60169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主禮：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  各位教友，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  現在我們大家認罪，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  虔誠地舉行聖祭。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1098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1098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</a:t>
            </a:r>
            <a:r>
              <a:rPr lang="en-US" altLang="zh-TW" sz="6000" b="0" i="0" u="none" strike="noStrike" cap="none" dirty="0">
                <a:solidFill>
                  <a:srgbClr val="001098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 </a:t>
            </a:r>
            <a:r>
              <a:rPr lang="zh-TW" sz="6000" b="0" i="0" u="none" strike="noStrike" cap="none" dirty="0">
                <a:solidFill>
                  <a:srgbClr val="001098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(靜默片刻)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22_預設簡報設計">
  <a:themeElements>
    <a:clrScheme name="1_預設簡報設計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3_預設簡報設計">
  <a:themeElements>
    <a:clrScheme name="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7_預設簡報設計">
  <a:themeElements>
    <a:clrScheme name="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12_預設簡報設計">
  <a:themeElements>
    <a:clrScheme name="1_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11_預設簡報設計">
  <a:themeElements>
    <a:clrScheme name="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21_預設簡報設計">
  <a:themeElements>
    <a:clrScheme name="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Office 佈景主題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8.xml><?xml version="1.0" encoding="utf-8"?>
<a:theme xmlns:a="http://schemas.openxmlformats.org/drawingml/2006/main" name="Office 佈景主題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378</TotalTime>
  <Words>3854</Words>
  <Application>Microsoft Office PowerPoint</Application>
  <PresentationFormat>全屏显示(4:3)</PresentationFormat>
  <Paragraphs>393</Paragraphs>
  <Slides>87</Slides>
  <Notes>81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7</vt:i4>
      </vt:variant>
      <vt:variant>
        <vt:lpstr>幻灯片标题</vt:lpstr>
      </vt:variant>
      <vt:variant>
        <vt:i4>87</vt:i4>
      </vt:variant>
    </vt:vector>
  </HeadingPairs>
  <TitlesOfParts>
    <vt:vector size="101" baseType="lpstr">
      <vt:lpstr>DFKai-SB</vt:lpstr>
      <vt:lpstr>PMingLiu</vt:lpstr>
      <vt:lpstr>微软雅黑</vt:lpstr>
      <vt:lpstr>微软雅黑</vt:lpstr>
      <vt:lpstr>Arial</vt:lpstr>
      <vt:lpstr>Calibri</vt:lpstr>
      <vt:lpstr>Times New Roman</vt:lpstr>
      <vt:lpstr>22_預設簡報設計</vt:lpstr>
      <vt:lpstr>3_預設簡報設計</vt:lpstr>
      <vt:lpstr>7_預設簡報設計</vt:lpstr>
      <vt:lpstr>12_預設簡報設計</vt:lpstr>
      <vt:lpstr>11_預設簡報設計</vt:lpstr>
      <vt:lpstr>21_預設簡報設計</vt:lpstr>
      <vt:lpstr>Office 佈景主題</vt:lpstr>
      <vt:lpstr>PowerPoint 演示文稿</vt:lpstr>
      <vt:lpstr>慶賀主的凱旋</vt:lpstr>
      <vt:lpstr>PowerPoint 演示文稿</vt:lpstr>
      <vt:lpstr>PowerPoint 演示文稿</vt:lpstr>
      <vt:lpstr>PowerPoint 演示文稿</vt:lpstr>
      <vt:lpstr>PowerPoint 演示文稿</vt:lpstr>
      <vt:lpstr>致     候     詞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聖   道   禮   儀</vt:lpstr>
      <vt:lpstr>  </vt:lpstr>
      <vt:lpstr>  </vt:lpstr>
      <vt:lpstr>  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信    經              　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聖   祭   禮   儀   </vt:lpstr>
      <vt:lpstr>主請收納</vt:lpstr>
      <vt:lpstr>主請收納</vt:lpstr>
      <vt:lpstr>PowerPoint 演示文稿</vt:lpstr>
      <vt:lpstr>PowerPoint 演示文稿</vt:lpstr>
      <vt:lpstr>PowerPoint 演示文稿</vt:lpstr>
      <vt:lpstr>感     恩     經</vt:lpstr>
      <vt:lpstr>PowerPoint 演示文稿</vt:lpstr>
      <vt:lpstr>PowerPoint 演示文稿</vt:lpstr>
      <vt:lpstr>成  聖  體  禮</vt:lpstr>
      <vt:lpstr>PowerPoint 演示文稿</vt:lpstr>
      <vt:lpstr>PowerPoint 演示文稿</vt:lpstr>
      <vt:lpstr>領   聖   體   禮</vt:lpstr>
      <vt:lpstr>PowerPoint 演示文稿</vt:lpstr>
      <vt:lpstr>　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新巴斯卦</vt:lpstr>
      <vt:lpstr>新巴斯卦</vt:lpstr>
      <vt:lpstr>新巴斯卦</vt:lpstr>
      <vt:lpstr>新巴斯卦</vt:lpstr>
      <vt:lpstr>新巴斯卦</vt:lpstr>
      <vt:lpstr>新巴斯卦</vt:lpstr>
      <vt:lpstr>新巴斯卦</vt:lpstr>
      <vt:lpstr>新巴斯卦</vt:lpstr>
      <vt:lpstr>新巴斯卦</vt:lpstr>
      <vt:lpstr>PowerPoint 演示文稿</vt:lpstr>
      <vt:lpstr>PowerPoint 演示文稿</vt:lpstr>
      <vt:lpstr>PowerPoint 演示文稿</vt:lpstr>
      <vt:lpstr>復活頌</vt:lpstr>
      <vt:lpstr>復活頌</vt:lpstr>
      <vt:lpstr>復活頌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Josephine</dc:creator>
  <cp:lastModifiedBy>wei lu</cp:lastModifiedBy>
  <cp:revision>110</cp:revision>
  <dcterms:created xsi:type="dcterms:W3CDTF">2011-12-14T12:22:07Z</dcterms:created>
  <dcterms:modified xsi:type="dcterms:W3CDTF">2026-03-30T06:46:30Z</dcterms:modified>
</cp:coreProperties>
</file>