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9"/>
  </p:notesMasterIdLst>
  <p:sldIdLst>
    <p:sldId id="256" r:id="rId8"/>
    <p:sldId id="364" r:id="rId9"/>
    <p:sldId id="365" r:id="rId10"/>
    <p:sldId id="399" r:id="rId11"/>
    <p:sldId id="400" r:id="rId12"/>
    <p:sldId id="40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345" r:id="rId22"/>
    <p:sldId id="347" r:id="rId23"/>
    <p:sldId id="359" r:id="rId24"/>
    <p:sldId id="273" r:id="rId25"/>
    <p:sldId id="274" r:id="rId26"/>
    <p:sldId id="349" r:id="rId27"/>
    <p:sldId id="350" r:id="rId28"/>
    <p:sldId id="351" r:id="rId29"/>
    <p:sldId id="377" r:id="rId30"/>
    <p:sldId id="278" r:id="rId31"/>
    <p:sldId id="279" r:id="rId32"/>
    <p:sldId id="280" r:id="rId33"/>
    <p:sldId id="353" r:id="rId34"/>
    <p:sldId id="354" r:id="rId35"/>
    <p:sldId id="381" r:id="rId36"/>
    <p:sldId id="382" r:id="rId37"/>
    <p:sldId id="383" r:id="rId38"/>
    <p:sldId id="384" r:id="rId39"/>
    <p:sldId id="385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402" r:id="rId55"/>
    <p:sldId id="403" r:id="rId56"/>
    <p:sldId id="404" r:id="rId57"/>
    <p:sldId id="301" r:id="rId58"/>
    <p:sldId id="368" r:id="rId59"/>
    <p:sldId id="369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70" r:id="rId79"/>
    <p:sldId id="405" r:id="rId80"/>
    <p:sldId id="328" r:id="rId81"/>
    <p:sldId id="329" r:id="rId82"/>
    <p:sldId id="330" r:id="rId83"/>
    <p:sldId id="331" r:id="rId84"/>
    <p:sldId id="373" r:id="rId85"/>
    <p:sldId id="406" r:id="rId86"/>
    <p:sldId id="407" r:id="rId87"/>
    <p:sldId id="408" r:id="rId8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C8B58C6-5323-EE64-1811-2BD03F652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40631B02-F388-68B8-6790-0D6211366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DD45E976-F6FD-8E2C-58BC-DA317DCD7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82814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26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366839E-0B7D-64EB-FBB3-674A88559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A7E8674-5AA9-CED3-C762-0282C438A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837F95B-CE98-C80D-4E41-0B5D6AA008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0261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B93486-9106-CBA5-BEFF-84EEE8F3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A5E6ED2-0F34-4A5C-889B-18FFF85EE4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E6CE8E4-8800-C064-1190-A24411FB74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8691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E8E620C-54BA-CE84-BA0F-CB25E5C3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E5EBAD6-D5BC-21B0-F459-97D493B61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C988542-6B3C-39AE-7FEB-2040C99414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604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46EBC95-584C-8DFF-3D62-EC6AE9DA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A78DB7E-4F6C-C957-174E-8390DD451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AD1676F-4214-3D0B-580C-10B4F0145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461766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28AC3111-407C-F09B-193D-A889983EA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BEAD00D6-4ED1-5845-B8A7-F626D935E1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939BFBE8-61CC-44C5-85DE-0B86308069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37792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51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5AD8FA3E-7D65-2EF2-2015-BF66E37E9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D75E459E-0DF7-EC07-131F-C8AA7703AA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4A7AAC1B-D09D-9AE9-BBE6-E31C67769E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124598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AF958DE0-3F48-EB6B-0407-DB197C872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741C7353-0F81-629E-CE37-9D1E2FC976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2D60EE62-0161-B32A-E82C-BDF31F321F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078138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>
          <a:extLst>
            <a:ext uri="{FF2B5EF4-FFF2-40B4-BE49-F238E27FC236}">
              <a16:creationId xmlns:a16="http://schemas.microsoft.com/office/drawing/2014/main" id="{1A744D12-B1B6-714E-4E6B-E8576B6FB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>
            <a:extLst>
              <a:ext uri="{FF2B5EF4-FFF2-40B4-BE49-F238E27FC236}">
                <a16:creationId xmlns:a16="http://schemas.microsoft.com/office/drawing/2014/main" id="{9302B7DD-79F9-D90C-2D46-26701D44B6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>
            <a:extLst>
              <a:ext uri="{FF2B5EF4-FFF2-40B4-BE49-F238E27FC236}">
                <a16:creationId xmlns:a16="http://schemas.microsoft.com/office/drawing/2014/main" id="{B2032F2A-31E7-44BA-167B-E578FFC3BA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085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DD2498B7-3893-5B4E-8329-9523CEF5B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D9AC822D-664C-7626-D0C8-E762BD3488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6F16516D-4A9F-3258-CB01-17C75571A5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49366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F59DABC8-B8DB-6310-8B63-9259F9ECF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1A5173F-6556-76D9-29C1-CD6BC27540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2F71E0C8-BE31-9F52-9E06-C118B21079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639845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48D895D5-9E95-C2F8-A7A0-9B950546B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9ABA3A72-096B-7801-CFDF-E302D3D5BC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65086304-EBEF-3655-4140-058841CA7F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338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4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四旬期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</a:t>
            </a: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厄則克耳先知書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天主上主這樣說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我的子民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我要親自打開你們的墳墓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我要從墳墓中把你們帶出來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領你們回到以色列的本土。我的子民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當我打開你們的墳墓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領你們出來以後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你們就知道我是上主。我要把我的神注入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你們身內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使你們生活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安居在你們自己的土地上。這樣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你們就知道我是上主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我說了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一定會實行。──上主天主說。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3201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上主慈悲為懷，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樂於救贖。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回歸父家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凡隨從肉性的人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決不能得天主的歡心。如果天主的聖神真的住在你們內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你們的生活就不受肉性的支配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只受聖神的領導。人若是沒有基督的聖神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就不是屬於基督的。如果基督住在你們心裡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雖然你們的身體因罪惡而死亡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但天主的聖神要賜給你們生命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因為天主已使你們跟祂和好了。還有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如果那使耶穌從死人中復活的聖神、住在你們心裡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那使基督從死者中復活的天主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也必要藉那住在你們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576EA1C-2944-1071-A980-FB5BE19FC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2B71727B-5017-A878-AD53-FD4BFEE112F3}"/>
              </a:ext>
            </a:extLst>
          </p:cNvPr>
          <p:cNvSpPr txBox="1"/>
          <p:nvPr/>
        </p:nvSpPr>
        <p:spPr>
          <a:xfrm>
            <a:off x="396150" y="192001"/>
            <a:ext cx="83517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內的聖神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使你們那必死的身體復活。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A7ACDFD-B7FD-2C7E-7243-CA70E8966A6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1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480127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主耶穌，我們讚美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lang="en-US" altLang="zh-CN" sz="6600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buClr>
                <a:srgbClr val="E80000"/>
              </a:buClr>
              <a:buSzPts val="8000"/>
            </a:pPr>
            <a:r>
              <a:rPr lang="zh-CN" altLang="en-US" sz="66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DFKai-SB"/>
              </a:rPr>
              <a:t>光榮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拉匝祿的兩個姊妹派人到耶穌那裡說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祢所愛的人病了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」耶穌聽見這消息就說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「這病不至於死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而是要彰顯天主的光榮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天主子也要因此而受到光榮。」耶穌一向愛曼德和她妹妹以及拉匝祿。當祂聽說拉匝祿生病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又在原地逗留了兩天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然後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才對門徒們說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「我們回到猶太去罷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耶穌來到伯達尼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聽說拉匝祿已經下葬四天了。曼德一聽說耶穌來了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就出去迎接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瑪麗却留在家裡。曼德對耶穌說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如果祢早在這裡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我的兄弟就不會死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但是我知道即使是現在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祢無論向天主求什麼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一定會賜給祢。」耶穌對她說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「你的兄弟一定會復活的。」曼德說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「我知道在末日他一定會復活。」耶穌說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「我就是復活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就是生命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信從我的、即使死了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仍然要活着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凡是活着而信從我的人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一定永遠不死。你信這話嗎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」她回答說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858498" y="1408577"/>
            <a:ext cx="8096658" cy="474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我主天主，我舉心向祢，在祢聖懷中，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全心信賴祢。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-1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AC174C2-6FB2-69B4-8B40-AF0C2495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8CBC2CE-DF54-9E78-F086-294A82647D89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信祢就是那要來到世界上的默西亞──天主子。」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耶穌不禁心神感傷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難過起來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就問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「你們把他葬在哪裡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請來看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」耶穌不禁流下淚來。於是猶太人說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祂多麼愛他啊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」其中也有人說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「祂治好生來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1B8390D-374F-40AE-1543-B8CCFF6DCF47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72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F8C3375-802B-8ECB-9C02-60EB4DBD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827221E-93BB-D2F6-F1EC-95670994CF1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就是瞎子的眼睛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難道不能使這個人不死嗎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」耶穌心中又感傷起來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隨即來到墳墓前。這墳墓是一個洞穴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洞口有一塊石頭堵着。耶穌說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「把石頭挪開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」死者的姊姊曼德說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已經臭了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因為已經有四天了。」耶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「我不是告訴過你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如果你信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40EF482-B933-8E1D-D8D0-7FC6C895F21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7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D4FEDB8-7208-6742-DBE1-53BE9070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01CA80A-84D7-3723-A91D-713B7DD0619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就會看到天主的光榮嗎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」他們就把石頭挪開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耶穌擧目向上說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「父啊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我感謝祢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因為祢俯聽了我。我本來知道祢常常俯聽我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但是我說這話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是為了四周站立的群眾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讓他們相信是祢派遣了我。」說完這話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就大聲喊說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「拉匝祿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出來罷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」死者便出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1328FE-3C96-B51C-7098-0AF192587DE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782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5A3E645-28B2-41FF-D976-3E4DB6AAA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CB00653-41A6-A8CB-289F-CF41E8558A95}"/>
              </a:ext>
            </a:extLst>
          </p:cNvPr>
          <p:cNvSpPr/>
          <p:nvPr/>
        </p:nvSpPr>
        <p:spPr>
          <a:xfrm>
            <a:off x="326231" y="279480"/>
            <a:ext cx="8491500" cy="5055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手脚都纏着布條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臉上還蒙着汗巾。耶穌向他們說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「解開他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讓他行走罷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」許多到瑪麗和曼德那裡去的猶太人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一看到耶穌所作的事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就信了祂。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B90E18E-6BDF-39F7-1283-251A52527A2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372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6E2F9078-BDB3-91E4-1892-7840CB55B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C41BE777-417C-157F-69E3-137807EBE50D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00BE2702-514C-28A9-EA52-13BE16A791EA}"/>
              </a:ext>
            </a:extLst>
          </p:cNvPr>
          <p:cNvSpPr txBox="1"/>
          <p:nvPr/>
        </p:nvSpPr>
        <p:spPr>
          <a:xfrm>
            <a:off x="858498" y="1408577"/>
            <a:ext cx="8096658" cy="474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我主矜憐，請迴目垂視，憐懷我憂苦，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赦免我重罪。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AD7FBB9F-6B26-2859-C282-3C87649621B8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43AE75A3-D7EF-FE69-F2BF-F2FBBB93CEAF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8776633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49444803-566F-CAA9-7DB9-EDA51428B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88B5525F-E23A-41C9-C862-232408C7F8AA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2C9CCC99-D8AB-E54B-AA67-8E5867EBF5AE}"/>
              </a:ext>
            </a:extLst>
          </p:cNvPr>
          <p:cNvSpPr txBox="1"/>
          <p:nvPr/>
        </p:nvSpPr>
        <p:spPr>
          <a:xfrm>
            <a:off x="858498" y="1408577"/>
            <a:ext cx="8096658" cy="4916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我心我靈，深深渴慕祢，祈轉目垂顧，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俯允我呼籲。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24FBBA01-CF76-18AD-6CD8-D8621775622C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465261AE-F06A-8B67-27A5-AAF1BFF40839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3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5485595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獻己頌</a:t>
            </a:r>
            <a:endParaRPr lang="zh-TW" altLang="en-US" sz="6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59"/>
          <p:cNvSpPr txBox="1">
            <a:spLocks noGrp="1"/>
          </p:cNvSpPr>
          <p:nvPr>
            <p:ph type="title"/>
          </p:nvPr>
        </p:nvSpPr>
        <p:spPr>
          <a:xfrm>
            <a:off x="511796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59"/>
          <p:cNvSpPr txBox="1">
            <a:spLocks noGrp="1"/>
          </p:cNvSpPr>
          <p:nvPr>
            <p:ph type="body" idx="1"/>
          </p:nvPr>
        </p:nvSpPr>
        <p:spPr>
          <a:xfrm>
            <a:off x="378171" y="947806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吾主天主，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請收納我自由，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取我意志、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理智並我記憶。</a:t>
            </a:r>
            <a:endParaRPr lang="zh-TW" altLang="en-US" sz="5400" dirty="0"/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我身我靈，所有皆主恩惠，</a:t>
            </a: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飲水思源，今將所有奉回。</a:t>
            </a:r>
            <a:endParaRPr lang="zh-TW" altLang="en-US" sz="5400" dirty="0"/>
          </a:p>
        </p:txBody>
      </p:sp>
      <p:sp>
        <p:nvSpPr>
          <p:cNvPr id="852" name="Google Shape;852;p159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0"/>
          <p:cNvSpPr txBox="1">
            <a:spLocks noGrp="1"/>
          </p:cNvSpPr>
          <p:nvPr>
            <p:ph type="title"/>
          </p:nvPr>
        </p:nvSpPr>
        <p:spPr>
          <a:xfrm>
            <a:off x="551553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獻己頌</a:t>
            </a:r>
            <a:endParaRPr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858" name="Google Shape;858;p160"/>
          <p:cNvSpPr txBox="1">
            <a:spLocks noGrp="1"/>
          </p:cNvSpPr>
          <p:nvPr>
            <p:ph type="body" idx="1"/>
          </p:nvPr>
        </p:nvSpPr>
        <p:spPr>
          <a:xfrm>
            <a:off x="250825" y="950360"/>
            <a:ext cx="8785225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一切所有，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由爾管理支配；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唯命是從，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聖意永不違背；</a:t>
            </a:r>
            <a:endParaRPr lang="en-US" altLang="zh-TW" sz="5400" dirty="0">
              <a:ea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唯望吾主， 恩賜聖寵聖愛，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吾心已足， 此外別無貪圖。 </a:t>
            </a:r>
            <a:endParaRPr lang="zh-TW" altLang="en-US" sz="5400" dirty="0"/>
          </a:p>
        </p:txBody>
      </p:sp>
      <p:sp>
        <p:nvSpPr>
          <p:cNvPr id="859" name="Google Shape;859;p160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77F44220-7169-E485-7B42-28B7E8C84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119365B5-AB3A-38CE-D575-F56A5BF3C8B1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E02B3600-8FFF-532C-99F7-4A85D85E8F7A}"/>
              </a:ext>
            </a:extLst>
          </p:cNvPr>
          <p:cNvSpPr txBox="1"/>
          <p:nvPr/>
        </p:nvSpPr>
        <p:spPr>
          <a:xfrm>
            <a:off x="692635" y="1090525"/>
            <a:ext cx="8096658" cy="558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buClr>
                <a:schemeClr val="dk1"/>
              </a:buClr>
              <a:buSzPts val="5800"/>
            </a:pPr>
            <a: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我要歌詠，我心要歡欣，我一生歲月，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buClr>
                <a:schemeClr val="dk1"/>
              </a:buClr>
              <a:buSzPts val="5800"/>
            </a:pPr>
            <a: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充盈主寵恩。</a:t>
            </a:r>
            <a:b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600"/>
              </a:spcBef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1DBA9897-E43D-7873-1644-B43CD54ECC5F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8A69F418-3C91-81EB-3357-FF9FD3AD1097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43483985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基督的靈魂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基督的靈魂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>
            <a:spLocks noGrp="1"/>
          </p:cNvSpPr>
          <p:nvPr>
            <p:ph type="body" idx="1"/>
          </p:nvPr>
        </p:nvSpPr>
        <p:spPr>
          <a:xfrm>
            <a:off x="465315" y="1196975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基督的靈魂求祢聖化我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基督的聖身拯救我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基督的寶血酣暢我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基督肋旁的水滌淨我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基督的苦難求祢堅勵我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慈善耶穌求祢俯聽我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970" name="Google Shape;970;p161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基督的靈魂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>
          <a:extLst>
            <a:ext uri="{FF2B5EF4-FFF2-40B4-BE49-F238E27FC236}">
              <a16:creationId xmlns:a16="http://schemas.microsoft.com/office/drawing/2014/main" id="{51BB0856-7358-A5ED-2AD0-017A551C6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>
            <a:extLst>
              <a:ext uri="{FF2B5EF4-FFF2-40B4-BE49-F238E27FC236}">
                <a16:creationId xmlns:a16="http://schemas.microsoft.com/office/drawing/2014/main" id="{80D342C7-CE57-5807-3A40-AD9A2848D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基督的靈魂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>
            <a:extLst>
              <a:ext uri="{FF2B5EF4-FFF2-40B4-BE49-F238E27FC236}">
                <a16:creationId xmlns:a16="http://schemas.microsoft.com/office/drawing/2014/main" id="{CDD4D439-0603-EA2F-B97B-226A061825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45437" y="1028010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在祢的聖傷內求祢隱藏我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切勿許我犯罪永遠離開祢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在諸仇諸惡中求祢護佑我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及我等死後仁慈召喚我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恩賜我升天享見祢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與天朝諸神聖偕同讚美祢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以至千秋無窮之世　阿們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970" name="Google Shape;970;p161">
            <a:extLst>
              <a:ext uri="{FF2B5EF4-FFF2-40B4-BE49-F238E27FC236}">
                <a16:creationId xmlns:a16="http://schemas.microsoft.com/office/drawing/2014/main" id="{E7FDBB76-308D-2795-1249-2DE556D60D71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基督的靈魂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601977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主永活在我心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287338" y="1725016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不要想天色常晴朗，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有時遇暴風巨浪，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雖然前路崎嶇不平，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有我主與我同行。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C3E1F029-912A-C79C-A9EF-E866D6A8E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FF05FD00-B380-C50C-B8AE-ABB91A15D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547D6ED3-CBA0-1994-3CD1-6D1558D876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7338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我要永遠永遠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讚美我的主，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因救主居在我心房，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我要永遠永遠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讚美我的主，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今救主永活在我心。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AAAC1F0E-BDE7-FB6B-4065-A77CC807233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741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AF920478-B3FF-EEE1-D1B1-43C6C07FF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7CDBF1EB-2490-79E6-0C41-F334910940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7AAC8954-1A94-8F04-A86A-78ECB33369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26486" y="1725016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再也沒有孤單悲傷，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主用聖手扶持我，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縱然黑雲遮蓋前路，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我只有歡樂歌唱。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00688DDF-81A0-DFC4-D97E-387B3756945A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962826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42D44C61-5E61-D533-A5AA-51DDBB409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D549E137-69F1-083A-7464-50820E6E2F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E6C8559F-922F-FDC5-C65C-601D9FCF4D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7338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我要永遠永遠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讚美我的主，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因救主居在我心房，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我要永遠永遠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讚美我的主，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今救主永活在我心。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13B68782-7001-B11C-7E34-29D576863749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67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3464</Words>
  <Application>Microsoft Office PowerPoint</Application>
  <PresentationFormat>全屏显示(4:3)</PresentationFormat>
  <Paragraphs>404</Paragraphs>
  <Slides>81</Slides>
  <Notes>79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81</vt:i4>
      </vt:variant>
    </vt:vector>
  </HeadingPairs>
  <TitlesOfParts>
    <vt:vector size="95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回歸父家</vt:lpstr>
      <vt:lpstr>PowerPoint 演示文稿</vt:lpstr>
      <vt:lpstr>PowerPoint 演示文稿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獻己頌</vt:lpstr>
      <vt:lpstr>獻己頌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基督的靈魂</vt:lpstr>
      <vt:lpstr>基督的靈魂</vt:lpstr>
      <vt:lpstr>基督的靈魂</vt:lpstr>
      <vt:lpstr>PowerPoint 演示文稿</vt:lpstr>
      <vt:lpstr>PowerPoint 演示文稿</vt:lpstr>
      <vt:lpstr>PowerPoint 演示文稿</vt:lpstr>
      <vt:lpstr>主永活在我心</vt:lpstr>
      <vt:lpstr>主永活在我心</vt:lpstr>
      <vt:lpstr>主永活在我心</vt:lpstr>
      <vt:lpstr>主永活在我心</vt:lpstr>
      <vt:lpstr>主永活在我心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104</cp:revision>
  <dcterms:created xsi:type="dcterms:W3CDTF">2011-12-14T12:22:07Z</dcterms:created>
  <dcterms:modified xsi:type="dcterms:W3CDTF">2026-03-19T06:49:43Z</dcterms:modified>
</cp:coreProperties>
</file>