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94"/>
  </p:notesMasterIdLst>
  <p:sldIdLst>
    <p:sldId id="256" r:id="rId8"/>
    <p:sldId id="364" r:id="rId9"/>
    <p:sldId id="365" r:id="rId10"/>
    <p:sldId id="399" r:id="rId11"/>
    <p:sldId id="400" r:id="rId12"/>
    <p:sldId id="40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345" r:id="rId22"/>
    <p:sldId id="347" r:id="rId23"/>
    <p:sldId id="359" r:id="rId24"/>
    <p:sldId id="273" r:id="rId25"/>
    <p:sldId id="274" r:id="rId26"/>
    <p:sldId id="349" r:id="rId27"/>
    <p:sldId id="350" r:id="rId28"/>
    <p:sldId id="351" r:id="rId29"/>
    <p:sldId id="377" r:id="rId30"/>
    <p:sldId id="278" r:id="rId31"/>
    <p:sldId id="279" r:id="rId32"/>
    <p:sldId id="280" r:id="rId33"/>
    <p:sldId id="353" r:id="rId34"/>
    <p:sldId id="354" r:id="rId35"/>
    <p:sldId id="381" r:id="rId36"/>
    <p:sldId id="382" r:id="rId37"/>
    <p:sldId id="383" r:id="rId38"/>
    <p:sldId id="384" r:id="rId39"/>
    <p:sldId id="385" r:id="rId40"/>
    <p:sldId id="386" r:id="rId41"/>
    <p:sldId id="387" r:id="rId42"/>
    <p:sldId id="388" r:id="rId43"/>
    <p:sldId id="389" r:id="rId44"/>
    <p:sldId id="390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3" r:id="rId54"/>
    <p:sldId id="294" r:id="rId55"/>
    <p:sldId id="295" r:id="rId56"/>
    <p:sldId id="296" r:id="rId57"/>
    <p:sldId id="297" r:id="rId58"/>
    <p:sldId id="298" r:id="rId59"/>
    <p:sldId id="402" r:id="rId60"/>
    <p:sldId id="403" r:id="rId61"/>
    <p:sldId id="404" r:id="rId62"/>
    <p:sldId id="301" r:id="rId63"/>
    <p:sldId id="368" r:id="rId64"/>
    <p:sldId id="369" r:id="rId65"/>
    <p:sldId id="306" r:id="rId66"/>
    <p:sldId id="307" r:id="rId67"/>
    <p:sldId id="308" r:id="rId68"/>
    <p:sldId id="309" r:id="rId69"/>
    <p:sldId id="310" r:id="rId70"/>
    <p:sldId id="311" r:id="rId71"/>
    <p:sldId id="312" r:id="rId72"/>
    <p:sldId id="313" r:id="rId73"/>
    <p:sldId id="314" r:id="rId74"/>
    <p:sldId id="315" r:id="rId75"/>
    <p:sldId id="316" r:id="rId76"/>
    <p:sldId id="317" r:id="rId77"/>
    <p:sldId id="318" r:id="rId78"/>
    <p:sldId id="319" r:id="rId79"/>
    <p:sldId id="320" r:id="rId80"/>
    <p:sldId id="321" r:id="rId81"/>
    <p:sldId id="322" r:id="rId82"/>
    <p:sldId id="323" r:id="rId83"/>
    <p:sldId id="370" r:id="rId84"/>
    <p:sldId id="405" r:id="rId85"/>
    <p:sldId id="328" r:id="rId86"/>
    <p:sldId id="329" r:id="rId87"/>
    <p:sldId id="330" r:id="rId88"/>
    <p:sldId id="331" r:id="rId89"/>
    <p:sldId id="373" r:id="rId90"/>
    <p:sldId id="406" r:id="rId91"/>
    <p:sldId id="407" r:id="rId92"/>
    <p:sldId id="408" r:id="rId9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r:id="rId97" roundtripDataSignature="AMtx7mg0/wacxH5PYHEPFSUM+cZP0bVs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2034" y="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slide" Target="slides/slide82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3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91" Type="http://schemas.openxmlformats.org/officeDocument/2006/relationships/slide" Target="slides/slide8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4" Type="http://schemas.openxmlformats.org/officeDocument/2006/relationships/notesMaster" Target="notesMasters/notesMaster1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97" Type="http://customschemas.google.com/relationships/presentationmetadata" Target="metadata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schemas.openxmlformats.org/officeDocument/2006/relationships/slide" Target="slides/slide8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Relationship Id="rId100" Type="http://schemas.openxmlformats.org/officeDocument/2006/relationships/theme" Target="theme/theme1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93" Type="http://schemas.openxmlformats.org/officeDocument/2006/relationships/slide" Target="slides/slide86.xml"/><Relationship Id="rId9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2" name="Google Shape;6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7" name="Google Shape;6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2" name="Google Shape;64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8" name="Google Shape;6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5" name="Google Shape;6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9" name="Google Shape;67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9C8B58C6-5323-EE64-1811-2BD03F652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40631B02-F388-68B8-6790-0D6211366C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DD45E976-F6FD-8E2C-58BC-DA317DCD78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0828148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4" name="Google Shape;704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4" name="Google Shape;71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5" name="Google Shape;715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26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DAEB0E23-DAD6-FEF0-26E0-7D18D73A2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7E31DAB-FD8D-18EE-FDB4-7A8FD613F8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B81B2271-9CF4-6679-549B-85C17270A6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6809070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8366839E-0B7D-64EB-FBB3-674A88559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3A7E8674-5AA9-CED3-C762-0282C438A5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2837F95B-CE98-C80D-4E41-0B5D6AA0085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1402616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2B93486-9106-CBA5-BEFF-84EEE8F38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A5E6ED2-0F34-4A5C-889B-18FFF85EE4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BE6CE8E4-8800-C064-1190-A24411FB743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98691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7" name="Google Shape;587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6E8E620C-54BA-CE84-BA0F-CB25E5C32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1E5EBAD6-D5BC-21B0-F459-97D493B614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1C988542-6B3C-39AE-7FEB-2040C99414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816044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246EBC95-584C-8DFF-3D62-EC6AE9DAE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6A78DB7E-4F6C-C957-174E-8390DD451E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AD1676F-4214-3D0B-580C-10B4F01451B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4617662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200E0526-4AE2-A2C4-10FD-8F4159D2E8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B496A141-1C64-56E8-FB63-8F9CC7A456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314D2EBD-79FD-5E71-ED52-6BE1A81B4CE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5674961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6B4A00C-540D-4CE4-7C92-14E425162B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C20C9A1D-9D5C-30E1-84F3-310836464A4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D7E1E740-A50A-CD61-35E9-443FAD9961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8125783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9B9B7E32-D74E-C95D-0951-9C044C8AD8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8BA8FA0-57BC-B354-2D0F-A3434329BC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25BBEE3A-1FF3-95A8-405A-BA0FE2C7CF5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639149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63372918-0A87-056E-001C-0E6EDC0F9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DDD0E912-2C48-1F2E-D00D-50D7C83E2B8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9BD0CE96-D7FA-6FD0-DB3D-69F042D7C9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1593848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B9306D4E-609C-A4E5-AE51-FC95B29765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0A2F984-D69D-DBD1-5DA0-152A53B002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E355DA1B-4C8F-ACAC-3791-F7CBB6F81EB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675932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0" name="Google Shape;74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5" name="Google Shape;74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0" name="Google Shape;75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>
          <a:extLst>
            <a:ext uri="{FF2B5EF4-FFF2-40B4-BE49-F238E27FC236}">
              <a16:creationId xmlns:a16="http://schemas.microsoft.com/office/drawing/2014/main" id="{28AC3111-407C-F09B-193D-A889983EA9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38:notes">
            <a:extLst>
              <a:ext uri="{FF2B5EF4-FFF2-40B4-BE49-F238E27FC236}">
                <a16:creationId xmlns:a16="http://schemas.microsoft.com/office/drawing/2014/main" id="{BEAD00D6-4ED1-5845-B8A7-F626D935E1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7" name="Google Shape;587;p38:notes">
            <a:extLst>
              <a:ext uri="{FF2B5EF4-FFF2-40B4-BE49-F238E27FC236}">
                <a16:creationId xmlns:a16="http://schemas.microsoft.com/office/drawing/2014/main" id="{939BFBE8-61CC-44C5-85DE-0B86308069E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0377923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6" name="Google Shape;75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1" name="Google Shape;76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6" name="Google Shape;76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1" name="Google Shape;77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3" name="Google Shape;78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8" name="Google Shape;78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3" name="Google Shape;79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9" name="Google Shape;79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4" name="Google Shape;80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>
          <a:extLst>
            <a:ext uri="{FF2B5EF4-FFF2-40B4-BE49-F238E27FC236}">
              <a16:creationId xmlns:a16="http://schemas.microsoft.com/office/drawing/2014/main" id="{5AD8FA3E-7D65-2EF2-2015-BF66E37E9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38:notes">
            <a:extLst>
              <a:ext uri="{FF2B5EF4-FFF2-40B4-BE49-F238E27FC236}">
                <a16:creationId xmlns:a16="http://schemas.microsoft.com/office/drawing/2014/main" id="{D75E459E-0DF7-EC07-131F-C8AA7703AAA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7" name="Google Shape;587;p38:notes">
            <a:extLst>
              <a:ext uri="{FF2B5EF4-FFF2-40B4-BE49-F238E27FC236}">
                <a16:creationId xmlns:a16="http://schemas.microsoft.com/office/drawing/2014/main" id="{4A7AAC1B-D09D-9AE9-BBE6-E31C67769E2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2124598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7EADAE19-08E4-10CB-5E2D-08BCF62D8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C13634B1-BF4A-96EC-051F-DB36DCAC40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ED004209-F552-3D7B-519A-3953DE858B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1180275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91012961-585A-57B9-2D05-8164BFFF1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C06B1832-1D72-AA44-5D7B-1D5E5658EF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6121D73F-49F8-2A1C-BCA7-4E6930E8BA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6396365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89CE2459-FBA4-F44F-8A27-699B3B3DB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A1F6DCC7-9115-4C01-CEAC-718B1911E5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E553F9CD-B57C-3A9A-56EF-3736DA57AE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9736040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4" name="Google Shape;824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5" name="Google Shape;825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56</a:t>
            </a:fld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p1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5" name="Google Shape;855;p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2" name="Google Shape;86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7" name="Google Shape;86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2" name="Google Shape;87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>
          <a:extLst>
            <a:ext uri="{FF2B5EF4-FFF2-40B4-BE49-F238E27FC236}">
              <a16:creationId xmlns:a16="http://schemas.microsoft.com/office/drawing/2014/main" id="{AF958DE0-3F48-EB6B-0407-DB197C872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38:notes">
            <a:extLst>
              <a:ext uri="{FF2B5EF4-FFF2-40B4-BE49-F238E27FC236}">
                <a16:creationId xmlns:a16="http://schemas.microsoft.com/office/drawing/2014/main" id="{741C7353-0F81-629E-CE37-9D1E2FC9769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7" name="Google Shape;587;p38:notes">
            <a:extLst>
              <a:ext uri="{FF2B5EF4-FFF2-40B4-BE49-F238E27FC236}">
                <a16:creationId xmlns:a16="http://schemas.microsoft.com/office/drawing/2014/main" id="{2D60EE62-0161-B32A-E82C-BDF31F321F8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6078138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8" name="Google Shape;878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5" name="Google Shape;885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2" name="Google Shape;892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7" name="Google Shape;897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3" name="Google Shape;90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8" name="Google Shape;908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3" name="Google Shape;913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4" name="Google Shape;914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0" name="Google Shape;92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6" name="Google Shape;92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2" name="Google Shape;93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5" name="Google Shape;6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7" name="Google Shape;937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4" name="Google Shape;94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9" name="Google Shape;949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4" name="Google Shape;95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0" name="Google Shape;960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6" name="Google Shape;966;p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4">
          <a:extLst>
            <a:ext uri="{FF2B5EF4-FFF2-40B4-BE49-F238E27FC236}">
              <a16:creationId xmlns:a16="http://schemas.microsoft.com/office/drawing/2014/main" id="{1A744D12-B1B6-714E-4E6B-E8576B6FB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161:notes">
            <a:extLst>
              <a:ext uri="{FF2B5EF4-FFF2-40B4-BE49-F238E27FC236}">
                <a16:creationId xmlns:a16="http://schemas.microsoft.com/office/drawing/2014/main" id="{9302B7DD-79F9-D90C-2D46-26701D44B69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6" name="Google Shape;966;p161:notes">
            <a:extLst>
              <a:ext uri="{FF2B5EF4-FFF2-40B4-BE49-F238E27FC236}">
                <a16:creationId xmlns:a16="http://schemas.microsoft.com/office/drawing/2014/main" id="{B2032F2A-31E7-44BA-167B-E578FFC3BA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310855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94" name="Google Shape;994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5" name="Google Shape;995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79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1" name="Google Shape;1001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8" name="Google Shape;1008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2" name="Google Shape;62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4" name="Google Shape;1014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>
          <a:extLst>
            <a:ext uri="{FF2B5EF4-FFF2-40B4-BE49-F238E27FC236}">
              <a16:creationId xmlns:a16="http://schemas.microsoft.com/office/drawing/2014/main" id="{DD2498B7-3893-5B4E-8329-9523CEF5B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>
            <a:extLst>
              <a:ext uri="{FF2B5EF4-FFF2-40B4-BE49-F238E27FC236}">
                <a16:creationId xmlns:a16="http://schemas.microsoft.com/office/drawing/2014/main" id="{D9AC822D-664C-7626-D0C8-E762BD3488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>
            <a:extLst>
              <a:ext uri="{FF2B5EF4-FFF2-40B4-BE49-F238E27FC236}">
                <a16:creationId xmlns:a16="http://schemas.microsoft.com/office/drawing/2014/main" id="{6F16516D-4A9F-3258-CB01-17C75571A5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4493661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>
          <a:extLst>
            <a:ext uri="{FF2B5EF4-FFF2-40B4-BE49-F238E27FC236}">
              <a16:creationId xmlns:a16="http://schemas.microsoft.com/office/drawing/2014/main" id="{F59DABC8-B8DB-6310-8B63-9259F9ECF6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>
            <a:extLst>
              <a:ext uri="{FF2B5EF4-FFF2-40B4-BE49-F238E27FC236}">
                <a16:creationId xmlns:a16="http://schemas.microsoft.com/office/drawing/2014/main" id="{21A5173F-6556-76D9-29C1-CD6BC27540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>
            <a:extLst>
              <a:ext uri="{FF2B5EF4-FFF2-40B4-BE49-F238E27FC236}">
                <a16:creationId xmlns:a16="http://schemas.microsoft.com/office/drawing/2014/main" id="{2F71E0C8-BE31-9F52-9E06-C118B21079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6398454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>
          <a:extLst>
            <a:ext uri="{FF2B5EF4-FFF2-40B4-BE49-F238E27FC236}">
              <a16:creationId xmlns:a16="http://schemas.microsoft.com/office/drawing/2014/main" id="{48D895D5-9E95-C2F8-A7A0-9B950546B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>
            <a:extLst>
              <a:ext uri="{FF2B5EF4-FFF2-40B4-BE49-F238E27FC236}">
                <a16:creationId xmlns:a16="http://schemas.microsoft.com/office/drawing/2014/main" id="{9ABA3A72-096B-7801-CFDF-E302D3D5BC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>
            <a:extLst>
              <a:ext uri="{FF2B5EF4-FFF2-40B4-BE49-F238E27FC236}">
                <a16:creationId xmlns:a16="http://schemas.microsoft.com/office/drawing/2014/main" id="{65086304-EBEF-3655-4140-058841CA7FA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43381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7" name="Google Shape;6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4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3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3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3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3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36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3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36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37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4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60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60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3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3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3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3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2323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禮儀年甲年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CN" altLang="en-US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四旬期</a:t>
            </a:r>
            <a:r>
              <a:rPr lang="zh-TW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第</a:t>
            </a:r>
            <a:r>
              <a:rPr lang="zh-CN" altLang="en-US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五</a:t>
            </a:r>
            <a:r>
              <a:rPr lang="zh-TW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主日彌撒</a:t>
            </a:r>
            <a:endParaRPr sz="5400" b="1" i="0" u="sng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683613" y="4642026"/>
            <a:ext cx="8037093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準備好心靈，彌撒即將開始。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5"/>
          <p:cNvSpPr/>
          <p:nvPr/>
        </p:nvSpPr>
        <p:spPr>
          <a:xfrm>
            <a:off x="764381" y="401268"/>
            <a:ext cx="7615238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全體: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我向全能的天主，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和各位教友，承認 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我在思、言、行為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上的過失。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"/>
          <p:cNvSpPr txBox="1"/>
          <p:nvPr/>
        </p:nvSpPr>
        <p:spPr>
          <a:xfrm>
            <a:off x="360979" y="243233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我罪、我罪、我的重罪。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為此，懇請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終身童貞聖母瑪利亞、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天使聖人、和你們各位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教友，為我祈求上主，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我們的天主。    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願全能的天主垂憐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我們，赦免我們的罪，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使我們得到永生。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45" name="Google Shape;645;p7"/>
          <p:cNvSpPr/>
          <p:nvPr/>
        </p:nvSpPr>
        <p:spPr>
          <a:xfrm>
            <a:off x="423243" y="4918213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 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8"/>
          <p:cNvSpPr txBox="1"/>
          <p:nvPr/>
        </p:nvSpPr>
        <p:spPr>
          <a:xfrm>
            <a:off x="1646583" y="117475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1" name="Google Shape;651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8"/>
          <p:cNvSpPr txBox="1"/>
          <p:nvPr/>
        </p:nvSpPr>
        <p:spPr>
          <a:xfrm>
            <a:off x="7792279" y="6278362"/>
            <a:ext cx="1351722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000" b="1" i="0" u="sng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9"/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8" name="Google Shape;658;p9"/>
          <p:cNvSpPr txBox="1"/>
          <p:nvPr/>
        </p:nvSpPr>
        <p:spPr>
          <a:xfrm>
            <a:off x="288717" y="1850328"/>
            <a:ext cx="8351838" cy="548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………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，祂和祢及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  聖神，永生永王。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58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477081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2548491"/>
            <a:ext cx="8064600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一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厄則克耳先知書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34108" y="9136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天主上主這樣說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我的子民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我要親自打開你們的墳墓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我要從墳墓中把你們帶出來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領你們回到以色列的本土。我的子民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！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當我打開你們的墳墓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領你們出來以後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你們就知道我是上主。我要把我的神注入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F709C-B49E-F41E-9C2B-637030BF4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C4F59-369E-CF6E-4A15-0BA2541F6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0D13B5-7FAE-4D5C-40FE-09E49017AD9D}"/>
              </a:ext>
            </a:extLst>
          </p:cNvPr>
          <p:cNvSpPr txBox="1"/>
          <p:nvPr/>
        </p:nvSpPr>
        <p:spPr>
          <a:xfrm>
            <a:off x="334108" y="97352"/>
            <a:ext cx="8475783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你們身內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使你們生活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安居在你們自己的土地上。這樣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你們就知道我是上主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我說了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一定會實行。──上主天主說。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111D3D04-1EBC-36D4-B3BA-0606E73D8931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3804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11"/>
          <p:cNvSpPr txBox="1"/>
          <p:nvPr/>
        </p:nvSpPr>
        <p:spPr>
          <a:xfrm>
            <a:off x="467643" y="474365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r>
              <a:rPr lang="zh-TW" sz="600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上主的聖言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4BC55A49-F81B-DF75-7704-86B11EC3FB14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4381136-10E9-F6C1-77D4-66E86254F0AC}"/>
              </a:ext>
            </a:extLst>
          </p:cNvPr>
          <p:cNvSpPr txBox="1"/>
          <p:nvPr/>
        </p:nvSpPr>
        <p:spPr>
          <a:xfrm>
            <a:off x="1068456" y="2402076"/>
            <a:ext cx="732017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marR="0" lvl="0" indent="-161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答：</a:t>
            </a:r>
            <a:r>
              <a:rPr lang="zh-CN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上主慈悲為懷，</a:t>
            </a:r>
            <a:endParaRPr lang="en-US" altLang="zh-CN" sz="60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1612900" marR="0" lvl="0" indent="-161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      樂於救贖。</a:t>
            </a:r>
            <a:endParaRPr lang="zh-TW" altLang="en-US" sz="60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15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15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p15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進  堂  曲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82" name="Google Shape;582;p15"/>
          <p:cNvSpPr txBox="1">
            <a:spLocks noGrp="1"/>
          </p:cNvSpPr>
          <p:nvPr>
            <p:ph type="title" idx="4294967295"/>
          </p:nvPr>
        </p:nvSpPr>
        <p:spPr>
          <a:xfrm>
            <a:off x="597774" y="3009702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CN" altLang="en-US" sz="7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回歸父家</a:t>
            </a:r>
            <a:endParaRPr sz="72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  <p:sp>
        <p:nvSpPr>
          <p:cNvPr id="583" name="Google Shape;583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84" name="Google Shape;584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165489" y="1614212"/>
            <a:ext cx="8813022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聖保祿宗徒致羅馬人書 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92001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弟兄姐妹們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凡隨從肉性的人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決不能得天主的歡心。如果天主的聖神真的住在你們內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你們的生活就不受肉性的支配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只受聖神的領導。人若是沒有基督的聖神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就不是屬於基督的。如果基督住在你們心裡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endParaRPr lang="zh-TW" altLang="en-US"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192001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雖然你們的身體因罪惡而死亡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但天主的聖神要賜給你們生命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因為天主已使你們跟祂和好了。還有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如果那使耶穌從死人中復活的聖神、住在你們心裡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那麼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那使基督從死者中復活的天主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也必要藉那住在你們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7576EA1C-2944-1071-A980-FB5BE19FC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2B71727B-5017-A878-AD53-FD4BFEE112F3}"/>
              </a:ext>
            </a:extLst>
          </p:cNvPr>
          <p:cNvSpPr txBox="1"/>
          <p:nvPr/>
        </p:nvSpPr>
        <p:spPr>
          <a:xfrm>
            <a:off x="396150" y="192001"/>
            <a:ext cx="8351700" cy="2816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內的聖神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使你們那必死的身體復活。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8A7ACDFD-B7FD-2C7E-7243-CA70E8966A6D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410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154"/>
          <p:cNvSpPr txBox="1"/>
          <p:nvPr/>
        </p:nvSpPr>
        <p:spPr>
          <a:xfrm>
            <a:off x="395536" y="332656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—上主的聖言—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6"/>
          <p:cNvSpPr/>
          <p:nvPr/>
        </p:nvSpPr>
        <p:spPr>
          <a:xfrm>
            <a:off x="465655" y="920641"/>
            <a:ext cx="8351837" cy="4801274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福  音  前  歡  呼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CN" altLang="en-US" sz="8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CN" altLang="en-US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主耶穌，我們讚美</a:t>
            </a:r>
            <a:r>
              <a:rPr lang="zh-TW" altLang="zh-CN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禰</a:t>
            </a:r>
            <a:r>
              <a:rPr lang="zh-CN" altLang="en-US" sz="6600" dirty="0">
                <a:solidFill>
                  <a:srgbClr val="C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lang="en-US" altLang="zh-CN" sz="6600" dirty="0">
              <a:solidFill>
                <a:srgbClr val="C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 algn="ctr">
              <a:buClr>
                <a:srgbClr val="E80000"/>
              </a:buClr>
              <a:buSzPts val="8000"/>
            </a:pPr>
            <a:r>
              <a:rPr lang="zh-CN" altLang="en-US" sz="66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DFKai-SB"/>
              </a:rPr>
              <a:t>光榮</a:t>
            </a:r>
            <a:r>
              <a:rPr lang="zh-TW" altLang="zh-CN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禰</a:t>
            </a:r>
            <a:r>
              <a:rPr lang="zh-CN" altLang="en-US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66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17"/>
          <p:cNvSpPr/>
          <p:nvPr/>
        </p:nvSpPr>
        <p:spPr>
          <a:xfrm>
            <a:off x="313614" y="256084"/>
            <a:ext cx="8557126" cy="597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     音</a:t>
            </a:r>
            <a:endParaRPr sz="6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主禮：恭讀</a:t>
            </a: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</a:t>
            </a:r>
            <a:r>
              <a:rPr lang="zh-CN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若望</a:t>
            </a: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福音</a:t>
            </a:r>
            <a:endParaRPr sz="32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18009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那時候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有一個病人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名叫拉匝祿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住在伯達尼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就是瑪麗和她姐姐曼德的村莊。瑪麗就是那曾用香液傅抹過主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並且用自己的頭髮把祂的脚擦乾的婦人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患病的拉匝祿是她的兄弟。姊妹二人派人到耶穌那裡說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「主啊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祢所愛的人病了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」耶穌聽見這消息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「這病不至於死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而是要彰顯天主的光榮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天主子也要因此而受到光榮。」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耶穌一向愛曼德和她的妹妹以及拉匝祿。當祂聽說拉匝祿生病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又在原地逗留了兩天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然後才對門徒說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「我們回到猶太去吧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」門徒們說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「老師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595F01A-9504-24F6-C4DA-EA2F6AB64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F8A96FD7-C165-F12C-6597-DD97C2AC602B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近來猶太人正想用石頭打祢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祢還想到那裡去嗎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」耶穌說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「白天不是有十二個小時嗎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一個人在白天走路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不至於跌倒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因為他看得見這世界上的光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但是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在黑夜走路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才會跌倒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因為他看不見光。」耶穌說完了這些話以後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接着又對他們說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「我們的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42503A8-EECF-9061-E243-F8616BF2A7E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564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8"/>
          <p:cNvSpPr/>
          <p:nvPr/>
        </p:nvSpPr>
        <p:spPr>
          <a:xfrm>
            <a:off x="7847088" y="4941669"/>
            <a:ext cx="12969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1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0" name="Google Shape;590;p38"/>
          <p:cNvSpPr txBox="1"/>
          <p:nvPr/>
        </p:nvSpPr>
        <p:spPr>
          <a:xfrm>
            <a:off x="858498" y="1408577"/>
            <a:ext cx="8096658" cy="4749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  <a:buClr>
                <a:srgbClr val="C00000"/>
              </a:buClr>
              <a:buSzPts val="6600"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是，我要起來，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600"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回歸我父的家鄉。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ctr">
              <a:lnSpc>
                <a:spcPct val="90000"/>
              </a:lnSpc>
              <a:spcBef>
                <a:spcPts val="1800"/>
              </a:spcBef>
              <a:buClr>
                <a:schemeClr val="dk1"/>
              </a:buClr>
              <a:buSzPts val="6000"/>
            </a:pPr>
            <a:r>
              <a:rPr lang="zh-TW" altLang="en-US" sz="6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我主天主，我舉心向祢，在祢聖懷中，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ctr">
              <a:lnSpc>
                <a:spcPct val="90000"/>
              </a:lnSpc>
              <a:spcBef>
                <a:spcPts val="700"/>
              </a:spcBef>
              <a:buClr>
                <a:schemeClr val="dk1"/>
              </a:buClr>
              <a:buSzPts val="6000"/>
            </a:pPr>
            <a:r>
              <a:rPr lang="zh-TW" altLang="en-US" sz="6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全心信賴祢。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1" name="Google Shape;591;p38"/>
          <p:cNvSpPr txBox="1"/>
          <p:nvPr/>
        </p:nvSpPr>
        <p:spPr>
          <a:xfrm>
            <a:off x="2355775" y="0"/>
            <a:ext cx="4432449" cy="109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45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回歸父家</a:t>
            </a:r>
            <a:endParaRPr sz="45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92" name="Google Shape;592;p38"/>
          <p:cNvSpPr txBox="1"/>
          <p:nvPr/>
        </p:nvSpPr>
        <p:spPr>
          <a:xfrm>
            <a:off x="7614520" y="6393072"/>
            <a:ext cx="1762035" cy="50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回歸父家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-1 of 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4</a:t>
            </a:r>
            <a:endParaRPr sz="1200" b="0" i="0" u="none" strike="noStrike" cap="none" dirty="0">
              <a:solidFill>
                <a:schemeClr val="accent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1AC174C2-6FB2-69B4-8B40-AF0C2495E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48CBC2CE-DF54-9E78-F086-294A82647D89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朋友拉匝祿睡着了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我要去叫醒他。」門徒說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「主啊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如果他睡着了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就會好的。」其實耶穌是指他已經死了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他們却以為他是真的在睡覺。於是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耶穌就明白地說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「拉匝祿死了。我倒很慶幸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我不在那裡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這樣可以使你們更相信我。現在我們到他那裡去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B1B8390D-374F-40AE-1543-B8CCFF6DCF47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9726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1F8C3375-802B-8ECB-9C02-60EB4DBD8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1827221E-93BB-D2F6-F1EC-95670994CF12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罷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」那稱為雙胞胎的多默向其他的門徒說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「我們也去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跟老師一起死罷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耶穌來到伯達尼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聽說拉匝祿已經下葬四天了。伯達尼隣近耶路撒冷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相距約有三公里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有很多猶太人來到曼德和瑪麗這裡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為了他們兄弟的死來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240EF482-B933-8E1D-D8D0-7FC6C895F21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5370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0D4FEDB8-7208-6742-DBE1-53BE90702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D01CA80A-84D7-3723-A91D-713B7DD06192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安慰她們。曼德一聽說耶穌來了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就出去迎接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瑪麗却留在家裡。曼德對耶穌說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「主啊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如果祢早在這裡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我的兄弟就不會死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但是我知道即使是現在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祢無論向天主求什麼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天主一定會賜給祢。」耶穌對她說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「你的兄弟一定會復活的。」曼德說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「我知道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A1328FE-3C96-B51C-7098-0AF192587DE4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6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7824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A5A3E645-28B2-41FF-D976-3E4DB6AAA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6CB00653-41A6-A8CB-289F-CF41E8558A95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在末日他一定會復活。」耶穌說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「我就是復活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就是生命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信從我的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即使死了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仍然要活着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凡是活着而信從我的人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一定永遠不死。你信這話嗎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」她回答說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「主啊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是的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我相信祢就是那要來到世界上的默西亞──天主子。」說了這話以後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B90E18E-6BDF-39F7-1283-251A52527A24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7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5372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1B1E018C-32FD-23A8-66FD-7FD267CE4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DB9D63BB-CB13-1FA1-A02D-F09EBE94AF3F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回去叫她的妹妹瑪麗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輕聲地說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「老師來了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祂叫你呢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」瑪麗一聽這話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就立刻起來到耶穌那裡。當時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耶穌還沒有進村莊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仍然在曼德迎接祂的地方。那些陪伴瑪麗在家、正在安慰她的猶太人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看見她匆忙地起來出去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就都跟着她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以為她要到墳上去哭泣。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B0600DFE-8DDA-D1C1-EB15-CEEB95C20049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8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1700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4482D23D-0BCC-907C-3E78-F6B7A0538F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FDAFA2E-FA90-06CA-6841-0AFDF6CD4736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當瑪麗來到耶穌那裡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一看見祂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就俯伏在祂脚前說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「主啊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要是祢早在這裡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我的兄弟就不會死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」耶穌看見她哭泣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還有同她一起來的猶太人也哭泣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不禁心神感傷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難過起來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就問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「你們把他葬在哪裡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」他們說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「主啊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請來看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」耶穌不禁流下淚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31469967-528E-B5FD-1B2E-1ACCB95B797C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9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6146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08F5C9D2-2FC6-094B-D89F-7EC4AA4627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60B89A3C-D3E5-215C-449D-88F6EEABAD41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來。於是猶太人說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「你看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祂多麼愛他啊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」其中也有人說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「祂治好過生來就是瞎子的眼睛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難道不能使這個人不死嗎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」耶穌心中又感傷起來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隨即來到墳墓前。這墳墓是一個洞穴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洞口有一塊石頭堵着。耶穌說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「把石頭挪開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」死者的姊姊曼德說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「主啊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！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4B8D5836-CE96-AA25-BC5A-9F49D90A0E09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10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6854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AC7E2BD1-8826-1F61-729F-CAA677E68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EC527773-552C-B328-A23C-A6B3083C40BA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已經臭了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因為已經有四天了。」耶穌說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「我不是告訴過你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如果你信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就會看到天主的光榮嗎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」他們就把石頭挪開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耶穌擧目向上說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「父啊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我感謝祢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因為祢俯聽了我。我本來知道祢常常俯聽我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但是我說這話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是為了四周站立的群眾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讓他們相信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F70493F2-A3F3-E676-E4E3-B8CCF18A3750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11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9648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2029436B-DDFD-942D-2568-2B4EF775E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0C9A99C2-2DA3-45B7-4A12-CFD0F76854F7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是祢派遣了我。」說完這話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就大聲喊道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「拉匝祿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出來罷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」死者就出來了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手脚都纏着布條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臉上還蒙着汗巾。耶穌向他們說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「解開他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讓他行走吧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」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許多到曼德和瑪麗那裡去的猶太人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一看到耶穌所作的事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就信了祂。</a:t>
            </a:r>
            <a:endParaRPr lang="ja-JP" altLang="en-US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246E8CB-FA58-66B6-F63A-41ADE274AE02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12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12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1683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p21"/>
          <p:cNvSpPr/>
          <p:nvPr/>
        </p:nvSpPr>
        <p:spPr>
          <a:xfrm>
            <a:off x="184010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—基督的福音—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28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>
          <a:extLst>
            <a:ext uri="{FF2B5EF4-FFF2-40B4-BE49-F238E27FC236}">
              <a16:creationId xmlns:a16="http://schemas.microsoft.com/office/drawing/2014/main" id="{6E2F9078-BDB3-91E4-1892-7840CB55B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8">
            <a:extLst>
              <a:ext uri="{FF2B5EF4-FFF2-40B4-BE49-F238E27FC236}">
                <a16:creationId xmlns:a16="http://schemas.microsoft.com/office/drawing/2014/main" id="{C41BE777-417C-157F-69E3-137807EBE50D}"/>
              </a:ext>
            </a:extLst>
          </p:cNvPr>
          <p:cNvSpPr/>
          <p:nvPr/>
        </p:nvSpPr>
        <p:spPr>
          <a:xfrm>
            <a:off x="7847088" y="4941669"/>
            <a:ext cx="12969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1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0" name="Google Shape;590;p38">
            <a:extLst>
              <a:ext uri="{FF2B5EF4-FFF2-40B4-BE49-F238E27FC236}">
                <a16:creationId xmlns:a16="http://schemas.microsoft.com/office/drawing/2014/main" id="{00BE2702-514C-28A9-EA52-13BE16A791EA}"/>
              </a:ext>
            </a:extLst>
          </p:cNvPr>
          <p:cNvSpPr txBox="1"/>
          <p:nvPr/>
        </p:nvSpPr>
        <p:spPr>
          <a:xfrm>
            <a:off x="858498" y="1408577"/>
            <a:ext cx="8096658" cy="4749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  <a:buClr>
                <a:srgbClr val="C00000"/>
              </a:buClr>
              <a:buSzPts val="6600"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是，我要起來，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600"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回歸我父的家鄉。</a:t>
            </a:r>
          </a:p>
          <a:p>
            <a:pPr lvl="0" algn="ctr">
              <a:lnSpc>
                <a:spcPct val="90000"/>
              </a:lnSpc>
              <a:spcBef>
                <a:spcPts val="1800"/>
              </a:spcBef>
              <a:buClr>
                <a:schemeClr val="dk1"/>
              </a:buClr>
              <a:buSzPts val="6000"/>
            </a:pPr>
            <a:r>
              <a:rPr lang="zh-TW" altLang="en-US" sz="6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我主矜憐，請迴目垂視，憐懷我憂苦，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ctr">
              <a:lnSpc>
                <a:spcPct val="90000"/>
              </a:lnSpc>
              <a:spcBef>
                <a:spcPts val="700"/>
              </a:spcBef>
              <a:buClr>
                <a:schemeClr val="dk1"/>
              </a:buClr>
              <a:buSzPts val="6000"/>
            </a:pPr>
            <a:r>
              <a:rPr lang="zh-TW" altLang="en-US" sz="6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赦免我重罪。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1" name="Google Shape;591;p38">
            <a:extLst>
              <a:ext uri="{FF2B5EF4-FFF2-40B4-BE49-F238E27FC236}">
                <a16:creationId xmlns:a16="http://schemas.microsoft.com/office/drawing/2014/main" id="{AD7FBB9F-6B26-2859-C282-3C87649621B8}"/>
              </a:ext>
            </a:extLst>
          </p:cNvPr>
          <p:cNvSpPr txBox="1"/>
          <p:nvPr/>
        </p:nvSpPr>
        <p:spPr>
          <a:xfrm>
            <a:off x="2355775" y="0"/>
            <a:ext cx="4432449" cy="109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45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回歸父家</a:t>
            </a:r>
            <a:endParaRPr sz="45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92" name="Google Shape;592;p38">
            <a:extLst>
              <a:ext uri="{FF2B5EF4-FFF2-40B4-BE49-F238E27FC236}">
                <a16:creationId xmlns:a16="http://schemas.microsoft.com/office/drawing/2014/main" id="{43AE75A3-D7EF-FE69-F2BF-F2FBBB93CEAF}"/>
              </a:ext>
            </a:extLst>
          </p:cNvPr>
          <p:cNvSpPr txBox="1"/>
          <p:nvPr/>
        </p:nvSpPr>
        <p:spPr>
          <a:xfrm>
            <a:off x="7614520" y="6393072"/>
            <a:ext cx="1762035" cy="50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回歸父家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-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2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of 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4</a:t>
            </a:r>
            <a:endParaRPr sz="1200" b="0" i="0" u="none" strike="noStrike" cap="none" dirty="0">
              <a:solidFill>
                <a:schemeClr val="accent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187766337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23"/>
          <p:cNvSpPr txBox="1"/>
          <p:nvPr/>
        </p:nvSpPr>
        <p:spPr>
          <a:xfrm>
            <a:off x="539750" y="1773238"/>
            <a:ext cx="8424862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我信唯一的天主，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全能的聖父，天地萬物，無論有形無形，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都是祂所創造的。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753" name="Google Shape;753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信    經</a:t>
            </a:r>
            <a:r>
              <a:rPr lang="zh-TW" sz="72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7200" b="1" dirty="0">
                <a:solidFill>
                  <a:srgbClr val="FF0000"/>
                </a:solidFill>
              </a:rPr>
              <a:t>　</a:t>
            </a:r>
            <a:endParaRPr sz="72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24"/>
          <p:cNvSpPr txBox="1"/>
          <p:nvPr/>
        </p:nvSpPr>
        <p:spPr>
          <a:xfrm>
            <a:off x="2049187" y="395800"/>
            <a:ext cx="7295868" cy="60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我信唯一的主、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天主的獨生子。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祂在萬世之前，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由聖父所生。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25"/>
          <p:cNvSpPr txBox="1"/>
          <p:nvPr/>
        </p:nvSpPr>
        <p:spPr>
          <a:xfrm>
            <a:off x="855041" y="1593902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祂是出自天主的天主，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出自光明的光明，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出自真天主的真天主。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6"/>
          <p:cNvSpPr/>
          <p:nvPr/>
        </p:nvSpPr>
        <p:spPr>
          <a:xfrm>
            <a:off x="633826" y="1074529"/>
            <a:ext cx="8353425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祂是聖父所生，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而非聖父所造，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與聖父同性同體，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萬物是藉著祂而造成的。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7"/>
          <p:cNvSpPr/>
          <p:nvPr/>
        </p:nvSpPr>
        <p:spPr>
          <a:xfrm>
            <a:off x="538575" y="188925"/>
            <a:ext cx="80967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74" name="Google Shape;774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4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鞠 躬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775" name="Google Shape;775;p27"/>
          <p:cNvSpPr/>
          <p:nvPr/>
        </p:nvSpPr>
        <p:spPr>
          <a:xfrm>
            <a:off x="34925" y="4289425"/>
            <a:ext cx="8929688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祂因聖神由童貞瑪利亞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28"/>
          <p:cNvSpPr txBox="1"/>
          <p:nvPr/>
        </p:nvSpPr>
        <p:spPr>
          <a:xfrm>
            <a:off x="591184" y="497448"/>
            <a:ext cx="87432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29"/>
          <p:cNvSpPr txBox="1"/>
          <p:nvPr/>
        </p:nvSpPr>
        <p:spPr>
          <a:xfrm>
            <a:off x="1225343" y="497448"/>
            <a:ext cx="72009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30"/>
          <p:cNvSpPr txBox="1"/>
          <p:nvPr/>
        </p:nvSpPr>
        <p:spPr>
          <a:xfrm>
            <a:off x="894779" y="160822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我信聖神，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祂是主及賦予生命者，由聖父聖子所共發。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祂和聖父聖子，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同受欽崇，同享光榮。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祂曾藉先知們發言。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31"/>
          <p:cNvSpPr txBox="1"/>
          <p:nvPr/>
        </p:nvSpPr>
        <p:spPr>
          <a:xfrm>
            <a:off x="611188" y="668544"/>
            <a:ext cx="8928100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至聖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96" name="Google Shape;796;p31"/>
          <p:cNvSpPr/>
          <p:nvPr/>
        </p:nvSpPr>
        <p:spPr>
          <a:xfrm>
            <a:off x="611188" y="3429000"/>
            <a:ext cx="8424862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我承認赦罪的聖洗，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只有一個。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>
          <a:extLst>
            <a:ext uri="{FF2B5EF4-FFF2-40B4-BE49-F238E27FC236}">
              <a16:creationId xmlns:a16="http://schemas.microsoft.com/office/drawing/2014/main" id="{49444803-566F-CAA9-7DB9-EDA51428BE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8">
            <a:extLst>
              <a:ext uri="{FF2B5EF4-FFF2-40B4-BE49-F238E27FC236}">
                <a16:creationId xmlns:a16="http://schemas.microsoft.com/office/drawing/2014/main" id="{88B5525F-E23A-41C9-C862-232408C7F8AA}"/>
              </a:ext>
            </a:extLst>
          </p:cNvPr>
          <p:cNvSpPr/>
          <p:nvPr/>
        </p:nvSpPr>
        <p:spPr>
          <a:xfrm>
            <a:off x="7847088" y="4941669"/>
            <a:ext cx="12969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1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0" name="Google Shape;590;p38">
            <a:extLst>
              <a:ext uri="{FF2B5EF4-FFF2-40B4-BE49-F238E27FC236}">
                <a16:creationId xmlns:a16="http://schemas.microsoft.com/office/drawing/2014/main" id="{2C9CCC99-D8AB-E54B-AA67-8E5867EBF5AE}"/>
              </a:ext>
            </a:extLst>
          </p:cNvPr>
          <p:cNvSpPr txBox="1"/>
          <p:nvPr/>
        </p:nvSpPr>
        <p:spPr>
          <a:xfrm>
            <a:off x="858498" y="1408577"/>
            <a:ext cx="8096658" cy="4916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  <a:buClr>
                <a:srgbClr val="C00000"/>
              </a:buClr>
              <a:buSzPts val="6600"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是，我要起來，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600"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回歸我父的家鄉。</a:t>
            </a:r>
          </a:p>
          <a:p>
            <a:pPr lvl="0" algn="ctr">
              <a:lnSpc>
                <a:spcPct val="90000"/>
              </a:lnSpc>
              <a:spcBef>
                <a:spcPts val="1800"/>
              </a:spcBef>
              <a:buClr>
                <a:schemeClr val="dk1"/>
              </a:buClr>
              <a:buSzPts val="6000"/>
            </a:pPr>
            <a:r>
              <a:rPr lang="zh-TW" altLang="en-US" sz="6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我心我靈，深深渴慕祢，祈轉目垂顧，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ctr">
              <a:lnSpc>
                <a:spcPct val="90000"/>
              </a:lnSpc>
              <a:spcBef>
                <a:spcPts val="700"/>
              </a:spcBef>
              <a:buClr>
                <a:schemeClr val="dk1"/>
              </a:buClr>
              <a:buSzPts val="6000"/>
            </a:pPr>
            <a:r>
              <a:rPr lang="zh-TW" altLang="en-US" sz="6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俯允我呼籲。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1" name="Google Shape;591;p38">
            <a:extLst>
              <a:ext uri="{FF2B5EF4-FFF2-40B4-BE49-F238E27FC236}">
                <a16:creationId xmlns:a16="http://schemas.microsoft.com/office/drawing/2014/main" id="{24FBBA01-CF76-18AD-6CD8-D8621775622C}"/>
              </a:ext>
            </a:extLst>
          </p:cNvPr>
          <p:cNvSpPr txBox="1"/>
          <p:nvPr/>
        </p:nvSpPr>
        <p:spPr>
          <a:xfrm>
            <a:off x="2355775" y="0"/>
            <a:ext cx="4432449" cy="109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45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回歸父家</a:t>
            </a:r>
            <a:endParaRPr sz="45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92" name="Google Shape;592;p38">
            <a:extLst>
              <a:ext uri="{FF2B5EF4-FFF2-40B4-BE49-F238E27FC236}">
                <a16:creationId xmlns:a16="http://schemas.microsoft.com/office/drawing/2014/main" id="{465261AE-F06A-8B67-27A5-AAF1BFF40839}"/>
              </a:ext>
            </a:extLst>
          </p:cNvPr>
          <p:cNvSpPr txBox="1"/>
          <p:nvPr/>
        </p:nvSpPr>
        <p:spPr>
          <a:xfrm>
            <a:off x="7614520" y="6393072"/>
            <a:ext cx="1762035" cy="50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回歸父家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-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3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of 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4</a:t>
            </a:r>
            <a:endParaRPr sz="1200" b="0" i="0" u="none" strike="noStrike" cap="none" dirty="0">
              <a:solidFill>
                <a:schemeClr val="accent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254855954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32"/>
          <p:cNvSpPr/>
          <p:nvPr/>
        </p:nvSpPr>
        <p:spPr>
          <a:xfrm>
            <a:off x="1182828" y="1651610"/>
            <a:ext cx="69850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33"/>
          <p:cNvSpPr txBox="1"/>
          <p:nvPr/>
        </p:nvSpPr>
        <p:spPr>
          <a:xfrm>
            <a:off x="539750" y="781602"/>
            <a:ext cx="8064500" cy="4570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en-US" alt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信  友  禱  詞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en-US" alt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領：我們同聲祈禱</a:t>
            </a:r>
            <a:endParaRPr sz="6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全體：求主俯聽我們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/>
          <p:cNvSpPr/>
          <p:nvPr/>
        </p:nvSpPr>
        <p:spPr>
          <a:xfrm>
            <a:off x="103031" y="103032"/>
            <a:ext cx="8944378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聖方濟，我們的弟兄，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八百年前你以平安的心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迎向「死亡姊妹」，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求你為我們轉求上主。</a:t>
            </a:r>
          </a:p>
        </p:txBody>
      </p:sp>
      <p:sp>
        <p:nvSpPr>
          <p:cNvPr id="4" name="Google Shape;852;p159">
            <a:extLst>
              <a:ext uri="{FF2B5EF4-FFF2-40B4-BE49-F238E27FC236}">
                <a16:creationId xmlns:a16="http://schemas.microsoft.com/office/drawing/2014/main" id="{EA8AC261-61CA-F9A2-8D6F-E70C541FDE50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1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5E19904F-DADB-4716-0439-F96D9B70A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D28F4C48-1BA4-B828-BB4A-4015468E0A10}"/>
              </a:ext>
            </a:extLst>
          </p:cNvPr>
          <p:cNvSpPr/>
          <p:nvPr/>
        </p:nvSpPr>
        <p:spPr>
          <a:xfrm>
            <a:off x="103031" y="103032"/>
            <a:ext cx="8944378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在十字苦像前，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你認出了真正的平安。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請教導我們在基督內 ，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找到一切和好的泉源。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F776C18B-82BC-26D9-A517-01EE09128856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752018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A3AE1320-B162-F0E5-9DD1-A11E2D385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DD2FD84A-C58D-B4EA-A034-6834FFFE4C77}"/>
              </a:ext>
            </a:extLst>
          </p:cNvPr>
          <p:cNvSpPr/>
          <p:nvPr/>
        </p:nvSpPr>
        <p:spPr>
          <a:xfrm>
            <a:off x="103031" y="103032"/>
            <a:ext cx="8944378" cy="6309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你曾手無寸鐵  ，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跨越戰爭與誤解。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求你賜給我們勇氣，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在世界築起疆界之處建立橋樑。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6868D32F-BA95-48D8-544B-4E5C2D157B45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746131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AF9384C7-7F94-745B-0716-198563B61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0439406E-7B03-AE45-03F9-B4E20CA7D0FF}"/>
              </a:ext>
            </a:extLst>
          </p:cNvPr>
          <p:cNvSpPr/>
          <p:nvPr/>
        </p:nvSpPr>
        <p:spPr>
          <a:xfrm>
            <a:off x="-122420" y="103032"/>
            <a:ext cx="9388839" cy="584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在充滿衝突與分裂的時代，  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願我們成為締造和平的人，  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以生命見證  ，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基督所賜的平安。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阿們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E6ADDDAC-7295-B00A-F7E2-32B34417A9BF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310901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9" name="Google Shape;829;g3b0d598f3c5_0_0"/>
          <p:cNvSpPr txBox="1">
            <a:spLocks noGrp="1"/>
          </p:cNvSpPr>
          <p:nvPr>
            <p:ph type="title" idx="4294967295"/>
          </p:nvPr>
        </p:nvSpPr>
        <p:spPr>
          <a:xfrm>
            <a:off x="323850" y="395448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-ExtB"/>
              <a:sym typeface="PMingLiu-ExtB"/>
            </a:endParaRPr>
          </a:p>
        </p:txBody>
      </p:sp>
      <p:sp>
        <p:nvSpPr>
          <p:cNvPr id="830" name="Google Shape;830;g3b0d598f3c5_0_0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31" name="Google Shape;831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62" y="39817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CN" altLang="en-US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獻己頌</a:t>
            </a:r>
            <a:endParaRPr lang="zh-TW" altLang="en-US" sz="66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159"/>
          <p:cNvSpPr txBox="1">
            <a:spLocks noGrp="1"/>
          </p:cNvSpPr>
          <p:nvPr>
            <p:ph type="title"/>
          </p:nvPr>
        </p:nvSpPr>
        <p:spPr>
          <a:xfrm>
            <a:off x="511796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zh-CN" altLang="en-US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獻己頌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851" name="Google Shape;851;p159"/>
          <p:cNvSpPr txBox="1">
            <a:spLocks noGrp="1"/>
          </p:cNvSpPr>
          <p:nvPr>
            <p:ph type="body" idx="1"/>
          </p:nvPr>
        </p:nvSpPr>
        <p:spPr>
          <a:xfrm>
            <a:off x="378171" y="947806"/>
            <a:ext cx="8856662" cy="5818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吾主天主，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請收納我自由，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取我意志、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理智並我記憶。</a:t>
            </a:r>
            <a:endParaRPr lang="zh-TW" altLang="en-US" sz="5400" dirty="0"/>
          </a:p>
          <a:p>
            <a:pPr marL="0" lvl="0" indent="0" algn="ctr">
              <a:buNone/>
            </a:pPr>
            <a:r>
              <a:rPr lang="zh-TW" altLang="en-US" sz="4800" dirty="0">
                <a:latin typeface="Microsoft YaHei"/>
                <a:ea typeface="Microsoft YaHei"/>
                <a:cs typeface="Microsoft YaHei"/>
                <a:sym typeface="Microsoft YaHei"/>
              </a:rPr>
              <a:t>我身我靈，所有皆主恩惠，</a:t>
            </a:r>
          </a:p>
          <a:p>
            <a:pPr marL="0" lvl="0" indent="0" algn="ctr">
              <a:buNone/>
            </a:pPr>
            <a:r>
              <a:rPr lang="zh-TW" altLang="en-US" sz="4800" dirty="0">
                <a:latin typeface="Microsoft YaHei"/>
                <a:ea typeface="Microsoft YaHei"/>
                <a:cs typeface="Microsoft YaHei"/>
                <a:sym typeface="Microsoft YaHei"/>
              </a:rPr>
              <a:t>飲水思源，今將所有奉回。</a:t>
            </a:r>
            <a:endParaRPr lang="zh-TW" altLang="en-US" sz="5400" dirty="0"/>
          </a:p>
        </p:txBody>
      </p:sp>
      <p:sp>
        <p:nvSpPr>
          <p:cNvPr id="852" name="Google Shape;852;p159"/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獻己頌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1 of 2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160"/>
          <p:cNvSpPr txBox="1">
            <a:spLocks noGrp="1"/>
          </p:cNvSpPr>
          <p:nvPr>
            <p:ph type="title"/>
          </p:nvPr>
        </p:nvSpPr>
        <p:spPr>
          <a:xfrm>
            <a:off x="551553" y="-244475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獻己頌</a:t>
            </a:r>
            <a:endParaRPr sz="44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</p:txBody>
      </p:sp>
      <p:sp>
        <p:nvSpPr>
          <p:cNvPr id="858" name="Google Shape;858;p160"/>
          <p:cNvSpPr txBox="1">
            <a:spLocks noGrp="1"/>
          </p:cNvSpPr>
          <p:nvPr>
            <p:ph type="body" idx="1"/>
          </p:nvPr>
        </p:nvSpPr>
        <p:spPr>
          <a:xfrm>
            <a:off x="250825" y="950360"/>
            <a:ext cx="8785225" cy="5818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一切所有，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由爾管理支配；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唯命是從，</a:t>
            </a:r>
          </a:p>
          <a:p>
            <a:pPr marL="0" lvl="0" indent="0" algn="ctr"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聖意永不違背；</a:t>
            </a:r>
            <a:endParaRPr lang="en-US" altLang="zh-TW" sz="5400" dirty="0">
              <a:ea typeface="Microsoft YaHei"/>
            </a:endParaRPr>
          </a:p>
          <a:p>
            <a:pPr marL="0" lvl="0" indent="0" algn="ctr">
              <a:buNone/>
            </a:pPr>
            <a:r>
              <a:rPr lang="zh-TW" altLang="en-US" sz="4800" dirty="0">
                <a:latin typeface="Microsoft YaHei"/>
                <a:ea typeface="Microsoft YaHei"/>
                <a:cs typeface="Microsoft YaHei"/>
                <a:sym typeface="Microsoft YaHei"/>
              </a:rPr>
              <a:t>唯望吾主， 恩賜聖寵聖愛，</a:t>
            </a:r>
            <a:endParaRPr lang="en-US" altLang="zh-TW" sz="4800" dirty="0"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lvl="0" indent="0" algn="ctr">
              <a:buNone/>
            </a:pPr>
            <a:r>
              <a:rPr lang="zh-TW" altLang="en-US" sz="4800" dirty="0">
                <a:latin typeface="Microsoft YaHei"/>
                <a:ea typeface="Microsoft YaHei"/>
                <a:cs typeface="Microsoft YaHei"/>
                <a:sym typeface="Microsoft YaHei"/>
              </a:rPr>
              <a:t>吾心已足， 此外別無貪圖。 </a:t>
            </a:r>
            <a:endParaRPr lang="zh-TW" altLang="en-US" sz="5400" dirty="0"/>
          </a:p>
        </p:txBody>
      </p:sp>
      <p:sp>
        <p:nvSpPr>
          <p:cNvPr id="859" name="Google Shape;859;p160"/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獻己頌</a:t>
            </a:r>
            <a:r>
              <a:rPr lang="en-US" altLang="zh-TW" sz="1800" dirty="0">
                <a:solidFill>
                  <a:schemeClr val="accent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 of 2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9"/>
          <p:cNvSpPr txBox="1"/>
          <p:nvPr/>
        </p:nvSpPr>
        <p:spPr>
          <a:xfrm>
            <a:off x="716514" y="335865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各位教友：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請你們祈禱，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望全能的天主聖父，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收納我和你們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共同奉獻的聖祭。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>
          <a:extLst>
            <a:ext uri="{FF2B5EF4-FFF2-40B4-BE49-F238E27FC236}">
              <a16:creationId xmlns:a16="http://schemas.microsoft.com/office/drawing/2014/main" id="{77F44220-7169-E485-7B42-28B7E8C84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8">
            <a:extLst>
              <a:ext uri="{FF2B5EF4-FFF2-40B4-BE49-F238E27FC236}">
                <a16:creationId xmlns:a16="http://schemas.microsoft.com/office/drawing/2014/main" id="{119365B5-AB3A-38CE-D575-F56A5BF3C8B1}"/>
              </a:ext>
            </a:extLst>
          </p:cNvPr>
          <p:cNvSpPr/>
          <p:nvPr/>
        </p:nvSpPr>
        <p:spPr>
          <a:xfrm>
            <a:off x="7847088" y="4941669"/>
            <a:ext cx="12969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1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0" name="Google Shape;590;p38">
            <a:extLst>
              <a:ext uri="{FF2B5EF4-FFF2-40B4-BE49-F238E27FC236}">
                <a16:creationId xmlns:a16="http://schemas.microsoft.com/office/drawing/2014/main" id="{E02B3600-8FFF-532C-99F7-4A85D85E8F7A}"/>
              </a:ext>
            </a:extLst>
          </p:cNvPr>
          <p:cNvSpPr txBox="1"/>
          <p:nvPr/>
        </p:nvSpPr>
        <p:spPr>
          <a:xfrm>
            <a:off x="692635" y="1090525"/>
            <a:ext cx="8096658" cy="5586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  <a:buClr>
                <a:srgbClr val="C00000"/>
              </a:buClr>
              <a:buSzPts val="5800"/>
            </a:pPr>
            <a:r>
              <a:rPr lang="zh-TW" altLang="en-US" sz="5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是，我要起來，</a:t>
            </a:r>
            <a:endParaRPr lang="zh-TW" altLang="en-US"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5800"/>
            </a:pPr>
            <a:r>
              <a:rPr lang="zh-TW" altLang="en-US" sz="5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回歸我父的家鄉。</a:t>
            </a:r>
          </a:p>
          <a:p>
            <a:pPr lvl="0" algn="ctr">
              <a:lnSpc>
                <a:spcPct val="90000"/>
              </a:lnSpc>
              <a:buClr>
                <a:schemeClr val="dk1"/>
              </a:buClr>
              <a:buSzPts val="5800"/>
            </a:pPr>
            <a:r>
              <a:rPr lang="zh-TW" altLang="en-US" sz="5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我要歌詠，我心要歡欣，我一生歲月，</a:t>
            </a:r>
            <a:endParaRPr lang="zh-TW" altLang="en-US"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ctr">
              <a:lnSpc>
                <a:spcPct val="90000"/>
              </a:lnSpc>
              <a:buClr>
                <a:schemeClr val="dk1"/>
              </a:buClr>
              <a:buSzPts val="5800"/>
            </a:pPr>
            <a:r>
              <a:rPr lang="zh-TW" altLang="en-US" sz="5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充盈主寵恩。</a:t>
            </a:r>
            <a:br>
              <a:rPr lang="zh-TW" altLang="en-US" sz="5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</a:br>
            <a:r>
              <a:rPr lang="zh-TW" altLang="en-US" sz="5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是，我要起來，</a:t>
            </a:r>
            <a:endParaRPr lang="zh-TW" altLang="en-US"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ctr">
              <a:lnSpc>
                <a:spcPct val="90000"/>
              </a:lnSpc>
              <a:spcBef>
                <a:spcPts val="600"/>
              </a:spcBef>
              <a:buClr>
                <a:srgbClr val="C00000"/>
              </a:buClr>
              <a:buSzPts val="5800"/>
            </a:pPr>
            <a:r>
              <a:rPr lang="zh-TW" altLang="en-US" sz="5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回歸我父的家鄉。</a:t>
            </a:r>
          </a:p>
        </p:txBody>
      </p:sp>
      <p:sp>
        <p:nvSpPr>
          <p:cNvPr id="591" name="Google Shape;591;p38">
            <a:extLst>
              <a:ext uri="{FF2B5EF4-FFF2-40B4-BE49-F238E27FC236}">
                <a16:creationId xmlns:a16="http://schemas.microsoft.com/office/drawing/2014/main" id="{1DBA9897-E43D-7873-1644-B43CD54ECC5F}"/>
              </a:ext>
            </a:extLst>
          </p:cNvPr>
          <p:cNvSpPr txBox="1"/>
          <p:nvPr/>
        </p:nvSpPr>
        <p:spPr>
          <a:xfrm>
            <a:off x="2355775" y="0"/>
            <a:ext cx="4432449" cy="109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45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回歸父家</a:t>
            </a:r>
            <a:endParaRPr sz="45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92" name="Google Shape;592;p38">
            <a:extLst>
              <a:ext uri="{FF2B5EF4-FFF2-40B4-BE49-F238E27FC236}">
                <a16:creationId xmlns:a16="http://schemas.microsoft.com/office/drawing/2014/main" id="{8A69F418-3C91-81EB-3357-FF9FD3AD1097}"/>
              </a:ext>
            </a:extLst>
          </p:cNvPr>
          <p:cNvSpPr txBox="1"/>
          <p:nvPr/>
        </p:nvSpPr>
        <p:spPr>
          <a:xfrm>
            <a:off x="7614520" y="6393072"/>
            <a:ext cx="1762035" cy="50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回歸父家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-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4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of 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4</a:t>
            </a:r>
            <a:endParaRPr sz="1200" b="0" i="0" u="none" strike="noStrike" cap="none" dirty="0">
              <a:solidFill>
                <a:schemeClr val="accent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243483985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40"/>
          <p:cNvSpPr txBox="1"/>
          <p:nvPr/>
        </p:nvSpPr>
        <p:spPr>
          <a:xfrm>
            <a:off x="574675" y="260350"/>
            <a:ext cx="7958138" cy="6407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也為我們和祂整個聖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41"/>
          <p:cNvSpPr/>
          <p:nvPr/>
        </p:nvSpPr>
        <p:spPr>
          <a:xfrm>
            <a:off x="323850" y="2252179"/>
            <a:ext cx="8351838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以上所求是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靠我們的主基督。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 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75" name="Google Shape;875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1" name="Google Shape;881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感     恩     經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8" name="Google Shape;888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9" name="Google Shape;889;p43"/>
          <p:cNvSpPr/>
          <p:nvPr/>
        </p:nvSpPr>
        <p:spPr>
          <a:xfrm>
            <a:off x="315913" y="3797714"/>
            <a:ext cx="86487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聖、聖、聖、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上主、萬有的主，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祢的光榮充滿天地。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奉主名而來的當受讚美，歡呼之聲，響徹雲霄。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成  聖  體  禮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00" name="Google Shape;900;p45"/>
          <p:cNvSpPr txBox="1"/>
          <p:nvPr/>
        </p:nvSpPr>
        <p:spPr>
          <a:xfrm>
            <a:off x="2735262" y="3798888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2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【請跪下】</a:t>
            </a:r>
            <a:endParaRPr sz="52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46"/>
          <p:cNvSpPr txBox="1"/>
          <p:nvPr/>
        </p:nvSpPr>
        <p:spPr>
          <a:xfrm>
            <a:off x="430212" y="612864"/>
            <a:ext cx="8713788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我們傳報祢的聖死，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我們歌頌祢的復活，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我們期待祢光榮地來臨。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47"/>
          <p:cNvSpPr/>
          <p:nvPr/>
        </p:nvSpPr>
        <p:spPr>
          <a:xfrm>
            <a:off x="400464" y="633412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全能的天主聖父,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愿一切崇敬和榮耀, 藉著基督, 偕同基督, 在基督內, 並聯合聖神, 都歸於祢, 直到永遠。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000" b="1" dirty="0">
                <a:solidFill>
                  <a:srgbClr val="00006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 聖   體   禮</a:t>
            </a:r>
            <a:endParaRPr sz="7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17" name="Google Shape;917;p48"/>
          <p:cNvSpPr txBox="1"/>
          <p:nvPr/>
        </p:nvSpPr>
        <p:spPr>
          <a:xfrm>
            <a:off x="539750" y="1640579"/>
            <a:ext cx="856932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：……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Google Shape;922;p49"/>
          <p:cNvSpPr txBox="1"/>
          <p:nvPr/>
        </p:nvSpPr>
        <p:spPr>
          <a:xfrm>
            <a:off x="523875" y="117475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求祢今天賞給我們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日用的食糧，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求祢寬恕我們的罪過，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如同我們寬恕別人一樣，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不要讓我們陷於誘惑，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但救我們免於凶惡。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23" name="Google Shape;923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致     候     詞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8" name="Google Shape;618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主禮：因父、及子、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及聖神之名。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19" name="Google Shape;619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29" name="Google Shape;929;p50"/>
          <p:cNvSpPr txBox="1"/>
          <p:nvPr/>
        </p:nvSpPr>
        <p:spPr>
          <a:xfrm>
            <a:off x="1329531" y="245097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天下萬國，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普世權威，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  一切榮耀，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永歸於祢。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p51"/>
          <p:cNvSpPr/>
          <p:nvPr/>
        </p:nvSpPr>
        <p:spPr>
          <a:xfrm>
            <a:off x="380032" y="9939"/>
            <a:ext cx="8595001" cy="6629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祢是天主，永生永王。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願主的平安常與你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0" name="Google Shape;940;p52"/>
          <p:cNvSpPr txBox="1"/>
          <p:nvPr/>
        </p:nvSpPr>
        <p:spPr>
          <a:xfrm>
            <a:off x="179388" y="4437063"/>
            <a:ext cx="8569325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1" name="Google Shape;941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求祢賜給我們平安。 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p54"/>
          <p:cNvSpPr txBox="1"/>
          <p:nvPr/>
        </p:nvSpPr>
        <p:spPr>
          <a:xfrm>
            <a:off x="488087" y="227772"/>
            <a:ext cx="8167825" cy="7441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主，我當不起祢到我心裡來，只要祢說一句話，我的靈魂就會痊癒。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6" name="Google Shape;956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57" name="Google Shape;957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 dirty="0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請教友依序恭領聖體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3aaa50201ad_0_0"/>
          <p:cNvSpPr txBox="1"/>
          <p:nvPr/>
        </p:nvSpPr>
        <p:spPr>
          <a:xfrm>
            <a:off x="468300" y="418410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63" name="Google Shape;963;g3aaa50201ad_0_0"/>
          <p:cNvSpPr txBox="1">
            <a:spLocks noGrp="1"/>
          </p:cNvSpPr>
          <p:nvPr>
            <p:ph type="title" idx="4294967295"/>
          </p:nvPr>
        </p:nvSpPr>
        <p:spPr>
          <a:xfrm>
            <a:off x="628650" y="2942960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CN" altLang="en-US" sz="8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基督的靈魂</a:t>
            </a:r>
            <a:endParaRPr sz="8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161"/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基督的靈魂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69" name="Google Shape;969;p161"/>
          <p:cNvSpPr txBox="1">
            <a:spLocks noGrp="1"/>
          </p:cNvSpPr>
          <p:nvPr>
            <p:ph type="body" idx="1"/>
          </p:nvPr>
        </p:nvSpPr>
        <p:spPr>
          <a:xfrm>
            <a:off x="465315" y="1196975"/>
            <a:ext cx="84378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SzPts val="6000"/>
              <a:buNone/>
            </a:pPr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基督的靈魂求祢聖化我</a:t>
            </a: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基督的聖身拯救我</a:t>
            </a: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基督的寶血酣暢我</a:t>
            </a: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基督肋旁的水滌淨我</a:t>
            </a: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基督的苦難求祢堅勵我</a:t>
            </a: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慈善耶穌求祢俯聽我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</p:txBody>
      </p:sp>
      <p:sp>
        <p:nvSpPr>
          <p:cNvPr id="970" name="Google Shape;970;p161"/>
          <p:cNvSpPr txBox="1"/>
          <p:nvPr/>
        </p:nvSpPr>
        <p:spPr>
          <a:xfrm>
            <a:off x="5902325" y="6488709"/>
            <a:ext cx="32416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基督的靈魂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1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7">
          <a:extLst>
            <a:ext uri="{FF2B5EF4-FFF2-40B4-BE49-F238E27FC236}">
              <a16:creationId xmlns:a16="http://schemas.microsoft.com/office/drawing/2014/main" id="{51BB0856-7358-A5ED-2AD0-017A551C6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161">
            <a:extLst>
              <a:ext uri="{FF2B5EF4-FFF2-40B4-BE49-F238E27FC236}">
                <a16:creationId xmlns:a16="http://schemas.microsoft.com/office/drawing/2014/main" id="{80D342C7-CE57-5807-3A40-AD9A2848DBC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4838" y="-242888"/>
            <a:ext cx="7886700" cy="1439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基督的靈魂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969" name="Google Shape;969;p161">
            <a:extLst>
              <a:ext uri="{FF2B5EF4-FFF2-40B4-BE49-F238E27FC236}">
                <a16:creationId xmlns:a16="http://schemas.microsoft.com/office/drawing/2014/main" id="{CDD4D439-0603-EA2F-B97B-226A061825B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45437" y="1028010"/>
            <a:ext cx="84378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SzPts val="5400"/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在祢的聖傷內求祢隱藏我</a:t>
            </a:r>
          </a:p>
          <a:p>
            <a:pPr marL="0" lvl="0" indent="0" algn="ctr">
              <a:lnSpc>
                <a:spcPct val="90000"/>
              </a:lnSpc>
              <a:spcBef>
                <a:spcPts val="400"/>
              </a:spcBef>
              <a:buSzPts val="5400"/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切勿許我犯罪永遠離開祢</a:t>
            </a:r>
          </a:p>
          <a:p>
            <a:pPr marL="0" lvl="0" indent="0" algn="ctr">
              <a:lnSpc>
                <a:spcPct val="90000"/>
              </a:lnSpc>
              <a:spcBef>
                <a:spcPts val="400"/>
              </a:spcBef>
              <a:buSzPts val="5400"/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在諸仇諸惡中求祢護佑我</a:t>
            </a:r>
          </a:p>
          <a:p>
            <a:pPr marL="0" lvl="0" indent="0" algn="ctr">
              <a:lnSpc>
                <a:spcPct val="90000"/>
              </a:lnSpc>
              <a:spcBef>
                <a:spcPts val="400"/>
              </a:spcBef>
              <a:buSzPts val="5400"/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及我等死後仁慈召喚我</a:t>
            </a:r>
          </a:p>
          <a:p>
            <a:pPr marL="0" lvl="0" indent="0" algn="ctr">
              <a:lnSpc>
                <a:spcPct val="90000"/>
              </a:lnSpc>
              <a:spcBef>
                <a:spcPts val="400"/>
              </a:spcBef>
              <a:buSzPts val="5400"/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恩賜我升天享見祢</a:t>
            </a:r>
          </a:p>
          <a:p>
            <a:pPr marL="0" lvl="0" indent="0" algn="ctr">
              <a:lnSpc>
                <a:spcPct val="90000"/>
              </a:lnSpc>
              <a:spcBef>
                <a:spcPts val="400"/>
              </a:spcBef>
              <a:buSzPts val="5400"/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與天朝諸神聖偕同讚美祢</a:t>
            </a:r>
          </a:p>
          <a:p>
            <a:pPr marL="0" lvl="0" indent="0" algn="ctr">
              <a:lnSpc>
                <a:spcPct val="90000"/>
              </a:lnSpc>
              <a:spcBef>
                <a:spcPts val="400"/>
              </a:spcBef>
              <a:buSzPts val="5400"/>
              <a:buNone/>
            </a:pPr>
            <a:r>
              <a:rPr lang="zh-TW" altLang="en-US" sz="5400" dirty="0">
                <a:latin typeface="Microsoft YaHei"/>
                <a:ea typeface="Microsoft YaHei"/>
                <a:cs typeface="Microsoft YaHei"/>
                <a:sym typeface="Microsoft YaHei"/>
              </a:rPr>
              <a:t>以至千秋無窮之世　阿們</a:t>
            </a:r>
            <a:endParaRPr lang="zh-TW" altLang="en-US" sz="54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</p:txBody>
      </p:sp>
      <p:sp>
        <p:nvSpPr>
          <p:cNvPr id="970" name="Google Shape;970;p161">
            <a:extLst>
              <a:ext uri="{FF2B5EF4-FFF2-40B4-BE49-F238E27FC236}">
                <a16:creationId xmlns:a16="http://schemas.microsoft.com/office/drawing/2014/main" id="{E7FDBB76-308D-2795-1249-2DE556D60D71}"/>
              </a:ext>
            </a:extLst>
          </p:cNvPr>
          <p:cNvSpPr txBox="1"/>
          <p:nvPr/>
        </p:nvSpPr>
        <p:spPr>
          <a:xfrm>
            <a:off x="5902325" y="6488709"/>
            <a:ext cx="32416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基督的靈魂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601977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57"/>
          <p:cNvSpPr txBox="1"/>
          <p:nvPr/>
        </p:nvSpPr>
        <p:spPr>
          <a:xfrm>
            <a:off x="250825" y="1847436"/>
            <a:ext cx="9217025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上主，……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以上所求是靠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en-US" alt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998" name="Google Shape;998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3"/>
          <p:cNvSpPr txBox="1"/>
          <p:nvPr/>
        </p:nvSpPr>
        <p:spPr>
          <a:xfrm>
            <a:off x="258913" y="628253"/>
            <a:ext cx="8796600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主禮：願天父的慈愛，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基督的聖寵，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聖神的恩賜，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與你們同在。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全體：也與你的心靈同在。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05" name="Google Shape;1005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41F9DB1-9157-45B5-973D-2E0DCB299003}"/>
              </a:ext>
            </a:extLst>
          </p:cNvPr>
          <p:cNvSpPr txBox="1"/>
          <p:nvPr/>
        </p:nvSpPr>
        <p:spPr>
          <a:xfrm>
            <a:off x="375410" y="2538412"/>
            <a:ext cx="8579747" cy="4153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主禮：願全能的天主，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聖父、聖子、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聖神，降福你們。</a:t>
            </a: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全體：阿們。</a:t>
            </a:r>
            <a:endParaRPr lang="zh-TW" altLang="en-US"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59"/>
          <p:cNvSpPr txBox="1"/>
          <p:nvPr/>
        </p:nvSpPr>
        <p:spPr>
          <a:xfrm>
            <a:off x="795338" y="1700213"/>
            <a:ext cx="8305800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11" name="Google Shape;1011;p59"/>
          <p:cNvSpPr/>
          <p:nvPr/>
        </p:nvSpPr>
        <p:spPr>
          <a:xfrm>
            <a:off x="795338" y="4141787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/>
              <a:sym typeface="Calibri"/>
            </a:endParaRPr>
          </a:p>
        </p:txBody>
      </p:sp>
      <p:sp>
        <p:nvSpPr>
          <p:cNvPr id="1017" name="Google Shape;1017;g3aaa5f67095_0_96"/>
          <p:cNvSpPr txBox="1">
            <a:spLocks noGrp="1"/>
          </p:cNvSpPr>
          <p:nvPr>
            <p:ph type="title"/>
          </p:nvPr>
        </p:nvSpPr>
        <p:spPr>
          <a:xfrm>
            <a:off x="628662" y="30234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CN" altLang="en-US" sz="6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主永活在我心</a:t>
            </a:r>
            <a:endParaRPr sz="6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/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主永活在我心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/>
          <p:cNvSpPr txBox="1">
            <a:spLocks noGrp="1"/>
          </p:cNvSpPr>
          <p:nvPr>
            <p:ph type="body" idx="1"/>
          </p:nvPr>
        </p:nvSpPr>
        <p:spPr>
          <a:xfrm>
            <a:off x="287338" y="1725016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SzPts val="6600"/>
              <a:buNone/>
            </a:pP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不要想天色常晴朗，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600"/>
              <a:buNone/>
            </a:pP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有時遇暴風巨浪，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600"/>
              <a:buNone/>
            </a:pP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雖然前路崎嶇不平，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600"/>
              <a:buNone/>
            </a:pP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有我主與我同行。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8" name="Google Shape;1018;p164"/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主永活在我心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1 of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>
          <a:extLst>
            <a:ext uri="{FF2B5EF4-FFF2-40B4-BE49-F238E27FC236}">
              <a16:creationId xmlns:a16="http://schemas.microsoft.com/office/drawing/2014/main" id="{C3E1F029-912A-C79C-A9EF-E866D6A8E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>
            <a:extLst>
              <a:ext uri="{FF2B5EF4-FFF2-40B4-BE49-F238E27FC236}">
                <a16:creationId xmlns:a16="http://schemas.microsoft.com/office/drawing/2014/main" id="{FF05FD00-B380-C50C-B8AE-ABB91A15DBC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主永活在我心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>
            <a:extLst>
              <a:ext uri="{FF2B5EF4-FFF2-40B4-BE49-F238E27FC236}">
                <a16:creationId xmlns:a16="http://schemas.microsoft.com/office/drawing/2014/main" id="{547D6ED3-CBA0-1994-3CD1-6D1558D876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87338" y="952500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我要永遠永遠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讚美我的主，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因救主居在我心房，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我要永遠永遠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讚美我的主，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今救主永活在我心。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8" name="Google Shape;1018;p164">
            <a:extLst>
              <a:ext uri="{FF2B5EF4-FFF2-40B4-BE49-F238E27FC236}">
                <a16:creationId xmlns:a16="http://schemas.microsoft.com/office/drawing/2014/main" id="{AAAC1F0E-BDE7-FB6B-4065-A77CC8072330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主永活在我心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741712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>
          <a:extLst>
            <a:ext uri="{FF2B5EF4-FFF2-40B4-BE49-F238E27FC236}">
              <a16:creationId xmlns:a16="http://schemas.microsoft.com/office/drawing/2014/main" id="{AF920478-B3FF-EEE1-D1B1-43C6C07FF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>
            <a:extLst>
              <a:ext uri="{FF2B5EF4-FFF2-40B4-BE49-F238E27FC236}">
                <a16:creationId xmlns:a16="http://schemas.microsoft.com/office/drawing/2014/main" id="{7CDBF1EB-2490-79E6-0C41-F334910940E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主永活在我心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>
            <a:extLst>
              <a:ext uri="{FF2B5EF4-FFF2-40B4-BE49-F238E27FC236}">
                <a16:creationId xmlns:a16="http://schemas.microsoft.com/office/drawing/2014/main" id="{7AAC8954-1A94-8F04-A86A-78ECB33369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26486" y="1725016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SzPts val="66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再也沒有孤單悲傷，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6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主用聖手扶持我，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6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縱然黑雲遮蓋前路，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6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我只有歡樂歌唱。</a:t>
            </a:r>
            <a:endParaRPr lang="zh-TW" altLang="en-US" sz="6000" dirty="0"/>
          </a:p>
        </p:txBody>
      </p:sp>
      <p:sp>
        <p:nvSpPr>
          <p:cNvPr id="1018" name="Google Shape;1018;p164">
            <a:extLst>
              <a:ext uri="{FF2B5EF4-FFF2-40B4-BE49-F238E27FC236}">
                <a16:creationId xmlns:a16="http://schemas.microsoft.com/office/drawing/2014/main" id="{00688DDF-81A0-DFC4-D97E-387B3756945A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主永活在我心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09628267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>
          <a:extLst>
            <a:ext uri="{FF2B5EF4-FFF2-40B4-BE49-F238E27FC236}">
              <a16:creationId xmlns:a16="http://schemas.microsoft.com/office/drawing/2014/main" id="{42D44C61-5E61-D533-A5AA-51DDBB409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>
            <a:extLst>
              <a:ext uri="{FF2B5EF4-FFF2-40B4-BE49-F238E27FC236}">
                <a16:creationId xmlns:a16="http://schemas.microsoft.com/office/drawing/2014/main" id="{D549E137-69F1-083A-7464-50820E6E2F3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主永活在我心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>
            <a:extLst>
              <a:ext uri="{FF2B5EF4-FFF2-40B4-BE49-F238E27FC236}">
                <a16:creationId xmlns:a16="http://schemas.microsoft.com/office/drawing/2014/main" id="{E6C8559F-922F-FDC5-C65C-601D9FCF4D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87338" y="952500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我要永遠永遠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讚美我的主，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因救主居在我心房，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我要永遠永遠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讚美我的主，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今救主永活在我心。</a:t>
            </a:r>
            <a:endParaRPr lang="zh-TW" altLang="en-US" sz="6000" dirty="0"/>
          </a:p>
        </p:txBody>
      </p:sp>
      <p:sp>
        <p:nvSpPr>
          <p:cNvPr id="1018" name="Google Shape;1018;p164">
            <a:extLst>
              <a:ext uri="{FF2B5EF4-FFF2-40B4-BE49-F238E27FC236}">
                <a16:creationId xmlns:a16="http://schemas.microsoft.com/office/drawing/2014/main" id="{13B68782-7001-B11C-7E34-29D576863749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主永活在我心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2679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4"/>
          <p:cNvSpPr txBox="1"/>
          <p:nvPr/>
        </p:nvSpPr>
        <p:spPr>
          <a:xfrm>
            <a:off x="430362" y="288231"/>
            <a:ext cx="8321040" cy="6016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各位教友，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現在我們大家認罪，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虔誠地舉行聖祭。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(靜默片刻)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4008</Words>
  <Application>Microsoft Office PowerPoint</Application>
  <PresentationFormat>全屏显示(4:3)</PresentationFormat>
  <Paragraphs>423</Paragraphs>
  <Slides>86</Slides>
  <Notes>84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86</vt:i4>
      </vt:variant>
    </vt:vector>
  </HeadingPairs>
  <TitlesOfParts>
    <vt:vector size="100" baseType="lpstr">
      <vt:lpstr>DFKai-SB</vt:lpstr>
      <vt:lpstr>PMingLiu</vt:lpstr>
      <vt:lpstr>Microsoft YaHei</vt:lpstr>
      <vt:lpstr>Microsoft YaHei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演示文稿</vt:lpstr>
      <vt:lpstr>回歸父家</vt:lpstr>
      <vt:lpstr>PowerPoint 演示文稿</vt:lpstr>
      <vt:lpstr>PowerPoint 演示文稿</vt:lpstr>
      <vt:lpstr>PowerPoint 演示文稿</vt:lpstr>
      <vt:lpstr>PowerPoint 演示文稿</vt:lpstr>
      <vt:lpstr>致     候     詞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道   禮   儀</vt:lpstr>
      <vt:lpstr>  </vt:lpstr>
      <vt:lpstr>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信    經              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祭   禮   儀   </vt:lpstr>
      <vt:lpstr>獻己頌</vt:lpstr>
      <vt:lpstr>獻己頌</vt:lpstr>
      <vt:lpstr>PowerPoint 演示文稿</vt:lpstr>
      <vt:lpstr>PowerPoint 演示文稿</vt:lpstr>
      <vt:lpstr>PowerPoint 演示文稿</vt:lpstr>
      <vt:lpstr>感     恩     經</vt:lpstr>
      <vt:lpstr>PowerPoint 演示文稿</vt:lpstr>
      <vt:lpstr>PowerPoint 演示文稿</vt:lpstr>
      <vt:lpstr>成  聖  體  禮</vt:lpstr>
      <vt:lpstr>PowerPoint 演示文稿</vt:lpstr>
      <vt:lpstr>PowerPoint 演示文稿</vt:lpstr>
      <vt:lpstr>領   聖   體   禮</vt:lpstr>
      <vt:lpstr>PowerPoint 演示文稿</vt:lpstr>
      <vt:lpstr>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基督的靈魂</vt:lpstr>
      <vt:lpstr>基督的靈魂</vt:lpstr>
      <vt:lpstr>基督的靈魂</vt:lpstr>
      <vt:lpstr>PowerPoint 演示文稿</vt:lpstr>
      <vt:lpstr>PowerPoint 演示文稿</vt:lpstr>
      <vt:lpstr>PowerPoint 演示文稿</vt:lpstr>
      <vt:lpstr>主永活在我心</vt:lpstr>
      <vt:lpstr>主永活在我心</vt:lpstr>
      <vt:lpstr>主永活在我心</vt:lpstr>
      <vt:lpstr>主永活在我心</vt:lpstr>
      <vt:lpstr>主永活在我心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wei lu</cp:lastModifiedBy>
  <cp:revision>103</cp:revision>
  <dcterms:created xsi:type="dcterms:W3CDTF">2011-12-14T12:22:07Z</dcterms:created>
  <dcterms:modified xsi:type="dcterms:W3CDTF">2026-03-16T07:42:01Z</dcterms:modified>
</cp:coreProperties>
</file>