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0" r:id="rId2"/>
    <p:sldMasterId id="2147483673" r:id="rId3"/>
    <p:sldMasterId id="2147483686" r:id="rId4"/>
    <p:sldMasterId id="2147483699" r:id="rId5"/>
    <p:sldMasterId id="2147483712" r:id="rId6"/>
    <p:sldMasterId id="2147483726" r:id="rId7"/>
  </p:sldMasterIdLst>
  <p:notesMasterIdLst>
    <p:notesMasterId r:id="rId86"/>
  </p:notesMasterIdLst>
  <p:sldIdLst>
    <p:sldId id="256" r:id="rId8"/>
    <p:sldId id="364" r:id="rId9"/>
    <p:sldId id="365" r:id="rId10"/>
    <p:sldId id="366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345" r:id="rId20"/>
    <p:sldId id="347" r:id="rId21"/>
    <p:sldId id="359" r:id="rId22"/>
    <p:sldId id="360" r:id="rId23"/>
    <p:sldId id="376" r:id="rId24"/>
    <p:sldId id="273" r:id="rId25"/>
    <p:sldId id="274" r:id="rId26"/>
    <p:sldId id="349" r:id="rId27"/>
    <p:sldId id="350" r:id="rId28"/>
    <p:sldId id="351" r:id="rId29"/>
    <p:sldId id="377" r:id="rId30"/>
    <p:sldId id="378" r:id="rId31"/>
    <p:sldId id="379" r:id="rId32"/>
    <p:sldId id="380" r:id="rId33"/>
    <p:sldId id="278" r:id="rId34"/>
    <p:sldId id="279" r:id="rId35"/>
    <p:sldId id="280" r:id="rId36"/>
    <p:sldId id="353" r:id="rId37"/>
    <p:sldId id="354" r:id="rId38"/>
    <p:sldId id="381" r:id="rId39"/>
    <p:sldId id="285" r:id="rId40"/>
    <p:sldId id="286" r:id="rId41"/>
    <p:sldId id="287" r:id="rId42"/>
    <p:sldId id="288" r:id="rId43"/>
    <p:sldId id="289" r:id="rId44"/>
    <p:sldId id="290" r:id="rId45"/>
    <p:sldId id="291" r:id="rId46"/>
    <p:sldId id="292" r:id="rId47"/>
    <p:sldId id="293" r:id="rId48"/>
    <p:sldId id="294" r:id="rId49"/>
    <p:sldId id="295" r:id="rId50"/>
    <p:sldId id="296" r:id="rId51"/>
    <p:sldId id="297" r:id="rId52"/>
    <p:sldId id="298" r:id="rId53"/>
    <p:sldId id="299" r:id="rId54"/>
    <p:sldId id="300" r:id="rId55"/>
    <p:sldId id="301" r:id="rId56"/>
    <p:sldId id="368" r:id="rId57"/>
    <p:sldId id="369" r:id="rId58"/>
    <p:sldId id="306" r:id="rId59"/>
    <p:sldId id="307" r:id="rId60"/>
    <p:sldId id="308" r:id="rId61"/>
    <p:sldId id="309" r:id="rId62"/>
    <p:sldId id="310" r:id="rId63"/>
    <p:sldId id="311" r:id="rId64"/>
    <p:sldId id="312" r:id="rId65"/>
    <p:sldId id="313" r:id="rId66"/>
    <p:sldId id="314" r:id="rId67"/>
    <p:sldId id="315" r:id="rId68"/>
    <p:sldId id="316" r:id="rId69"/>
    <p:sldId id="317" r:id="rId70"/>
    <p:sldId id="318" r:id="rId71"/>
    <p:sldId id="319" r:id="rId72"/>
    <p:sldId id="320" r:id="rId73"/>
    <p:sldId id="321" r:id="rId74"/>
    <p:sldId id="322" r:id="rId75"/>
    <p:sldId id="323" r:id="rId76"/>
    <p:sldId id="370" r:id="rId77"/>
    <p:sldId id="371" r:id="rId78"/>
    <p:sldId id="328" r:id="rId79"/>
    <p:sldId id="329" r:id="rId80"/>
    <p:sldId id="330" r:id="rId81"/>
    <p:sldId id="331" r:id="rId82"/>
    <p:sldId id="373" r:id="rId83"/>
    <p:sldId id="374" r:id="rId84"/>
    <p:sldId id="375" r:id="rId85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="" r:id="rId94" roundtripDataSignature="AMtx7mg0/wacxH5PYHEPFSUM+cZP0bVs9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2034" y="3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19.xml"/><Relationship Id="rId21" Type="http://schemas.openxmlformats.org/officeDocument/2006/relationships/slide" Target="slides/slide14.xml"/><Relationship Id="rId42" Type="http://schemas.openxmlformats.org/officeDocument/2006/relationships/slide" Target="slides/slide35.xml"/><Relationship Id="rId47" Type="http://schemas.openxmlformats.org/officeDocument/2006/relationships/slide" Target="slides/slide40.xml"/><Relationship Id="rId63" Type="http://schemas.openxmlformats.org/officeDocument/2006/relationships/slide" Target="slides/slide56.xml"/><Relationship Id="rId68" Type="http://schemas.openxmlformats.org/officeDocument/2006/relationships/slide" Target="slides/slide61.xml"/><Relationship Id="rId84" Type="http://schemas.openxmlformats.org/officeDocument/2006/relationships/slide" Target="slides/slide77.xml"/><Relationship Id="rId16" Type="http://schemas.openxmlformats.org/officeDocument/2006/relationships/slide" Target="slides/slide9.xml"/><Relationship Id="rId11" Type="http://schemas.openxmlformats.org/officeDocument/2006/relationships/slide" Target="slides/slide4.xml"/><Relationship Id="rId32" Type="http://schemas.openxmlformats.org/officeDocument/2006/relationships/slide" Target="slides/slide25.xml"/><Relationship Id="rId37" Type="http://schemas.openxmlformats.org/officeDocument/2006/relationships/slide" Target="slides/slide30.xml"/><Relationship Id="rId53" Type="http://schemas.openxmlformats.org/officeDocument/2006/relationships/slide" Target="slides/slide46.xml"/><Relationship Id="rId58" Type="http://schemas.openxmlformats.org/officeDocument/2006/relationships/slide" Target="slides/slide51.xml"/><Relationship Id="rId74" Type="http://schemas.openxmlformats.org/officeDocument/2006/relationships/slide" Target="slides/slide67.xml"/><Relationship Id="rId79" Type="http://schemas.openxmlformats.org/officeDocument/2006/relationships/slide" Target="slides/slide72.xml"/><Relationship Id="rId5" Type="http://schemas.openxmlformats.org/officeDocument/2006/relationships/slideMaster" Target="slideMasters/slideMaster5.xml"/><Relationship Id="rId95" Type="http://schemas.openxmlformats.org/officeDocument/2006/relationships/presProps" Target="presProps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slide" Target="slides/slide28.xml"/><Relationship Id="rId43" Type="http://schemas.openxmlformats.org/officeDocument/2006/relationships/slide" Target="slides/slide36.xml"/><Relationship Id="rId48" Type="http://schemas.openxmlformats.org/officeDocument/2006/relationships/slide" Target="slides/slide41.xml"/><Relationship Id="rId56" Type="http://schemas.openxmlformats.org/officeDocument/2006/relationships/slide" Target="slides/slide49.xml"/><Relationship Id="rId64" Type="http://schemas.openxmlformats.org/officeDocument/2006/relationships/slide" Target="slides/slide57.xml"/><Relationship Id="rId69" Type="http://schemas.openxmlformats.org/officeDocument/2006/relationships/slide" Target="slides/slide62.xml"/><Relationship Id="rId77" Type="http://schemas.openxmlformats.org/officeDocument/2006/relationships/slide" Target="slides/slide70.xml"/><Relationship Id="rId8" Type="http://schemas.openxmlformats.org/officeDocument/2006/relationships/slide" Target="slides/slide1.xml"/><Relationship Id="rId51" Type="http://schemas.openxmlformats.org/officeDocument/2006/relationships/slide" Target="slides/slide44.xml"/><Relationship Id="rId72" Type="http://schemas.openxmlformats.org/officeDocument/2006/relationships/slide" Target="slides/slide65.xml"/><Relationship Id="rId80" Type="http://schemas.openxmlformats.org/officeDocument/2006/relationships/slide" Target="slides/slide73.xml"/><Relationship Id="rId85" Type="http://schemas.openxmlformats.org/officeDocument/2006/relationships/slide" Target="slides/slide78.xml"/><Relationship Id="rId9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slide" Target="slides/slide31.xml"/><Relationship Id="rId46" Type="http://schemas.openxmlformats.org/officeDocument/2006/relationships/slide" Target="slides/slide39.xml"/><Relationship Id="rId59" Type="http://schemas.openxmlformats.org/officeDocument/2006/relationships/slide" Target="slides/slide52.xml"/><Relationship Id="rId67" Type="http://schemas.openxmlformats.org/officeDocument/2006/relationships/slide" Target="slides/slide60.xml"/><Relationship Id="rId20" Type="http://schemas.openxmlformats.org/officeDocument/2006/relationships/slide" Target="slides/slide13.xml"/><Relationship Id="rId41" Type="http://schemas.openxmlformats.org/officeDocument/2006/relationships/slide" Target="slides/slide34.xml"/><Relationship Id="rId54" Type="http://schemas.openxmlformats.org/officeDocument/2006/relationships/slide" Target="slides/slide47.xml"/><Relationship Id="rId62" Type="http://schemas.openxmlformats.org/officeDocument/2006/relationships/slide" Target="slides/slide55.xml"/><Relationship Id="rId70" Type="http://schemas.openxmlformats.org/officeDocument/2006/relationships/slide" Target="slides/slide63.xml"/><Relationship Id="rId75" Type="http://schemas.openxmlformats.org/officeDocument/2006/relationships/slide" Target="slides/slide68.xml"/><Relationship Id="rId83" Type="http://schemas.openxmlformats.org/officeDocument/2006/relationships/slide" Target="slides/slide76.xml"/><Relationship Id="rId9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slide" Target="slides/slide29.xml"/><Relationship Id="rId49" Type="http://schemas.openxmlformats.org/officeDocument/2006/relationships/slide" Target="slides/slide42.xml"/><Relationship Id="rId57" Type="http://schemas.openxmlformats.org/officeDocument/2006/relationships/slide" Target="slides/slide50.xml"/><Relationship Id="rId10" Type="http://schemas.openxmlformats.org/officeDocument/2006/relationships/slide" Target="slides/slide3.xml"/><Relationship Id="rId31" Type="http://schemas.openxmlformats.org/officeDocument/2006/relationships/slide" Target="slides/slide24.xml"/><Relationship Id="rId44" Type="http://schemas.openxmlformats.org/officeDocument/2006/relationships/slide" Target="slides/slide37.xml"/><Relationship Id="rId52" Type="http://schemas.openxmlformats.org/officeDocument/2006/relationships/slide" Target="slides/slide45.xml"/><Relationship Id="rId60" Type="http://schemas.openxmlformats.org/officeDocument/2006/relationships/slide" Target="slides/slide53.xml"/><Relationship Id="rId65" Type="http://schemas.openxmlformats.org/officeDocument/2006/relationships/slide" Target="slides/slide58.xml"/><Relationship Id="rId73" Type="http://schemas.openxmlformats.org/officeDocument/2006/relationships/slide" Target="slides/slide66.xml"/><Relationship Id="rId78" Type="http://schemas.openxmlformats.org/officeDocument/2006/relationships/slide" Target="slides/slide71.xml"/><Relationship Id="rId81" Type="http://schemas.openxmlformats.org/officeDocument/2006/relationships/slide" Target="slides/slide74.xml"/><Relationship Id="rId86" Type="http://schemas.openxmlformats.org/officeDocument/2006/relationships/notesMaster" Target="notesMasters/notesMaster1.xml"/><Relationship Id="rId94" Type="http://customschemas.google.com/relationships/presentationmetadata" Target="metadata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9" Type="http://schemas.openxmlformats.org/officeDocument/2006/relationships/slide" Target="slides/slide32.xml"/><Relationship Id="rId34" Type="http://schemas.openxmlformats.org/officeDocument/2006/relationships/slide" Target="slides/slide27.xml"/><Relationship Id="rId50" Type="http://schemas.openxmlformats.org/officeDocument/2006/relationships/slide" Target="slides/slide43.xml"/><Relationship Id="rId55" Type="http://schemas.openxmlformats.org/officeDocument/2006/relationships/slide" Target="slides/slide48.xml"/><Relationship Id="rId76" Type="http://schemas.openxmlformats.org/officeDocument/2006/relationships/slide" Target="slides/slide69.xml"/><Relationship Id="rId97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71" Type="http://schemas.openxmlformats.org/officeDocument/2006/relationships/slide" Target="slides/slide64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2.xml"/><Relationship Id="rId24" Type="http://schemas.openxmlformats.org/officeDocument/2006/relationships/slide" Target="slides/slide17.xml"/><Relationship Id="rId40" Type="http://schemas.openxmlformats.org/officeDocument/2006/relationships/slide" Target="slides/slide33.xml"/><Relationship Id="rId45" Type="http://schemas.openxmlformats.org/officeDocument/2006/relationships/slide" Target="slides/slide38.xml"/><Relationship Id="rId66" Type="http://schemas.openxmlformats.org/officeDocument/2006/relationships/slide" Target="slides/slide59.xml"/><Relationship Id="rId61" Type="http://schemas.openxmlformats.org/officeDocument/2006/relationships/slide" Target="slides/slide54.xml"/><Relationship Id="rId82" Type="http://schemas.openxmlformats.org/officeDocument/2006/relationships/slide" Target="slides/slide75.xml"/><Relationship Id="rId19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" name="Google Shape;641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42" name="Google Shape;64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" name="Google Shape;647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48" name="Google Shape;64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" name="Google Shape;654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5" name="Google Shape;65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" name="Google Shape;678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79" name="Google Shape;679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" name="Google Shape;683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4" name="Google Shape;684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>
          <a:extLst>
            <a:ext uri="{FF2B5EF4-FFF2-40B4-BE49-F238E27FC236}">
              <a16:creationId xmlns:a16="http://schemas.microsoft.com/office/drawing/2014/main" id="{1008C2CA-7C06-47BB-FBD9-3D6F917A77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0:notes">
            <a:extLst>
              <a:ext uri="{FF2B5EF4-FFF2-40B4-BE49-F238E27FC236}">
                <a16:creationId xmlns:a16="http://schemas.microsoft.com/office/drawing/2014/main" id="{4C1FF6AE-FCE6-5184-E5FF-DBF9913FB10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0:notes">
            <a:extLst>
              <a:ext uri="{FF2B5EF4-FFF2-40B4-BE49-F238E27FC236}">
                <a16:creationId xmlns:a16="http://schemas.microsoft.com/office/drawing/2014/main" id="{7CCE0EB5-8189-39DF-A218-061BD02B0DC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9573973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1143BF97-9E80-1079-FB2E-CB5E2901B0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C208A914-48D7-9597-EFCA-DE5FB113BF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F9FB8A2B-3B0C-0283-E646-CC9703A251F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9478716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B9861CBC-2D27-60F6-F0C2-179ADCDCE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309E2241-7524-8EEC-378F-CBA882B571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9288E60C-6505-692C-82C2-3AA8654F40F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0806863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9C8B58C6-5323-EE64-1811-2BD03F6527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40631B02-F388-68B8-6790-0D6211366C5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DD45E976-F6FD-8E2C-58BC-DA317DCD781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9082814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77" name="Google Shape;577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68193091-FB2E-B83C-133F-B9E4289E9B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F1D94B55-9BC0-081C-35BD-5106B26279C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9D4E34B1-BB11-54EC-385B-2F1307A6D37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16327931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B10931AA-8400-E475-0F54-CED1F56698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1BA829EA-24BF-8B75-9333-9A9ECDEB07A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B68A2776-120C-36CF-BAE1-95DFC50AD23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03725542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8372007E-2AD4-6762-D742-A76BC1EC8C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384CAF37-BF1C-FE2A-E92E-4BB41504ADA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BA908F6A-FC9F-543D-BBAA-529096850A6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60784262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" name="Google Shape;703;p1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04" name="Google Shape;704;p1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" name="Google Shape;708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09" name="Google Shape;709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" name="Google Shape;713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4" name="Google Shape;714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15" name="Google Shape;715;p1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 altLang="zh-TW"/>
              <a:t>29</a:t>
            </a:fld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C02F02CA-257C-7F86-E493-A2016C95DE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53163AD8-A53D-8408-2BC0-3063E176325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7ECABE58-D481-BDD9-E4CE-5BCFF21DD66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2345276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DAEB0E23-DAD6-FEF0-26E0-7D18D73A2D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57E31DAB-FD8D-18EE-FDB4-7A8FD613F86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B81B2271-9CF4-6679-549B-85C17270A65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56809070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" name="Google Shape;739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40" name="Google Shape;740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p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87" name="Google Shape;587;p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" name="Google Shape;744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45" name="Google Shape;745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" name="Google Shape;749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50" name="Google Shape;750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" name="Google Shape;755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56" name="Google Shape;756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1" name="Google Shape;761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5" name="Google Shape;765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6" name="Google Shape;766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" name="Google Shape;770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1" name="Google Shape;771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" name="Google Shape;777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8" name="Google Shape;778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" name="Google Shape;782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3" name="Google Shape;783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7" name="Google Shape;787;p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8" name="Google Shape;788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2" name="Google Shape;792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3" name="Google Shape;793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" name="Google Shape;594;p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95" name="Google Shape;595;p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96" name="Google Shape;596;p5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 altLang="zh-TW"/>
              <a:t>4</a:t>
            </a:fld>
            <a:endParaRPr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" name="Google Shape;798;p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9" name="Google Shape;799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" name="Google Shape;803;p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4" name="Google Shape;804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" name="Google Shape;808;p1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9" name="Google Shape;809;p1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" name="Google Shape;813;p1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14" name="Google Shape;814;p1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8" name="Google Shape;818;p1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19" name="Google Shape;819;p1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" name="Google Shape;823;g3b0d598f3c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4" name="Google Shape;824;g3b0d598f3c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25" name="Google Shape;825;g3b0d598f3c5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 altLang="zh-TW"/>
              <a:t>49</a:t>
            </a:fld>
            <a:endParaRPr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7" name="Google Shape;847;p1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8" name="Google Shape;848;p1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4" name="Google Shape;854;p1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5" name="Google Shape;855;p1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" name="Google Shape;861;p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2" name="Google Shape;862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6" name="Google Shape;866;p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7" name="Google Shape;867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15" name="Google Shape;61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1" name="Google Shape;871;p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2" name="Google Shape;872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" name="Google Shape;877;p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8" name="Google Shape;878;p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4" name="Google Shape;884;p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5" name="Google Shape;885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1" name="Google Shape;891;p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2" name="Google Shape;892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6" name="Google Shape;896;p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7" name="Google Shape;897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" name="Google Shape;902;p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3" name="Google Shape;903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7" name="Google Shape;907;p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8" name="Google Shape;908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2" name="Google Shape;912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13" name="Google Shape;913;p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4" name="Google Shape;914;p4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alt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61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9" name="Google Shape;919;p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20" name="Google Shape;920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5" name="Google Shape;925;p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26" name="Google Shape;926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" name="Google Shape;62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2" name="Google Shape;62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" name="Google Shape;931;p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2" name="Google Shape;932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" name="Google Shape;936;p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7" name="Google Shape;937;p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3" name="Google Shape;943;p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44" name="Google Shape;944;p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8" name="Google Shape;948;p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49" name="Google Shape;949;p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3" name="Google Shape;953;p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54" name="Google Shape;954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" name="Google Shape;959;g3aaa50201a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60" name="Google Shape;960;g3aaa50201a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5" name="Google Shape;965;p1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6" name="Google Shape;966;p1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" name="Google Shape;972;p1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3" name="Google Shape;973;p1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" name="Google Shape;993;p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94" name="Google Shape;994;p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95" name="Google Shape;995;p5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alt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72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0" name="Google Shape;1000;p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01" name="Google Shape;1001;p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" name="Google Shape;62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7" name="Google Shape;62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7" name="Google Shape;1007;p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08" name="Google Shape;1008;p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" name="Google Shape;1013;g3aaa5f67095_0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14" name="Google Shape;1014;g3aaa5f67095_0_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" name="Google Shape;1013;p1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4" name="Google Shape;1014;p1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0" name="Google Shape;1020;p1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1" name="Google Shape;1021;p1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Google Shape;1027;p1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8" name="Google Shape;1028;p1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Google Shape;631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2" name="Google Shape;63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7" name="Google Shape;63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6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84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84"/>
          <p:cNvSpPr txBox="1">
            <a:spLocks noGrp="1"/>
          </p:cNvSpPr>
          <p:nvPr>
            <p:ph type="body" idx="1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75" name="Google Shape;75;p8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8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8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85"/>
          <p:cNvSpPr txBox="1">
            <a:spLocks noGrp="1"/>
          </p:cNvSpPr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85"/>
          <p:cNvSpPr txBox="1">
            <a:spLocks noGrp="1"/>
          </p:cNvSpPr>
          <p:nvPr>
            <p:ph type="body" idx="1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81" name="Google Shape;81;p8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8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8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6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6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6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9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9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9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9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9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9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9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03" name="Google Shape;103;p9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9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9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9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109" name="Google Shape;109;p9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9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9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0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10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15" name="Google Shape;115;p10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16" name="Google Shape;116;p10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10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10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0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10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22" name="Google Shape;122;p10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123" name="Google Shape;123;p10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24" name="Google Shape;124;p10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125" name="Google Shape;125;p10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10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10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0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p10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10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10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0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10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136" name="Google Shape;136;p10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37" name="Google Shape;137;p10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10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10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78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78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2" name="Google Shape;22;p7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7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78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0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10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143" name="Google Shape;143;p10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44" name="Google Shape;144;p10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" name="Google Shape;145;p10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6" name="Google Shape;146;p10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0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10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50" name="Google Shape;150;p10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1" name="Google Shape;151;p10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2" name="Google Shape;152;p10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0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10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56" name="Google Shape;156;p10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7" name="Google Shape;157;p10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8" name="Google Shape;158;p10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07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61" name="Google Shape;161;p10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2" name="Google Shape;162;p10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3" name="Google Shape;163;p10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6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p6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3" name="Google Shape;173;p6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8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6" name="Google Shape;176;p8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77" name="Google Shape;177;p8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p8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9" name="Google Shape;179;p8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8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2" name="Google Shape;182;p8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83" name="Google Shape;183;p8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8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5" name="Google Shape;185;p8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88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8" name="Google Shape;188;p88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189" name="Google Shape;189;p8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8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1" name="Google Shape;191;p8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8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4" name="Google Shape;194;p8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95" name="Google Shape;195;p8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96" name="Google Shape;196;p8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7" name="Google Shape;197;p8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8" name="Google Shape;198;p8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9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90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02" name="Google Shape;202;p9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03" name="Google Shape;203;p90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04" name="Google Shape;204;p9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05" name="Google Shape;205;p9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6" name="Google Shape;206;p9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9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9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9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1" name="Google Shape;211;p9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2" name="Google Shape;212;p9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9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5" name="Google Shape;215;p9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216" name="Google Shape;216;p9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17" name="Google Shape;217;p9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8" name="Google Shape;218;p9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9" name="Google Shape;219;p9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9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2" name="Google Shape;222;p9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223" name="Google Shape;223;p9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24" name="Google Shape;224;p9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5" name="Google Shape;225;p9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6" name="Google Shape;226;p9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9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9" name="Google Shape;229;p94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30" name="Google Shape;230;p9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1" name="Google Shape;231;p9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2" name="Google Shape;232;p9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95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5" name="Google Shape;235;p95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36" name="Google Shape;236;p9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7" name="Google Shape;237;p9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8" name="Google Shape;238;p9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96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41" name="Google Shape;241;p9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2" name="Google Shape;242;p9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3" name="Google Shape;243;p9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6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2" name="Google Shape;252;p6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3" name="Google Shape;253;p6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6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6" name="Google Shape;256;p6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57" name="Google Shape;257;p6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8" name="Google Shape;258;p6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9" name="Google Shape;259;p6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10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2" name="Google Shape;262;p10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63" name="Google Shape;263;p10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4" name="Google Shape;264;p10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5" name="Google Shape;265;p10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10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8" name="Google Shape;268;p10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269" name="Google Shape;269;p10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0" name="Google Shape;270;p10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1" name="Google Shape;271;p10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7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7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7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4" name="Google Shape;274;p1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275" name="Google Shape;275;p11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276" name="Google Shape;276;p11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7" name="Google Shape;277;p11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8" name="Google Shape;278;p11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1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1" name="Google Shape;281;p11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82" name="Google Shape;282;p11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83" name="Google Shape;283;p11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84" name="Google Shape;284;p11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85" name="Google Shape;285;p11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6" name="Google Shape;286;p11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7" name="Google Shape;287;p11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1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0" name="Google Shape;290;p11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1" name="Google Shape;291;p11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2" name="Google Shape;292;p11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11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5" name="Google Shape;295;p11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296" name="Google Shape;296;p11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97" name="Google Shape;297;p11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8" name="Google Shape;298;p11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9" name="Google Shape;299;p11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11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2" name="Google Shape;302;p11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03" name="Google Shape;303;p11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04" name="Google Shape;304;p11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5" name="Google Shape;305;p11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6" name="Google Shape;306;p11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1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9" name="Google Shape;309;p11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10" name="Google Shape;310;p11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1" name="Google Shape;311;p11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2" name="Google Shape;312;p11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11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5" name="Google Shape;315;p11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16" name="Google Shape;316;p11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7" name="Google Shape;317;p11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8" name="Google Shape;318;p11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117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21" name="Google Shape;321;p11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2" name="Google Shape;322;p11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3" name="Google Shape;323;p11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7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2" name="Google Shape;332;p7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3" name="Google Shape;333;p7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130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6" name="Google Shape;336;p130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337" name="Google Shape;337;p13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8" name="Google Shape;338;p13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9" name="Google Shape;339;p13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9pPr>
          </a:lstStyle>
          <a:p>
            <a:endParaRPr/>
          </a:p>
        </p:txBody>
      </p:sp>
      <p:sp>
        <p:nvSpPr>
          <p:cNvPr id="39" name="Google Shape;39;p7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7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131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2" name="Google Shape;342;p131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343" name="Google Shape;343;p13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4" name="Google Shape;344;p13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5" name="Google Shape;345;p13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13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8" name="Google Shape;348;p13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49" name="Google Shape;349;p132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50" name="Google Shape;350;p13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1" name="Google Shape;351;p13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2" name="Google Shape;352;p13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13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5" name="Google Shape;355;p133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56" name="Google Shape;356;p133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57" name="Google Shape;357;p133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58" name="Google Shape;358;p133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59" name="Google Shape;359;p13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0" name="Google Shape;360;p13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1" name="Google Shape;361;p13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13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4" name="Google Shape;364;p13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365" name="Google Shape;365;p13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66" name="Google Shape;366;p13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7" name="Google Shape;367;p13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8" name="Google Shape;368;p13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13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1" name="Google Shape;371;p13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72" name="Google Shape;372;p13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73" name="Google Shape;373;p13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4" name="Google Shape;374;p13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5" name="Google Shape;375;p13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13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8" name="Google Shape;378;p13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79" name="Google Shape;379;p13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0" name="Google Shape;380;p13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1" name="Google Shape;381;p13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13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4" name="Google Shape;384;p13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85" name="Google Shape;385;p13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6" name="Google Shape;386;p13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7" name="Google Shape;387;p13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138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90" name="Google Shape;390;p13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1" name="Google Shape;391;p13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2" name="Google Shape;392;p13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13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5" name="Google Shape;395;p13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96" name="Google Shape;396;p13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7" name="Google Shape;397;p13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8" name="Google Shape;398;p13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14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1" name="Google Shape;401;p14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2" name="Google Shape;402;p14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3" name="Google Shape;403;p14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0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5" name="Google Shape;45;p80"/>
          <p:cNvSpPr txBox="1">
            <a:spLocks noGrp="1"/>
          </p:cNvSpPr>
          <p:nvPr>
            <p:ph type="body" idx="2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6" name="Google Shape;46;p8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7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2" name="Google Shape;412;p7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3" name="Google Shape;413;p7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11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6" name="Google Shape;416;p11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417" name="Google Shape;417;p11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8" name="Google Shape;418;p11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9" name="Google Shape;419;p11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1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2" name="Google Shape;422;p11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23" name="Google Shape;423;p11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4" name="Google Shape;424;p11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5" name="Google Shape;425;p11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120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8" name="Google Shape;428;p120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429" name="Google Shape;429;p12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0" name="Google Shape;430;p12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1" name="Google Shape;431;p12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12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4" name="Google Shape;434;p12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35" name="Google Shape;435;p121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36" name="Google Shape;436;p12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7" name="Google Shape;437;p12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8" name="Google Shape;438;p12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12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1" name="Google Shape;441;p12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42" name="Google Shape;442;p122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3" name="Google Shape;443;p122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44" name="Google Shape;444;p12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5" name="Google Shape;445;p12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6" name="Google Shape;446;p12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7" name="Google Shape;447;p12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12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0" name="Google Shape;450;p12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1" name="Google Shape;451;p12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2" name="Google Shape;452;p12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p12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5" name="Google Shape;455;p12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456" name="Google Shape;456;p12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57" name="Google Shape;457;p12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8" name="Google Shape;458;p12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9" name="Google Shape;459;p12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12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2" name="Google Shape;462;p12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63" name="Google Shape;463;p12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64" name="Google Shape;464;p12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5" name="Google Shape;465;p12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6" name="Google Shape;466;p12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p12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9" name="Google Shape;469;p12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70" name="Google Shape;470;p12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1" name="Google Shape;471;p12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2" name="Google Shape;472;p12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2" name="Google Shape;52;p8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3" name="Google Shape;53;p8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4" name="Google Shape;54;p8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5" name="Google Shape;55;p8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12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5" name="Google Shape;475;p12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76" name="Google Shape;476;p12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7" name="Google Shape;477;p12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8" name="Google Shape;478;p12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p128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1" name="Google Shape;481;p12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2" name="Google Shape;482;p12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3" name="Google Shape;483;p12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，文字及兩項物件" type="txAndTwoObj">
  <p:cSld name="TEXT_AND_TWO_OBJECTS"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12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6" name="Google Shape;486;p12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7" name="Google Shape;487;p12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8" name="Google Shape;488;p129"/>
          <p:cNvSpPr txBox="1">
            <a:spLocks noGrp="1"/>
          </p:cNvSpPr>
          <p:nvPr>
            <p:ph type="body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9" name="Google Shape;489;p12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0" name="Google Shape;490;p12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1" name="Google Shape;491;p12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14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0" name="Google Shape;500;p1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1" name="Google Shape;501;p14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2" name="Google Shape;502;p14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3" name="Google Shape;503;p14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p7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6" name="Google Shape;506;p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7" name="Google Shape;507;p7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141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0" name="Google Shape;510;p141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11" name="Google Shape;511;p14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2" name="Google Shape;512;p14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3" name="Google Shape;513;p14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區段標題" type="secHead">
  <p:cSld name="SECTION_HEADER">
    <p:spTree>
      <p:nvGrpSpPr>
        <p:cNvPr id="1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Google Shape;515;p143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6" name="Google Shape;516;p143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17" name="Google Shape;517;p14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8" name="Google Shape;518;p14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9" name="Google Shape;519;p14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14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2" name="Google Shape;522;p14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23" name="Google Shape;523;p144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24" name="Google Shape;524;p1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5" name="Google Shape;525;p14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6" name="Google Shape;526;p14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p14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9" name="Google Shape;529;p145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0" name="Google Shape;530;p145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31" name="Google Shape;531;p145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2" name="Google Shape;532;p145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33" name="Google Shape;533;p14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4" name="Google Shape;534;p1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5" name="Google Shape;535;p14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p14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8" name="Google Shape;538;p14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9" name="Google Shape;539;p14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0" name="Google Shape;540;p1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8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8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9pPr>
          </a:lstStyle>
          <a:p>
            <a:endParaRPr/>
          </a:p>
        </p:txBody>
      </p:sp>
      <p:sp>
        <p:nvSpPr>
          <p:cNvPr id="61" name="Google Shape;61;p8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8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8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8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p147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3" name="Google Shape;543;p14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44" name="Google Shape;544;p147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45" name="Google Shape;545;p14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6" name="Google Shape;546;p14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7" name="Google Shape;547;p14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p14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0" name="Google Shape;550;p148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551" name="Google Shape;551;p148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52" name="Google Shape;552;p14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3" name="Google Shape;553;p14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4" name="Google Shape;554;p14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Google Shape;556;p14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7" name="Google Shape;557;p149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8" name="Google Shape;558;p14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9" name="Google Shape;559;p14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0" name="Google Shape;560;p14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Google Shape;562;p150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3" name="Google Shape;563;p150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4" name="Google Shape;564;p15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5" name="Google Shape;565;p15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6" name="Google Shape;566;p15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8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8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8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8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8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1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image" Target="../media/image1.jpe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Relationship Id="rId14" Type="http://schemas.openxmlformats.org/officeDocument/2006/relationships/image" Target="../media/image1.jpe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7.xml"/><Relationship Id="rId13" Type="http://schemas.openxmlformats.org/officeDocument/2006/relationships/slideLayout" Target="../slideLayouts/slideLayout72.xml"/><Relationship Id="rId3" Type="http://schemas.openxmlformats.org/officeDocument/2006/relationships/slideLayout" Target="../slideLayouts/slideLayout62.xml"/><Relationship Id="rId7" Type="http://schemas.openxmlformats.org/officeDocument/2006/relationships/slideLayout" Target="../slideLayouts/slideLayout66.xml"/><Relationship Id="rId12" Type="http://schemas.openxmlformats.org/officeDocument/2006/relationships/slideLayout" Target="../slideLayouts/slideLayout71.xml"/><Relationship Id="rId2" Type="http://schemas.openxmlformats.org/officeDocument/2006/relationships/slideLayout" Target="../slideLayouts/slideLayout61.xml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70.xml"/><Relationship Id="rId5" Type="http://schemas.openxmlformats.org/officeDocument/2006/relationships/slideLayout" Target="../slideLayouts/slideLayout64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69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Relationship Id="rId1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4.xml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tile tx="0" ty="0" sx="100000" sy="100000" flip="none" algn="tl"/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1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1" name="Google Shape;11;p61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2" name="Google Shape;12;p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" name="Google Shape;13;p6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4" name="Google Shape;14;p6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6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6" name="Google Shape;86;p6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7" name="Google Shape;87;p6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8" name="Google Shape;88;p6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9" name="Google Shape;89;p6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6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6" name="Google Shape;166;p6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7" name="Google Shape;167;p6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68" name="Google Shape;168;p6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69" name="Google Shape;169;p6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6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6" name="Google Shape;246;p6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7" name="Google Shape;247;p6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8" name="Google Shape;248;p6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9" name="Google Shape;249;p6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7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6" name="Google Shape;326;p7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7" name="Google Shape;327;p7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8" name="Google Shape;328;p7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9" name="Google Shape;329;p7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5">
            <a:alphaModFix/>
          </a:blip>
          <a:tile tx="0" ty="0" sx="100000" sy="100000" flip="none" algn="tl"/>
        </a:blipFill>
        <a:effectLst/>
      </p:bgPr>
    </p:bg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7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6" name="Google Shape;406;p7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7" name="Google Shape;407;p7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8" name="Google Shape;408;p7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9" name="Google Shape;409;p7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tile tx="0" ty="0" sx="100000" sy="100000" flip="none" algn="tl"/>
        </a:blipFill>
        <a:effectLst/>
      </p:bgPr>
    </p:bg>
    <p:spTree>
      <p:nvGrpSpPr>
        <p:cNvPr id="1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7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4" name="Google Shape;494;p7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5" name="Google Shape;495;p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6" name="Google Shape;496;p7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7" name="Google Shape;497;p7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4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4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36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3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3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36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3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3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36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36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36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36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37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48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60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60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73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73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3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7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1"/>
          <p:cNvSpPr txBox="1"/>
          <p:nvPr/>
        </p:nvSpPr>
        <p:spPr>
          <a:xfrm>
            <a:off x="106363" y="1999929"/>
            <a:ext cx="9037500" cy="23236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None/>
            </a:pP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禮儀年甲年</a:t>
            </a:r>
            <a:endParaRPr sz="5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None/>
            </a:pPr>
            <a:r>
              <a:rPr lang="zh-CN" altLang="en-US" sz="5400" b="1" i="0" u="sng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四旬期</a:t>
            </a:r>
            <a:r>
              <a:rPr lang="zh-TW" sz="5400" b="1" i="0" u="sng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第</a:t>
            </a:r>
            <a:r>
              <a:rPr lang="zh-CN" altLang="en-US" sz="5400" b="1" i="0" u="sng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一</a:t>
            </a:r>
            <a:r>
              <a:rPr lang="zh-TW" sz="5400" b="1" i="0" u="sng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主日彌撒</a:t>
            </a:r>
            <a:endParaRPr sz="5400" b="1" i="0" u="sng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zh-TW" sz="3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8000" b="0" i="0" u="none" strike="noStrike" cap="none" dirty="0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72" name="Google Shape;572;p1"/>
          <p:cNvSpPr txBox="1"/>
          <p:nvPr/>
        </p:nvSpPr>
        <p:spPr>
          <a:xfrm>
            <a:off x="683613" y="4642026"/>
            <a:ext cx="8037093" cy="17173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DFKai-SB"/>
              <a:buNone/>
            </a:pPr>
            <a:r>
              <a:rPr lang="zh-TW" sz="44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請關掉手機或轉至振動位置,</a:t>
            </a:r>
            <a:endParaRPr sz="4400" b="0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DFKai-SB"/>
              <a:buNone/>
            </a:pPr>
            <a:r>
              <a:rPr lang="zh-TW" sz="44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en-US" altLang="zh-TW" sz="44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r>
              <a:rPr lang="zh-TW" sz="44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準備好心靈，彌撒即將開始。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573" name="Google Shape;573;p1"/>
          <p:cNvSpPr txBox="1"/>
          <p:nvPr/>
        </p:nvSpPr>
        <p:spPr>
          <a:xfrm>
            <a:off x="7527925" y="496888"/>
            <a:ext cx="930275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74" name="Google Shape;574;p1"/>
          <p:cNvSpPr txBox="1"/>
          <p:nvPr/>
        </p:nvSpPr>
        <p:spPr>
          <a:xfrm>
            <a:off x="395288" y="333375"/>
            <a:ext cx="8318500" cy="120015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今   日   彌   撒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" name="Google Shape;644;p7"/>
          <p:cNvSpPr txBox="1"/>
          <p:nvPr/>
        </p:nvSpPr>
        <p:spPr>
          <a:xfrm>
            <a:off x="395288" y="333375"/>
            <a:ext cx="8382000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願全能的天主垂憐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我們，赦免我們的罪，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使我們得到永生。 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645" name="Google Shape;645;p7"/>
          <p:cNvSpPr/>
          <p:nvPr/>
        </p:nvSpPr>
        <p:spPr>
          <a:xfrm>
            <a:off x="423243" y="4918213"/>
            <a:ext cx="6378575" cy="1053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 們。 </a:t>
            </a:r>
            <a:endParaRPr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" name="Google Shape;650;p8"/>
          <p:cNvSpPr txBox="1"/>
          <p:nvPr/>
        </p:nvSpPr>
        <p:spPr>
          <a:xfrm>
            <a:off x="1646583" y="117475"/>
            <a:ext cx="73914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上主，求祢垂憐。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上主，求祢垂憐。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基督，求祢垂憐。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基督，求祢垂憐。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上主，求祢垂憐。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上主，求祢垂憐。</a:t>
            </a: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651" name="Google Shape;651;p8"/>
          <p:cNvSpPr txBox="1"/>
          <p:nvPr/>
        </p:nvSpPr>
        <p:spPr>
          <a:xfrm>
            <a:off x="3492500" y="6354763"/>
            <a:ext cx="184150" cy="1006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2" name="Google Shape;652;p8"/>
          <p:cNvSpPr txBox="1"/>
          <p:nvPr/>
        </p:nvSpPr>
        <p:spPr>
          <a:xfrm>
            <a:off x="7792279" y="6278362"/>
            <a:ext cx="1351722" cy="6771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zh-TW" sz="2400" b="1" i="0" u="sng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垂憐經</a:t>
            </a:r>
            <a:b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" name="Google Shape;657;p9"/>
          <p:cNvSpPr txBox="1"/>
          <p:nvPr/>
        </p:nvSpPr>
        <p:spPr>
          <a:xfrm>
            <a:off x="288717" y="167721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集     禱     經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658" name="Google Shape;658;p9"/>
          <p:cNvSpPr txBox="1"/>
          <p:nvPr/>
        </p:nvSpPr>
        <p:spPr>
          <a:xfrm>
            <a:off x="288717" y="1850328"/>
            <a:ext cx="8351838" cy="548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zh-TW" sz="58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主禮：</a:t>
            </a:r>
            <a:r>
              <a:rPr lang="zh-TW" sz="58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………</a:t>
            </a: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，祂和祢及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      聖神，永生永王。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58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 們。</a:t>
            </a: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10"/>
          <p:cNvSpPr txBox="1">
            <a:spLocks noGrp="1"/>
          </p:cNvSpPr>
          <p:nvPr>
            <p:ph type="title" idx="4294967295"/>
          </p:nvPr>
        </p:nvSpPr>
        <p:spPr>
          <a:xfrm>
            <a:off x="477081" y="188640"/>
            <a:ext cx="8169275" cy="1359173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Times New Roman"/>
              </a:rPr>
              <a:t>聖   道   禮   儀</a:t>
            </a:r>
            <a:endParaRPr sz="7200" b="1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72" name="Google Shape;572;p10"/>
          <p:cNvSpPr txBox="1"/>
          <p:nvPr/>
        </p:nvSpPr>
        <p:spPr>
          <a:xfrm>
            <a:off x="539750" y="2548491"/>
            <a:ext cx="8064600" cy="31854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r>
              <a:rPr lang="zh-TW" sz="54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5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一</a:t>
            </a:r>
            <a:endParaRPr lang="en-US" altLang="zh-TW" sz="54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endParaRPr lang="en-US"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algn="ctr">
              <a:buClr>
                <a:srgbClr val="002060"/>
              </a:buClr>
              <a:buSzPts val="6600"/>
            </a:pPr>
            <a:r>
              <a:rPr lang="zh-CN" altLang="en-US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恭讀</a:t>
            </a:r>
            <a:r>
              <a:rPr lang="en-US" altLang="zh-CN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《</a:t>
            </a:r>
            <a:r>
              <a:rPr lang="zh-CN" altLang="en-US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創世紀</a:t>
            </a:r>
            <a:r>
              <a:rPr lang="en-US" altLang="zh-CN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》</a:t>
            </a:r>
            <a:endParaRPr sz="48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endParaRPr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A3981B-F6D2-9CCF-E628-983F3B0A86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266C5-CC0F-D4EF-4A82-93F868C89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>
                <a:solidFill>
                  <a:schemeClr val="dk1"/>
                </a:solidFill>
              </a:rPr>
            </a:br>
            <a:endParaRPr lang="zh-TW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D8C232-980B-2343-9A56-A350725E20B1}"/>
              </a:ext>
            </a:extLst>
          </p:cNvPr>
          <p:cNvSpPr txBox="1"/>
          <p:nvPr/>
        </p:nvSpPr>
        <p:spPr>
          <a:xfrm>
            <a:off x="334108" y="91362"/>
            <a:ext cx="8475783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上主天主用地上的塵土作成人形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在他鼻孔內吹了一口生氣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人就成了一個有靈的生物。上主天主在伊甸東部開闢了一個樂園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就將祂所造成的人安置在裡面。上主天主使土地生長各種好看又好吃的果樹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在樂園的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0D4C7009-A6BE-DBFE-F76A-79CB7B7A4454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1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76050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4F709C-B49E-F41E-9C2B-637030BF46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C4F59-369E-CF6E-4A15-0BA2541F6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>
                <a:solidFill>
                  <a:schemeClr val="dk1"/>
                </a:solidFill>
              </a:rPr>
            </a:br>
            <a:endParaRPr lang="zh-TW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30D13B5-7FAE-4D5C-40FE-09E49017AD9D}"/>
              </a:ext>
            </a:extLst>
          </p:cNvPr>
          <p:cNvSpPr txBox="1"/>
          <p:nvPr/>
        </p:nvSpPr>
        <p:spPr>
          <a:xfrm>
            <a:off x="334108" y="97352"/>
            <a:ext cx="8475783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中央有一棵賜生命的樹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和一棵辨別善惡的樹。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PMingLiu"/>
            </a:endParaRPr>
          </a:p>
          <a:p>
            <a:pPr algn="just"/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蛇是上主天主所造的一切動物中最狡猾的。蛇對女人說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: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「天主真的說了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你們不可以吃樂園中任何樹上的果子嗎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?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」女人對蛇說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: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「樂園中所有樹上的果子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111D3D04-1EBC-36D4-B3BA-0606E73D8931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2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83804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1E0BF8-E342-CBA4-4377-0068C203BD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95AC60-C8B6-D1E5-26F5-25231E143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>
                <a:solidFill>
                  <a:schemeClr val="dk1"/>
                </a:solidFill>
              </a:rPr>
            </a:br>
            <a:endParaRPr lang="zh-TW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7AE9B64-9B7B-2BF0-6371-B20EF50D4530}"/>
              </a:ext>
            </a:extLst>
          </p:cNvPr>
          <p:cNvSpPr txBox="1"/>
          <p:nvPr/>
        </p:nvSpPr>
        <p:spPr>
          <a:xfrm>
            <a:off x="334108" y="186804"/>
            <a:ext cx="8475783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我們都可以吃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只有中央那棵樹上的果子不可吃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;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天主說過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你們不可以吃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也不可以摸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不然便會死亡。」蛇對女人說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: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「你們決不會死的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!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因為天主知道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你們哪一天吃了那果子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你們的眼睛就會開了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就會像天主一樣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B71BF2AB-C24A-E2F5-EB81-56087D38ABE6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95144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50290D-9340-9721-C106-67332DE7E3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17895F-3642-66F5-25FC-87DF5FB40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>
                <a:solidFill>
                  <a:schemeClr val="dk1"/>
                </a:solidFill>
              </a:rPr>
            </a:br>
            <a:endParaRPr lang="zh-TW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A2219D7-48A7-FC33-76E2-84A3555196CF}"/>
              </a:ext>
            </a:extLst>
          </p:cNvPr>
          <p:cNvSpPr txBox="1"/>
          <p:nvPr/>
        </p:nvSpPr>
        <p:spPr>
          <a:xfrm>
            <a:off x="334108" y="117693"/>
            <a:ext cx="8475783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algn="just"/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能夠辨別善惡。」女人看見那果子實在好吃又好看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並且能增加智慧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就很羨慕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她摘下果子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自己吃了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又給她的丈夫吃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他也吃了。於是二人的眼睛立刻開了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發覺自己赤身露體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就用無花果樹的葉子、編了裙子來遮蓋身體。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7C4999C0-3F12-FC80-2CF3-7B1223481B8A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88318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" name="Google Shape;681;p11"/>
          <p:cNvSpPr txBox="1"/>
          <p:nvPr/>
        </p:nvSpPr>
        <p:spPr>
          <a:xfrm>
            <a:off x="467643" y="474365"/>
            <a:ext cx="8208714" cy="59092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—</a:t>
            </a:r>
            <a:r>
              <a:rPr lang="zh-TW" sz="600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上主的聖言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—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endParaRPr sz="6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全體：感謝天主</a:t>
            </a:r>
            <a:endParaRPr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57;p9">
            <a:extLst>
              <a:ext uri="{FF2B5EF4-FFF2-40B4-BE49-F238E27FC236}">
                <a16:creationId xmlns:a16="http://schemas.microsoft.com/office/drawing/2014/main" id="{4BC55A49-F81B-DF75-7704-86B11EC3FB14}"/>
              </a:ext>
            </a:extLst>
          </p:cNvPr>
          <p:cNvSpPr txBox="1"/>
          <p:nvPr/>
        </p:nvSpPr>
        <p:spPr>
          <a:xfrm>
            <a:off x="288717" y="167721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答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唱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詠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E4381136-10E9-F6C1-77D4-66E86254F0AC}"/>
              </a:ext>
            </a:extLst>
          </p:cNvPr>
          <p:cNvSpPr txBox="1"/>
          <p:nvPr/>
        </p:nvSpPr>
        <p:spPr>
          <a:xfrm>
            <a:off x="1068456" y="2402076"/>
            <a:ext cx="7007087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12900" marR="0" lvl="0" indent="-161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600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答：</a:t>
            </a:r>
            <a:r>
              <a:rPr lang="zh-CN" altLang="en-US" sz="600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上主，</a:t>
            </a:r>
            <a:endParaRPr lang="en-US" altLang="zh-CN" sz="600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1612900" marR="0" lvl="0" indent="-161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CN" altLang="en-US" sz="600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      我們犯了罪，</a:t>
            </a:r>
            <a:endParaRPr lang="en-US" altLang="zh-CN" sz="600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1612900" marR="0" lvl="0" indent="-161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en-US" altLang="zh-CN" sz="60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</a:t>
            </a:r>
            <a:r>
              <a:rPr lang="zh-CN" altLang="en-US" sz="600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求你垂憐。</a:t>
            </a:r>
            <a:endParaRPr lang="zh-TW" altLang="en-US" sz="600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Google Shape;579;p15"/>
          <p:cNvSpPr/>
          <p:nvPr/>
        </p:nvSpPr>
        <p:spPr>
          <a:xfrm>
            <a:off x="1368530" y="2215187"/>
            <a:ext cx="61722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3333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0" name="Google Shape;580;p15"/>
          <p:cNvSpPr txBox="1"/>
          <p:nvPr/>
        </p:nvSpPr>
        <p:spPr>
          <a:xfrm>
            <a:off x="7482775" y="6310075"/>
            <a:ext cx="11766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zh-TW" sz="12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81" name="Google Shape;581;p15"/>
          <p:cNvSpPr/>
          <p:nvPr/>
        </p:nvSpPr>
        <p:spPr>
          <a:xfrm>
            <a:off x="504000" y="690573"/>
            <a:ext cx="8136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5400" b="1" i="0" u="none" strike="noStrike" cap="none" dirty="0">
                <a:solidFill>
                  <a:srgbClr val="00006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進  堂  曲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582" name="Google Shape;582;p15"/>
          <p:cNvSpPr txBox="1">
            <a:spLocks noGrp="1"/>
          </p:cNvSpPr>
          <p:nvPr>
            <p:ph type="title" idx="4294967295"/>
          </p:nvPr>
        </p:nvSpPr>
        <p:spPr>
          <a:xfrm>
            <a:off x="597774" y="3009702"/>
            <a:ext cx="8182812" cy="14607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rgbClr val="FF0000"/>
              </a:buClr>
              <a:buSzPts val="4400"/>
            </a:pPr>
            <a:r>
              <a:rPr lang="zh-TW" altLang="zh-CN" sz="72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/>
                <a:sym typeface="Arial"/>
              </a:rPr>
              <a:t>從高山傳來</a:t>
            </a:r>
            <a:endParaRPr sz="72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/>
              <a:sym typeface="Arial"/>
            </a:endParaRPr>
          </a:p>
        </p:txBody>
      </p:sp>
      <p:sp>
        <p:nvSpPr>
          <p:cNvPr id="583" name="Google Shape;583;p15"/>
          <p:cNvSpPr/>
          <p:nvPr/>
        </p:nvSpPr>
        <p:spPr>
          <a:xfrm>
            <a:off x="4454820" y="3275112"/>
            <a:ext cx="23436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584" name="Google Shape;584;p15"/>
          <p:cNvSpPr/>
          <p:nvPr/>
        </p:nvSpPr>
        <p:spPr>
          <a:xfrm>
            <a:off x="4454820" y="3275112"/>
            <a:ext cx="23436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>
          <a:extLst>
            <a:ext uri="{FF2B5EF4-FFF2-40B4-BE49-F238E27FC236}">
              <a16:creationId xmlns:a16="http://schemas.microsoft.com/office/drawing/2014/main" id="{FC39AC89-9627-1022-342B-A1BFAA0980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" name="Google Shape;572;p10">
            <a:extLst>
              <a:ext uri="{FF2B5EF4-FFF2-40B4-BE49-F238E27FC236}">
                <a16:creationId xmlns:a16="http://schemas.microsoft.com/office/drawing/2014/main" id="{E0382DFD-73E6-7078-272F-86BA16133CB1}"/>
              </a:ext>
            </a:extLst>
          </p:cNvPr>
          <p:cNvSpPr txBox="1"/>
          <p:nvPr/>
        </p:nvSpPr>
        <p:spPr>
          <a:xfrm>
            <a:off x="165489" y="1614212"/>
            <a:ext cx="8813022" cy="31854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r>
              <a:rPr lang="zh-TW" sz="54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5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endParaRPr lang="en-US" altLang="zh-TW" sz="54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endParaRPr lang="en-US"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algn="ctr">
              <a:buClr>
                <a:srgbClr val="002060"/>
              </a:buClr>
              <a:buSzPts val="6600"/>
            </a:pPr>
            <a:r>
              <a:rPr lang="zh-CN" altLang="en-US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恭讀</a:t>
            </a:r>
            <a:r>
              <a:rPr lang="en-US" altLang="zh-CN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《</a:t>
            </a:r>
            <a:r>
              <a:rPr lang="zh-CN" altLang="en-US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聖保祿宗徒致羅馬人書 </a:t>
            </a:r>
            <a:r>
              <a:rPr lang="en-US" altLang="zh-CN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》</a:t>
            </a:r>
            <a:endParaRPr sz="48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endParaRPr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001979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C01A7A2F-04AC-B862-C444-713ABF4358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D0787229-18A0-460B-B0EC-CE9399F24910}"/>
              </a:ext>
            </a:extLst>
          </p:cNvPr>
          <p:cNvSpPr txBox="1"/>
          <p:nvPr/>
        </p:nvSpPr>
        <p:spPr>
          <a:xfrm>
            <a:off x="396150" y="211879"/>
            <a:ext cx="8351700" cy="58477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弟兄姐妹們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罪惡藉着一個人進入了世界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死亡也藉着罪惡隨後而來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;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於是死亡便殃及了全人類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因為人人都犯了罪。</a:t>
            </a: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沒有頒佈法律之前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世界上就有罪惡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;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但是因為沒有法律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罪</a:t>
            </a:r>
            <a:endParaRPr sz="48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C63858E2-44EE-3460-898D-924E2C631636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1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12391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B7392208-CB01-61D4-0406-6277010F49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D83A7A9D-86E9-653E-8150-DA70E78E7554}"/>
              </a:ext>
            </a:extLst>
          </p:cNvPr>
          <p:cNvSpPr txBox="1"/>
          <p:nvPr/>
        </p:nvSpPr>
        <p:spPr>
          <a:xfrm>
            <a:off x="396150" y="211879"/>
            <a:ext cx="8351700" cy="57707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惡本來也不應算是罪惡。可是從亞當到梅瑟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死亡就掌權了。連那些不像亞當一樣違命犯罪的人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也屬於死亡權下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;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原來這亞當正是那以後要來的亞當的預像。</a:t>
            </a: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19D54F3A-8288-5A96-C2D0-EBD4C5F1E63E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2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6043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7576EA1C-2944-1071-A980-FB5BE19FCB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2B71727B-5017-A878-AD53-FD4BFEE112F3}"/>
              </a:ext>
            </a:extLst>
          </p:cNvPr>
          <p:cNvSpPr txBox="1"/>
          <p:nvPr/>
        </p:nvSpPr>
        <p:spPr>
          <a:xfrm>
            <a:off x="396150" y="211879"/>
            <a:ext cx="8351700" cy="57707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但是恩寵和過犯是截然不同的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因為如果因一個人的過犯眾人都死了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;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那麼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天主的恩寵和那因耶穌基督一人的恩寵所施予的恩惠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就更要豐富地賜給眾人。這恩寵的效果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和那一個</a:t>
            </a:r>
            <a:endParaRPr lang="zh-TW" altLang="en-US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8A7ACDFD-B7FD-2C7E-7243-CA70E8966A6D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3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1410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E3F30951-7DAD-3F4F-799A-3D0AC523A9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561B8EE9-8161-CD30-11B8-F192211631F4}"/>
              </a:ext>
            </a:extLst>
          </p:cNvPr>
          <p:cNvSpPr txBox="1"/>
          <p:nvPr/>
        </p:nvSpPr>
        <p:spPr>
          <a:xfrm>
            <a:off x="396150" y="211879"/>
            <a:ext cx="8351700" cy="58477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人犯罪的後果也是完全不同的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;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因為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固然由於一個人的過犯就被判有罪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;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但恩寵却使人在犯了許多過犯之後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獲得成義。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如果因一個人的過犯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死亡就掌了權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;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那麼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那蒙受豐富的恩</a:t>
            </a:r>
            <a:endParaRPr lang="zh-TW" altLang="en-US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D259F741-7D72-6963-D441-C3BB72169BE5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4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43959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74C9B566-6EB8-B752-5E03-A6AC17836B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62036F88-008D-345F-7532-28115931AB11}"/>
              </a:ext>
            </a:extLst>
          </p:cNvPr>
          <p:cNvSpPr txBox="1"/>
          <p:nvPr/>
        </p:nvSpPr>
        <p:spPr>
          <a:xfrm>
            <a:off x="396150" y="211879"/>
            <a:ext cx="8351700" cy="58477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寵和正義恩惠的人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更要藉着耶穌基督一個人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在生命中掌權了。</a:t>
            </a: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這樣看來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就如因一個人的過犯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全人類都被定了罪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;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同樣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因一個人的正義行為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全人類</a:t>
            </a:r>
            <a:endParaRPr lang="zh-TW" altLang="en-US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1494A5B3-A16B-D5BF-6C46-C89249AC9764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5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70661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24CFCA0C-E5A5-8C65-AC41-D8BAE96E6B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A4983AE7-9749-FFE0-42FE-800D3BBAA714}"/>
              </a:ext>
            </a:extLst>
          </p:cNvPr>
          <p:cNvSpPr txBox="1"/>
          <p:nvPr/>
        </p:nvSpPr>
        <p:spPr>
          <a:xfrm>
            <a:off x="396150" y="211879"/>
            <a:ext cx="8351700" cy="4293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都得到成義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並獲得生命。正如因一個人的違背命令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全人類都成了罪人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;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同樣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因一個人的服從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全人類都成了義人。</a:t>
            </a:r>
            <a:endParaRPr lang="zh-TW" altLang="en-US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EEE3F02D-4DA0-04E7-5C3B-0EAC006A9109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6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43185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" name="Google Shape;706;p154"/>
          <p:cNvSpPr txBox="1"/>
          <p:nvPr/>
        </p:nvSpPr>
        <p:spPr>
          <a:xfrm>
            <a:off x="395536" y="332656"/>
            <a:ext cx="8208714" cy="59092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—上主的聖言—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endParaRPr sz="6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全體：感謝天主</a:t>
            </a:r>
            <a:endParaRPr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1" name="Google Shape;711;p16"/>
          <p:cNvSpPr/>
          <p:nvPr/>
        </p:nvSpPr>
        <p:spPr>
          <a:xfrm>
            <a:off x="465655" y="920641"/>
            <a:ext cx="8351837" cy="4801274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lang="zh-TW" sz="80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福  音  前  歡  呼</a:t>
            </a:r>
            <a:endParaRPr sz="8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Times New Roman"/>
              <a:buNone/>
            </a:pPr>
            <a:endParaRPr sz="8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8000"/>
              <a:buFont typeface="DFKai-SB"/>
              <a:buNone/>
            </a:pPr>
            <a:r>
              <a:rPr lang="zh-CN" altLang="en-US" sz="8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CN" altLang="en-US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基督，天主聖言，</a:t>
            </a:r>
            <a:endParaRPr lang="en-US" altLang="zh-CN"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lvl="0" algn="ctr">
              <a:buClr>
                <a:srgbClr val="E80000"/>
              </a:buClr>
              <a:buSzPts val="8000"/>
            </a:pPr>
            <a:r>
              <a:rPr lang="zh-CN" altLang="en-US" sz="66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DFKai-SB"/>
              </a:rPr>
              <a:t>  願光榮歸於</a:t>
            </a:r>
            <a:r>
              <a:rPr lang="zh-TW" altLang="zh-CN" sz="66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禰</a:t>
            </a:r>
            <a:r>
              <a:rPr lang="zh-CN" altLang="en-US" sz="6600" dirty="0">
                <a:solidFill>
                  <a:srgbClr val="C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66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" name="Google Shape;717;p17"/>
          <p:cNvSpPr/>
          <p:nvPr/>
        </p:nvSpPr>
        <p:spPr>
          <a:xfrm>
            <a:off x="313614" y="256084"/>
            <a:ext cx="8557126" cy="5978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r>
              <a:rPr lang="zh-TW" sz="66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福     音</a:t>
            </a:r>
            <a:endParaRPr sz="66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願主與你們同在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也與你的心靈同在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lvl="0">
              <a:lnSpc>
                <a:spcPct val="125000"/>
              </a:lnSpc>
              <a:buSzPts val="6000"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主禮：恭讀</a:t>
            </a:r>
            <a:r>
              <a:rPr lang="zh-TW" altLang="en-US" sz="60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聖瑪竇福音</a:t>
            </a:r>
            <a:endParaRPr sz="32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全體：主願光榮歸於祢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Google Shape;589;p38"/>
          <p:cNvSpPr/>
          <p:nvPr/>
        </p:nvSpPr>
        <p:spPr>
          <a:xfrm>
            <a:off x="7847088" y="4941669"/>
            <a:ext cx="1296900" cy="3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1" u="none" strike="noStrike" cap="none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90" name="Google Shape;590;p38"/>
          <p:cNvSpPr txBox="1"/>
          <p:nvPr/>
        </p:nvSpPr>
        <p:spPr>
          <a:xfrm>
            <a:off x="523671" y="1033670"/>
            <a:ext cx="8096658" cy="62132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806450" lvl="0" indent="-806450" algn="just">
              <a:spcBef>
                <a:spcPts val="360"/>
              </a:spcBef>
              <a:buSzPts val="1800"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我聽見聲音從高山傳來，</a:t>
            </a:r>
            <a:endParaRPr lang="en-US" altLang="zh-TW" sz="5400" dirty="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lvl="0" indent="-806450" algn="just">
              <a:spcBef>
                <a:spcPts val="360"/>
              </a:spcBef>
              <a:buSzPts val="1800"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一天比一天響亮。</a:t>
            </a:r>
            <a:endParaRPr lang="en-US" altLang="zh-TW" sz="5400" dirty="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lvl="0" indent="-806450" algn="just">
              <a:spcBef>
                <a:spcPts val="360"/>
              </a:spcBef>
              <a:buSzPts val="1800"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我聽見聲音從高山傳來，</a:t>
            </a:r>
            <a:endParaRPr lang="en-US" altLang="zh-TW" sz="5400" dirty="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lvl="0" indent="-806450" algn="just">
              <a:spcBef>
                <a:spcPts val="360"/>
              </a:spcBef>
              <a:buSzPts val="1800"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祂說</a:t>
            </a:r>
            <a:r>
              <a:rPr lang="zh-TW" altLang="en-US" sz="54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：「該預備道路，</a:t>
            </a:r>
            <a:endParaRPr lang="en-US" altLang="zh-TW" sz="5400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lvl="0" indent="-806450" algn="just">
              <a:spcBef>
                <a:spcPts val="360"/>
              </a:spcBef>
              <a:buSzPts val="1800"/>
            </a:pPr>
            <a:r>
              <a:rPr lang="zh-TW" altLang="en-US" sz="54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該預備道路，該預備道路，</a:t>
            </a:r>
            <a:endParaRPr lang="en-US" altLang="zh-TW" sz="5400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lvl="0" indent="-806450" algn="just">
              <a:spcBef>
                <a:spcPts val="360"/>
              </a:spcBef>
              <a:buSzPts val="1800"/>
            </a:pPr>
            <a:r>
              <a:rPr lang="zh-TW" altLang="en-US" sz="54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該預備道路主要來！」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500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591" name="Google Shape;591;p38"/>
          <p:cNvSpPr txBox="1"/>
          <p:nvPr/>
        </p:nvSpPr>
        <p:spPr>
          <a:xfrm>
            <a:off x="3111351" y="19878"/>
            <a:ext cx="3318861" cy="109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CN" altLang="en-US" sz="4500" b="1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從高山傳來</a:t>
            </a:r>
            <a:endParaRPr sz="4500" b="1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592" name="Google Shape;592;p38"/>
          <p:cNvSpPr txBox="1"/>
          <p:nvPr/>
        </p:nvSpPr>
        <p:spPr>
          <a:xfrm>
            <a:off x="7614520" y="6356546"/>
            <a:ext cx="1762035" cy="5014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CN" altLang="en-US" sz="12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從高山傳來</a:t>
            </a:r>
            <a:r>
              <a:rPr lang="zh-TW" sz="12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-1 of </a:t>
            </a:r>
            <a:r>
              <a:rPr lang="en-US" altLang="zh-TW" sz="12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2</a:t>
            </a:r>
            <a:endParaRPr sz="1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/>
          <p:cNvSpPr/>
          <p:nvPr/>
        </p:nvSpPr>
        <p:spPr>
          <a:xfrm>
            <a:off x="326231" y="180090"/>
            <a:ext cx="8491500" cy="6594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那時候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耶穌被聖神帶到曠野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受魔鬼的試探。祂禁食四十晝夜之後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就餓了。試探者前來對祂說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「祢若是天主子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就命令這些石頭變成餅罷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!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」祂回答說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「經上記載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:『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人不僅是靠餅生活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更要靠天主口中說出的每句話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。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』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」隨後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魔鬼帶祂到了聖城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endParaRPr lang="ja-JP" altLang="en-US" sz="4000" b="0" i="0" u="none" strike="noStrike" cap="none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A642FC03-147E-EAD2-A3A4-0883E4D80D0A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1 of </a:t>
            </a:r>
            <a:r>
              <a:rPr lang="en-US" altLang="zh-CN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3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BD22DF5D-B572-F22A-F96F-6DBB12BEBD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82BDCD62-DAD7-18AD-F7C9-B5BCBD54E434}"/>
              </a:ext>
            </a:extLst>
          </p:cNvPr>
          <p:cNvSpPr/>
          <p:nvPr/>
        </p:nvSpPr>
        <p:spPr>
          <a:xfrm>
            <a:off x="326231" y="279480"/>
            <a:ext cx="8491500" cy="6594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使祂站在聖殿的頂上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對祂說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「祢若是天主子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就從這裡跳下去吧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! 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因為經上記載着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:『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祂為祢吩咐了祂的天使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用手托住祢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免得祢的脚碰在石頭上。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』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」耶穌回答說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「經上又記載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 『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你不可試探你的天主上主。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』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」魔鬼又帶祂到一座極高的山上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把世上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E79F086C-8F43-D4E5-8E79-C26CF43118D4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CN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3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886330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9595F01A-9504-24F6-C4DA-EA2F6AB64E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F8A96FD7-C165-F12C-6597-DD97C2AC602B}"/>
              </a:ext>
            </a:extLst>
          </p:cNvPr>
          <p:cNvSpPr/>
          <p:nvPr/>
        </p:nvSpPr>
        <p:spPr>
          <a:xfrm>
            <a:off x="326231" y="279480"/>
            <a:ext cx="8491500" cy="5824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所有的國家和它的榮華指給祂看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對祂說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「祢若跪下朝拜我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我就把這一切都送給祢。」耶穌回答說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「撒殫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走開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! 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因為經上記載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:『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你要朝拜你的天主、上主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單單事奉祂。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』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」於是魔鬼便離開了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就有天使前來伺候祂。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C42503A8-EECF-9061-E243-F8616BF2A7E6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3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CN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3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956407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2" name="Google Shape;742;p21"/>
          <p:cNvSpPr/>
          <p:nvPr/>
        </p:nvSpPr>
        <p:spPr>
          <a:xfrm>
            <a:off x="184010" y="1412875"/>
            <a:ext cx="9039501" cy="3508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—基督的福音—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28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endParaRPr sz="28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我們讚美祢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" name="Google Shape;747;p22"/>
          <p:cNvSpPr txBox="1"/>
          <p:nvPr/>
        </p:nvSpPr>
        <p:spPr>
          <a:xfrm>
            <a:off x="1476375" y="2060575"/>
            <a:ext cx="6048375" cy="1446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PMingLiu"/>
              <a:buNone/>
            </a:pPr>
            <a:r>
              <a:rPr lang="zh-TW" sz="8800" b="1" i="0" u="none" strike="noStrike" cap="none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講   道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" name="Google Shape;752;p23"/>
          <p:cNvSpPr txBox="1"/>
          <p:nvPr/>
        </p:nvSpPr>
        <p:spPr>
          <a:xfrm>
            <a:off x="539750" y="1773238"/>
            <a:ext cx="8424862" cy="47089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我信唯一的天主，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全能的聖父，天地萬物，無論有形無形，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都是祂所創造的。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753" name="Google Shape;753;p23"/>
          <p:cNvSpPr txBox="1">
            <a:spLocks noGrp="1"/>
          </p:cNvSpPr>
          <p:nvPr>
            <p:ph type="title" idx="4294967295"/>
          </p:nvPr>
        </p:nvSpPr>
        <p:spPr>
          <a:xfrm>
            <a:off x="539750" y="274638"/>
            <a:ext cx="8135938" cy="120967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Times New Roman"/>
              </a:rPr>
              <a:t>信    經</a:t>
            </a:r>
            <a:r>
              <a:rPr lang="zh-TW" sz="72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            </a:t>
            </a:r>
            <a:r>
              <a:rPr lang="zh-TW" sz="7200" b="1" dirty="0">
                <a:solidFill>
                  <a:srgbClr val="FF0000"/>
                </a:solidFill>
              </a:rPr>
              <a:t>　</a:t>
            </a:r>
            <a:endParaRPr sz="72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" name="Google Shape;758;p24"/>
          <p:cNvSpPr txBox="1"/>
          <p:nvPr/>
        </p:nvSpPr>
        <p:spPr>
          <a:xfrm>
            <a:off x="2049187" y="395800"/>
            <a:ext cx="7295868" cy="606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我信唯一的主、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耶穌基督，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天主的獨生子。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祂在萬世之前，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由聖父所生。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p25"/>
          <p:cNvSpPr txBox="1"/>
          <p:nvPr/>
        </p:nvSpPr>
        <p:spPr>
          <a:xfrm>
            <a:off x="855041" y="1593902"/>
            <a:ext cx="8064500" cy="367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祂是出自天主的天主，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出自光明的光明，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出自真天主的真天主。</a:t>
            </a:r>
            <a:endParaRPr sz="60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" name="Google Shape;768;p26"/>
          <p:cNvSpPr/>
          <p:nvPr/>
        </p:nvSpPr>
        <p:spPr>
          <a:xfrm>
            <a:off x="633826" y="1074529"/>
            <a:ext cx="8353425" cy="47089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祂是聖父所生，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而非聖父所造，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與聖父同性同體，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萬物是藉著祂而造成的。</a:t>
            </a:r>
            <a:endParaRPr sz="60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3" name="Google Shape;773;p27"/>
          <p:cNvSpPr/>
          <p:nvPr/>
        </p:nvSpPr>
        <p:spPr>
          <a:xfrm>
            <a:off x="538575" y="188925"/>
            <a:ext cx="8096700" cy="35547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祂為了我們人類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並為了我們的得救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從天降下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　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774" name="Google Shape;774;p27"/>
          <p:cNvSpPr/>
          <p:nvPr/>
        </p:nvSpPr>
        <p:spPr>
          <a:xfrm>
            <a:off x="2751138" y="3606800"/>
            <a:ext cx="3476625" cy="83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DFKai-SB"/>
              <a:buNone/>
            </a:pPr>
            <a:r>
              <a:rPr lang="zh-TW" sz="48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zh-TW" sz="44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｛</a:t>
            </a:r>
            <a:r>
              <a:rPr lang="zh-TW" sz="4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鞠 躬</a:t>
            </a:r>
            <a:r>
              <a:rPr lang="zh-TW" sz="44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｝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4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775" name="Google Shape;775;p27"/>
          <p:cNvSpPr/>
          <p:nvPr/>
        </p:nvSpPr>
        <p:spPr>
          <a:xfrm>
            <a:off x="34925" y="4289425"/>
            <a:ext cx="8929688" cy="2400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｛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祂因聖神由童貞瑪利亞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r>
              <a:rPr lang="zh-TW" sz="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取得肉軀，而成為人</a:t>
            </a:r>
            <a:r>
              <a:rPr lang="zh-TW" sz="60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｝</a:t>
            </a:r>
            <a:endParaRPr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" name="Google Shape;598;p56"/>
          <p:cNvSpPr txBox="1"/>
          <p:nvPr/>
        </p:nvSpPr>
        <p:spPr>
          <a:xfrm>
            <a:off x="576357" y="1132182"/>
            <a:ext cx="8706900" cy="5170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just"/>
            <a:r>
              <a:rPr lang="zh-TW" altLang="zh-CN" sz="5400" dirty="0">
                <a:latin typeface="Microsoft YaHei"/>
                <a:ea typeface="Microsoft YaHei"/>
                <a:cs typeface="Microsoft YaHei"/>
                <a:sym typeface="Microsoft YaHei"/>
              </a:rPr>
              <a:t>我看見君王站在高山上，</a:t>
            </a:r>
            <a:endParaRPr lang="en-US" altLang="zh-TW" sz="5400" dirty="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lvl="0" algn="just"/>
            <a:r>
              <a:rPr lang="zh-TW" altLang="zh-CN" sz="5400" dirty="0">
                <a:latin typeface="Microsoft YaHei"/>
                <a:ea typeface="Microsoft YaHei"/>
                <a:cs typeface="Microsoft YaHei"/>
                <a:sym typeface="Microsoft YaHei"/>
              </a:rPr>
              <a:t>一天比一天更近。</a:t>
            </a:r>
            <a:endParaRPr lang="en-US" altLang="zh-TW" sz="5400" dirty="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lvl="0" algn="just"/>
            <a:r>
              <a:rPr lang="zh-TW" altLang="zh-CN" sz="5400" dirty="0">
                <a:latin typeface="Microsoft YaHei"/>
                <a:ea typeface="Microsoft YaHei"/>
                <a:cs typeface="Microsoft YaHei"/>
                <a:sym typeface="Microsoft YaHei"/>
              </a:rPr>
              <a:t>我看見君王站在高山上，</a:t>
            </a:r>
            <a:endParaRPr lang="en-US" altLang="zh-TW" sz="5400" dirty="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lvl="0" algn="just"/>
            <a:r>
              <a:rPr lang="zh-TW" altLang="zh-CN" sz="5400" dirty="0">
                <a:latin typeface="Microsoft YaHei"/>
                <a:ea typeface="Microsoft YaHei"/>
                <a:cs typeface="Microsoft YaHei"/>
                <a:sym typeface="Microsoft YaHei"/>
              </a:rPr>
              <a:t>祂說</a:t>
            </a:r>
            <a:r>
              <a:rPr lang="zh-TW" altLang="zh-CN" sz="54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：「該預備道路，</a:t>
            </a:r>
            <a:endParaRPr lang="en-US" altLang="zh-TW" sz="5400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lvl="0" algn="just"/>
            <a:r>
              <a:rPr lang="zh-TW" altLang="zh-CN" sz="54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該預備道路，該預備道路，該預備道路主要來！」 </a:t>
            </a:r>
            <a:endParaRPr sz="500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599" name="Google Shape;599;p56"/>
          <p:cNvSpPr txBox="1"/>
          <p:nvPr/>
        </p:nvSpPr>
        <p:spPr>
          <a:xfrm>
            <a:off x="7553739" y="6378644"/>
            <a:ext cx="1501664" cy="5014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CN" altLang="en-US" sz="12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從高山傳來</a:t>
            </a:r>
            <a:r>
              <a:rPr lang="zh-TW" sz="12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-2 of </a:t>
            </a:r>
            <a:r>
              <a:rPr lang="en-US" altLang="zh-TW" sz="12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2</a:t>
            </a:r>
            <a:endParaRPr sz="1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2" name="Google Shape;591;p38">
            <a:extLst>
              <a:ext uri="{FF2B5EF4-FFF2-40B4-BE49-F238E27FC236}">
                <a16:creationId xmlns:a16="http://schemas.microsoft.com/office/drawing/2014/main" id="{82AF91CC-F8B6-F323-82C7-2959223F720F}"/>
              </a:ext>
            </a:extLst>
          </p:cNvPr>
          <p:cNvSpPr txBox="1"/>
          <p:nvPr/>
        </p:nvSpPr>
        <p:spPr>
          <a:xfrm>
            <a:off x="3180925" y="31718"/>
            <a:ext cx="3318861" cy="109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CN" altLang="en-US" sz="4500" b="1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從高山傳來</a:t>
            </a:r>
            <a:endParaRPr sz="4500" b="1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0" name="Google Shape;780;p28"/>
          <p:cNvSpPr txBox="1"/>
          <p:nvPr/>
        </p:nvSpPr>
        <p:spPr>
          <a:xfrm>
            <a:off x="591184" y="497448"/>
            <a:ext cx="8743200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祂在般雀比拉多執政時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為我們被釘在十字架上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受難而被埋葬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祂正如聖經所載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第三日復活了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" name="Google Shape;785;p29"/>
          <p:cNvSpPr txBox="1"/>
          <p:nvPr/>
        </p:nvSpPr>
        <p:spPr>
          <a:xfrm>
            <a:off x="1225343" y="497448"/>
            <a:ext cx="7200900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祂升了天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坐在聖父的右邊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祂還要光榮地降來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審判生者死者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祂的神國萬世無疆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" name="Google Shape;790;p30"/>
          <p:cNvSpPr txBox="1"/>
          <p:nvPr/>
        </p:nvSpPr>
        <p:spPr>
          <a:xfrm>
            <a:off x="894779" y="160822"/>
            <a:ext cx="7989000" cy="6697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我信聖神，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祂是主及賦予生命者，由聖父聖子所共發。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祂和聖父聖子，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同受欽崇，同享光榮。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祂曾藉先知們發言。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" name="Google Shape;795;p31"/>
          <p:cNvSpPr txBox="1"/>
          <p:nvPr/>
        </p:nvSpPr>
        <p:spPr>
          <a:xfrm>
            <a:off x="611188" y="668544"/>
            <a:ext cx="8928100" cy="2400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我信唯一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、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至聖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、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至公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、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從宗徒傳下來的教會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796" name="Google Shape;796;p31"/>
          <p:cNvSpPr/>
          <p:nvPr/>
        </p:nvSpPr>
        <p:spPr>
          <a:xfrm>
            <a:off x="611188" y="3429000"/>
            <a:ext cx="8424862" cy="2400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我承認赦罪的聖洗，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只有一個。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" name="Google Shape;801;p32"/>
          <p:cNvSpPr/>
          <p:nvPr/>
        </p:nvSpPr>
        <p:spPr>
          <a:xfrm>
            <a:off x="1182828" y="1651610"/>
            <a:ext cx="6985000" cy="35547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我期待死人的復活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及來世的生命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阿們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" name="Google Shape;806;p33"/>
          <p:cNvSpPr txBox="1"/>
          <p:nvPr/>
        </p:nvSpPr>
        <p:spPr>
          <a:xfrm>
            <a:off x="539750" y="781602"/>
            <a:ext cx="8064500" cy="45704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lang="zh-TW" sz="80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</a:t>
            </a:r>
            <a:r>
              <a:rPr lang="en-US" altLang="zh-TW" sz="80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</a:t>
            </a:r>
            <a:r>
              <a:rPr lang="zh-TW" sz="80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信  友  禱  詞</a:t>
            </a:r>
            <a:endParaRPr sz="8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Times New Roman"/>
              <a:buNone/>
            </a:pPr>
            <a:endParaRPr sz="85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en-US" altLang="zh-TW" sz="66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領：我們同聲祈禱</a:t>
            </a:r>
            <a:endParaRPr sz="6000" b="1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全體：求主俯聽我們</a:t>
            </a:r>
            <a:endParaRPr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" name="Google Shape;811;p156"/>
          <p:cNvSpPr/>
          <p:nvPr/>
        </p:nvSpPr>
        <p:spPr>
          <a:xfrm>
            <a:off x="103031" y="103032"/>
            <a:ext cx="8944378" cy="62786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聖若瑟禱文</a:t>
            </a:r>
            <a:endParaRPr lang="en-US" altLang="zh-TW"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endParaRPr lang="en-US" altLang="zh-TW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altLang="en-US" sz="520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親愛的聖若瑟，天主的忠僕和聖家慈愛的守護者：</a:t>
            </a:r>
            <a:r>
              <a:rPr lang="zh-TW" sz="520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我們懇求您的指引和代禱，好使我們能忠實地敬拜上主，勇敢地分享我們的信仰，慷慨地實踐慈悲與善行。</a:t>
            </a:r>
            <a:endParaRPr sz="520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6" name="Google Shape;816;p157"/>
          <p:cNvSpPr/>
          <p:nvPr/>
        </p:nvSpPr>
        <p:spPr>
          <a:xfrm>
            <a:off x="99391" y="139148"/>
            <a:ext cx="8903528" cy="57676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聖若瑟禱文</a:t>
            </a:r>
            <a:endParaRPr lang="en-US" altLang="zh-TW"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endParaRPr sz="2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20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請協助我們成為傳播福音的使徒，隨時準備分享我們的時間，才能與財富。藉此擴展天主的國度，懇請您教導我們以謙卑和信賴的心接受基督，並在聖體聖事中敬拜祂。</a:t>
            </a:r>
            <a:endParaRPr sz="520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" name="Google Shape;821;p158"/>
          <p:cNvSpPr/>
          <p:nvPr/>
        </p:nvSpPr>
        <p:spPr>
          <a:xfrm>
            <a:off x="149086" y="77333"/>
            <a:ext cx="9084365" cy="6703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聖若瑟禱文</a:t>
            </a:r>
            <a:endParaRPr lang="en-US" altLang="zh-TW"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endParaRPr sz="2800" b="1" i="0" u="none" strike="noStrike" cap="none" dirty="0">
              <a:solidFill>
                <a:srgbClr val="C00000"/>
              </a:solidFill>
              <a:latin typeface="+mn-lt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20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慈愛的聖若瑟，請護佑我們避免罪惡的玷污，幫助我們抵禦黑暗的勢力。我們謙卑地請求您透過主耶穌基督，向天父表達我們的祈禱。</a:t>
            </a:r>
            <a:endParaRPr lang="en-US" altLang="zh-TW" sz="520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20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阿們。</a:t>
            </a:r>
            <a:endParaRPr sz="5200" i="0" u="none" strike="noStrike" cap="none" dirty="0">
              <a:solidFill>
                <a:srgbClr val="00006C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" name="Google Shape;827;g3b0d598f3c5_0_0"/>
          <p:cNvSpPr txBox="1"/>
          <p:nvPr/>
        </p:nvSpPr>
        <p:spPr>
          <a:xfrm>
            <a:off x="858631" y="4207605"/>
            <a:ext cx="74547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endParaRPr sz="4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9" name="Google Shape;829;g3b0d598f3c5_0_0"/>
          <p:cNvSpPr txBox="1">
            <a:spLocks noGrp="1"/>
          </p:cNvSpPr>
          <p:nvPr>
            <p:ph type="title" idx="4294967295"/>
          </p:nvPr>
        </p:nvSpPr>
        <p:spPr>
          <a:xfrm>
            <a:off x="323850" y="395448"/>
            <a:ext cx="8496300" cy="11430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006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-ExtB"/>
                <a:sym typeface="PMingLiu-ExtB"/>
              </a:rPr>
              <a:t>聖   祭   禮   儀   </a:t>
            </a:r>
            <a:endParaRPr sz="7200" b="1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-ExtB"/>
              <a:sym typeface="PMingLiu-ExtB"/>
            </a:endParaRPr>
          </a:p>
        </p:txBody>
      </p:sp>
      <p:sp>
        <p:nvSpPr>
          <p:cNvPr id="830" name="Google Shape;830;g3b0d598f3c5_0_0"/>
          <p:cNvSpPr/>
          <p:nvPr/>
        </p:nvSpPr>
        <p:spPr>
          <a:xfrm>
            <a:off x="2566050" y="2990656"/>
            <a:ext cx="4011900" cy="81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4800" b="1" i="0" u="none" strike="noStrike" cap="none">
                <a:solidFill>
                  <a:srgbClr val="00006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奉  獻  曲</a:t>
            </a:r>
            <a:endParaRPr sz="48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831" name="Google Shape;831;g3b0d598f3c5_0_0"/>
          <p:cNvSpPr txBox="1">
            <a:spLocks noGrp="1"/>
          </p:cNvSpPr>
          <p:nvPr>
            <p:ph type="title" idx="4294967295"/>
          </p:nvPr>
        </p:nvSpPr>
        <p:spPr>
          <a:xfrm>
            <a:off x="628662" y="3981738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rgbClr val="FF0000"/>
              </a:buClr>
              <a:buSzPts val="4400"/>
            </a:pPr>
            <a:r>
              <a:rPr lang="zh-CN" altLang="en-US" sz="66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/>
                <a:sym typeface="Arial"/>
              </a:rPr>
              <a:t>屬於</a:t>
            </a:r>
            <a:r>
              <a:rPr lang="zh-TW" altLang="zh-CN" sz="66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/>
                <a:sym typeface="Arial"/>
              </a:rPr>
              <a:t>祢</a:t>
            </a:r>
            <a:endParaRPr lang="zh-TW" altLang="en-US" sz="660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" name="Google Shape;617;p2"/>
          <p:cNvSpPr txBox="1">
            <a:spLocks noGrp="1"/>
          </p:cNvSpPr>
          <p:nvPr>
            <p:ph type="title" idx="4294967295"/>
          </p:nvPr>
        </p:nvSpPr>
        <p:spPr>
          <a:xfrm>
            <a:off x="498475" y="265113"/>
            <a:ext cx="8105775" cy="1147762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Times New Roman"/>
              </a:rPr>
              <a:t>致     候     詞</a:t>
            </a: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18" name="Google Shape;618;p2"/>
          <p:cNvSpPr txBox="1"/>
          <p:nvPr/>
        </p:nvSpPr>
        <p:spPr>
          <a:xfrm>
            <a:off x="1116013" y="1954213"/>
            <a:ext cx="6985000" cy="212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主禮：因父、及子、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及聖神之名。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619" name="Google Shape;619;p2"/>
          <p:cNvSpPr txBox="1"/>
          <p:nvPr/>
        </p:nvSpPr>
        <p:spPr>
          <a:xfrm>
            <a:off x="1111250" y="4724400"/>
            <a:ext cx="5548313" cy="1108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 們。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0" name="Google Shape;850;p159"/>
          <p:cNvSpPr txBox="1">
            <a:spLocks noGrp="1"/>
          </p:cNvSpPr>
          <p:nvPr>
            <p:ph type="title"/>
          </p:nvPr>
        </p:nvSpPr>
        <p:spPr>
          <a:xfrm>
            <a:off x="611188" y="-244475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zh-TW" altLang="zh-CN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屬於祢</a:t>
            </a:r>
            <a:endParaRPr sz="4400" b="1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851" name="Google Shape;851;p159"/>
          <p:cNvSpPr txBox="1">
            <a:spLocks noGrp="1"/>
          </p:cNvSpPr>
          <p:nvPr>
            <p:ph type="body" idx="1"/>
          </p:nvPr>
        </p:nvSpPr>
        <p:spPr>
          <a:xfrm>
            <a:off x="179388" y="908050"/>
            <a:ext cx="8856662" cy="5818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>
              <a:spcBef>
                <a:spcPts val="0"/>
              </a:spcBef>
              <a:buNone/>
            </a:pPr>
            <a:r>
              <a:rPr lang="zh-TW" altLang="en-US" sz="50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求祢悅納獻禮</a:t>
            </a:r>
            <a:endParaRPr lang="zh-TW" altLang="en-US"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lvl="0" indent="0" algn="ctr">
              <a:spcBef>
                <a:spcPts val="0"/>
              </a:spcBef>
              <a:buNone/>
            </a:pPr>
            <a:r>
              <a:rPr lang="zh-TW" altLang="en-US" sz="50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望祢悅納心靈和生命</a:t>
            </a:r>
            <a:endParaRPr lang="zh-TW" altLang="en-US"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lvl="0" indent="0" algn="ctr">
              <a:spcBef>
                <a:spcPts val="0"/>
              </a:spcBef>
              <a:buNone/>
            </a:pPr>
            <a:r>
              <a:rPr lang="zh-TW" altLang="en-US" sz="50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天父我屬於祢 屬於祢</a:t>
            </a:r>
            <a:br>
              <a:rPr lang="zh-TW" altLang="en-US" sz="5000" dirty="0"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</a:br>
            <a:r>
              <a:rPr lang="en-US" altLang="zh-TW" sz="5000" dirty="0"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1. </a:t>
            </a:r>
            <a:r>
              <a:rPr lang="zh-TW" altLang="en-US" sz="5000" dirty="0"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我們圍繞在祢的祭台前</a:t>
            </a:r>
            <a:endParaRPr lang="zh-TW" altLang="en-US"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lvl="0" indent="0" algn="ctr">
              <a:spcBef>
                <a:spcPts val="0"/>
              </a:spcBef>
              <a:buNone/>
            </a:pPr>
            <a:r>
              <a:rPr lang="zh-TW" altLang="en-US" sz="5000" dirty="0"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滿懷感激分食祢神聖之體</a:t>
            </a:r>
            <a:endParaRPr lang="zh-TW" altLang="en-US"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lvl="0" indent="0" algn="ctr">
              <a:spcBef>
                <a:spcPts val="0"/>
              </a:spcBef>
              <a:buNone/>
            </a:pPr>
            <a:r>
              <a:rPr lang="zh-TW" altLang="en-US" sz="5000" dirty="0"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我就是與主同在的標記</a:t>
            </a:r>
            <a:endParaRPr lang="zh-TW" altLang="en-US"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lvl="0" indent="0" algn="ctr">
              <a:spcBef>
                <a:spcPts val="0"/>
              </a:spcBef>
              <a:buNone/>
            </a:pPr>
            <a:r>
              <a:rPr lang="zh-TW" altLang="en-US" sz="5000" dirty="0"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屬於祢 屬於祢</a:t>
            </a:r>
            <a:endParaRPr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2" name="Google Shape;852;p159"/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r">
              <a:buClr>
                <a:srgbClr val="FF3300"/>
              </a:buClr>
              <a:buSzPts val="2000"/>
            </a:pPr>
            <a:r>
              <a:rPr lang="zh-TW" altLang="zh-CN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屬於祢</a:t>
            </a:r>
            <a:r>
              <a:rPr lang="en-US" altLang="zh-TW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1 of 2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7" name="Google Shape;857;p160"/>
          <p:cNvSpPr txBox="1">
            <a:spLocks noGrp="1"/>
          </p:cNvSpPr>
          <p:nvPr>
            <p:ph type="title"/>
          </p:nvPr>
        </p:nvSpPr>
        <p:spPr>
          <a:xfrm>
            <a:off x="611188" y="-244475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zh-TW" altLang="zh-CN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屬於祢</a:t>
            </a:r>
            <a:endParaRPr sz="440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</p:txBody>
      </p:sp>
      <p:sp>
        <p:nvSpPr>
          <p:cNvPr id="858" name="Google Shape;858;p160"/>
          <p:cNvSpPr txBox="1">
            <a:spLocks noGrp="1"/>
          </p:cNvSpPr>
          <p:nvPr>
            <p:ph type="body" idx="1"/>
          </p:nvPr>
        </p:nvSpPr>
        <p:spPr>
          <a:xfrm>
            <a:off x="250825" y="950360"/>
            <a:ext cx="8785225" cy="5818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>
              <a:spcBef>
                <a:spcPts val="0"/>
              </a:spcBef>
              <a:buNone/>
            </a:pPr>
            <a:r>
              <a:rPr lang="zh-TW" altLang="en-US" sz="50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求祢悅納獻禮</a:t>
            </a:r>
            <a:endParaRPr lang="zh-TW" altLang="en-US"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lvl="0" indent="0" algn="ctr">
              <a:spcBef>
                <a:spcPts val="0"/>
              </a:spcBef>
              <a:buNone/>
            </a:pPr>
            <a:r>
              <a:rPr lang="zh-TW" altLang="en-US" sz="50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望祢悅納心靈和生命</a:t>
            </a:r>
            <a:endParaRPr lang="zh-TW" altLang="en-US"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lvl="0" indent="0" algn="ctr">
              <a:spcBef>
                <a:spcPts val="0"/>
              </a:spcBef>
              <a:buNone/>
            </a:pPr>
            <a:r>
              <a:rPr lang="zh-TW" altLang="en-US" sz="50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天父我屬於祢 屬於祢</a:t>
            </a:r>
            <a:br>
              <a:rPr lang="zh-TW" altLang="en-US" sz="5000" dirty="0"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</a:br>
            <a:r>
              <a:rPr lang="en-US" altLang="zh-TW" sz="5000" dirty="0"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2 . </a:t>
            </a:r>
            <a:r>
              <a:rPr lang="zh-TW" altLang="en-US" sz="5000" dirty="0"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祢子民雖已被祢的血洗淨</a:t>
            </a:r>
            <a:endParaRPr lang="zh-TW" altLang="en-US"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lvl="0" indent="0" algn="ctr">
              <a:spcBef>
                <a:spcPts val="0"/>
              </a:spcBef>
              <a:buNone/>
            </a:pPr>
            <a:r>
              <a:rPr lang="zh-TW" altLang="en-US" sz="5000" dirty="0"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聖寵滿被依然期待祢來飽飫</a:t>
            </a:r>
            <a:endParaRPr lang="zh-TW" altLang="en-US"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lvl="0" indent="0" algn="ctr">
              <a:spcBef>
                <a:spcPts val="0"/>
              </a:spcBef>
              <a:buNone/>
            </a:pPr>
            <a:r>
              <a:rPr lang="zh-TW" altLang="en-US" sz="5000" dirty="0"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我貧困仍願獻所有</a:t>
            </a:r>
            <a:endParaRPr lang="zh-TW" altLang="en-US"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lvl="0" indent="0" algn="ctr">
              <a:spcBef>
                <a:spcPts val="0"/>
              </a:spcBef>
              <a:buNone/>
            </a:pPr>
            <a:r>
              <a:rPr lang="zh-TW" altLang="en-US" sz="5000" dirty="0"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只因我們屬於祢 屬於祢</a:t>
            </a:r>
            <a:endParaRPr lang="zh-TW" altLang="en-US"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9" name="Google Shape;859;p160"/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r">
              <a:buClr>
                <a:srgbClr val="FF3300"/>
              </a:buClr>
              <a:buSzPts val="2000"/>
            </a:pPr>
            <a:r>
              <a:rPr lang="zh-CN" altLang="en-US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屬於</a:t>
            </a:r>
            <a:r>
              <a:rPr lang="zh-TW" altLang="zh-CN" sz="1800" dirty="0">
                <a:solidFill>
                  <a:schemeClr val="accent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祢</a:t>
            </a:r>
            <a:r>
              <a:rPr lang="en-US" altLang="zh-TW" sz="1800" dirty="0">
                <a:solidFill>
                  <a:schemeClr val="accent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2 of 2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" name="Google Shape;864;p39"/>
          <p:cNvSpPr txBox="1"/>
          <p:nvPr/>
        </p:nvSpPr>
        <p:spPr>
          <a:xfrm>
            <a:off x="716514" y="335865"/>
            <a:ext cx="8347075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各位教友：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請你們祈禱，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望全能的天主聖父，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收納我和你們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共同奉獻的聖祭。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" name="Google Shape;869;p40"/>
          <p:cNvSpPr txBox="1"/>
          <p:nvPr/>
        </p:nvSpPr>
        <p:spPr>
          <a:xfrm>
            <a:off x="574675" y="260350"/>
            <a:ext cx="7958138" cy="6407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endParaRPr sz="5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望上主從祢的手中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收納這個聖祭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為讚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美並光榮祂的聖名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也為我們和祂整個聖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教會的益處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" name="Google Shape;874;p41"/>
          <p:cNvSpPr/>
          <p:nvPr/>
        </p:nvSpPr>
        <p:spPr>
          <a:xfrm>
            <a:off x="323850" y="2252179"/>
            <a:ext cx="8351838" cy="3416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主禮：……….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以上所求是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    </a:t>
            </a: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靠我們的主基督。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阿 們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875" name="Google Shape;875;p41"/>
          <p:cNvSpPr txBox="1"/>
          <p:nvPr/>
        </p:nvSpPr>
        <p:spPr>
          <a:xfrm>
            <a:off x="468313" y="404813"/>
            <a:ext cx="8207375" cy="11525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獻     禮     經</a:t>
            </a:r>
            <a:endParaRPr sz="7200" b="1" i="0" u="none" strike="noStrike" cap="none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" name="Google Shape;880;p42"/>
          <p:cNvSpPr txBox="1"/>
          <p:nvPr/>
        </p:nvSpPr>
        <p:spPr>
          <a:xfrm>
            <a:off x="250825" y="1700213"/>
            <a:ext cx="8569325" cy="448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4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願主與你們同在</a:t>
            </a:r>
            <a:r>
              <a:rPr lang="zh-TW" sz="4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也與你的心靈同在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4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請舉心向上</a:t>
            </a:r>
            <a:r>
              <a:rPr lang="zh-TW" sz="4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我們全心歸向上主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881" name="Google Shape;881;p42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2" name="Google Shape;882;p42"/>
          <p:cNvSpPr txBox="1">
            <a:spLocks noGrp="1"/>
          </p:cNvSpPr>
          <p:nvPr>
            <p:ph type="title" idx="4294967295"/>
          </p:nvPr>
        </p:nvSpPr>
        <p:spPr>
          <a:xfrm>
            <a:off x="468313" y="404813"/>
            <a:ext cx="8207375" cy="10795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感     恩     經</a:t>
            </a: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7" name="Google Shape;887;p43"/>
          <p:cNvSpPr txBox="1"/>
          <p:nvPr/>
        </p:nvSpPr>
        <p:spPr>
          <a:xfrm>
            <a:off x="387350" y="692150"/>
            <a:ext cx="8424863" cy="230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請大家感謝上主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我們的天主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888" name="Google Shape;888;p43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9" name="Google Shape;889;p43"/>
          <p:cNvSpPr/>
          <p:nvPr/>
        </p:nvSpPr>
        <p:spPr>
          <a:xfrm>
            <a:off x="315913" y="3797714"/>
            <a:ext cx="8648700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這是理所當然的</a:t>
            </a:r>
            <a:r>
              <a:rPr lang="zh-TW" sz="5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4" name="Google Shape;894;p44"/>
          <p:cNvSpPr/>
          <p:nvPr/>
        </p:nvSpPr>
        <p:spPr>
          <a:xfrm>
            <a:off x="539750" y="260350"/>
            <a:ext cx="8296275" cy="6297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聖、聖、聖、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上主、萬有的主，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祢的光榮充滿天地。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歡呼之聲，響徹雲霄。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奉主名而來的當受讚美，歡呼之聲，響徹雲霄。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" name="Google Shape;899;p45"/>
          <p:cNvSpPr txBox="1">
            <a:spLocks noGrp="1"/>
          </p:cNvSpPr>
          <p:nvPr>
            <p:ph type="title"/>
          </p:nvPr>
        </p:nvSpPr>
        <p:spPr>
          <a:xfrm>
            <a:off x="539750" y="1628775"/>
            <a:ext cx="8064500" cy="1430338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8800" b="1">
                <a:solidFill>
                  <a:srgbClr val="212163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成  聖  體  禮</a:t>
            </a: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00" name="Google Shape;900;p45"/>
          <p:cNvSpPr txBox="1"/>
          <p:nvPr/>
        </p:nvSpPr>
        <p:spPr>
          <a:xfrm>
            <a:off x="2735262" y="3798888"/>
            <a:ext cx="3673475" cy="92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2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【請跪下】</a:t>
            </a:r>
            <a:endParaRPr sz="52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5" name="Google Shape;905;p46"/>
          <p:cNvSpPr txBox="1"/>
          <p:nvPr/>
        </p:nvSpPr>
        <p:spPr>
          <a:xfrm>
            <a:off x="430212" y="612864"/>
            <a:ext cx="8713788" cy="5632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3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我們傳報祢的聖死，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我們歌頌祢的復活，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我們期待祢光榮地來臨。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" name="Google Shape;624;p3"/>
          <p:cNvSpPr txBox="1"/>
          <p:nvPr/>
        </p:nvSpPr>
        <p:spPr>
          <a:xfrm>
            <a:off x="258913" y="628253"/>
            <a:ext cx="8796600" cy="56014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主禮：願天父的慈愛，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基督的聖寵，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聖神的恩賜，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與你們同在。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全體：也與你的心靈同在。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0" name="Google Shape;910;p47"/>
          <p:cNvSpPr/>
          <p:nvPr/>
        </p:nvSpPr>
        <p:spPr>
          <a:xfrm>
            <a:off x="400464" y="633412"/>
            <a:ext cx="8343072" cy="581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全能的天主聖父,</a:t>
            </a: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愿一切崇敬和榮耀, 藉著基督, 偕同基督, 在基督內, 並聯合聖神, 都歸於祢, 直到永遠。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阿們。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" name="Google Shape;916;p48"/>
          <p:cNvSpPr txBox="1">
            <a:spLocks noGrp="1"/>
          </p:cNvSpPr>
          <p:nvPr>
            <p:ph type="title"/>
          </p:nvPr>
        </p:nvSpPr>
        <p:spPr>
          <a:xfrm>
            <a:off x="539750" y="333375"/>
            <a:ext cx="7991475" cy="1223963"/>
          </a:xfrm>
          <a:prstGeom prst="rect">
            <a:avLst/>
          </a:prstGeom>
          <a:noFill/>
          <a:ln w="9525" cap="flat" cmpd="sng">
            <a:solidFill>
              <a:srgbClr val="EF1903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000" b="1" dirty="0">
                <a:solidFill>
                  <a:srgbClr val="000066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領   聖   體   禮</a:t>
            </a:r>
            <a:endParaRPr sz="7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17" name="Google Shape;917;p48"/>
          <p:cNvSpPr txBox="1"/>
          <p:nvPr/>
        </p:nvSpPr>
        <p:spPr>
          <a:xfrm>
            <a:off x="539750" y="1640579"/>
            <a:ext cx="8569325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：……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我們的天父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4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en-US" alt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願祢的名受顯揚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4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en-US" alt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願祢的國來臨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4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en-US" alt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願祢的旨意奉行在人間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4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en-US" alt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如同在天上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" name="Google Shape;922;p49"/>
          <p:cNvSpPr txBox="1"/>
          <p:nvPr/>
        </p:nvSpPr>
        <p:spPr>
          <a:xfrm>
            <a:off x="523875" y="117475"/>
            <a:ext cx="82804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求祢今天賞給我們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日用的食糧，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求祢寬恕我們的罪過，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如同我們寬恕別人一樣，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不要讓我們陷於誘惑，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但救我們免於凶惡。</a:t>
            </a: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923" name="Google Shape;923;p49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" name="Google Shape;928;p50"/>
          <p:cNvSpPr txBox="1">
            <a:spLocks noGrp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>
                <a:latin typeface="DFKai-SB"/>
                <a:ea typeface="DFKai-SB"/>
                <a:cs typeface="DFKai-SB"/>
                <a:sym typeface="DFKai-SB"/>
              </a:rPr>
              <a:t>　</a:t>
            </a:r>
            <a:endParaRPr/>
          </a:p>
        </p:txBody>
      </p:sp>
      <p:sp>
        <p:nvSpPr>
          <p:cNvPr id="929" name="Google Shape;929;p50"/>
          <p:cNvSpPr txBox="1"/>
          <p:nvPr/>
        </p:nvSpPr>
        <p:spPr>
          <a:xfrm>
            <a:off x="1329531" y="245097"/>
            <a:ext cx="6484938" cy="6186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</a:t>
            </a:r>
            <a:endParaRPr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天下萬國，</a:t>
            </a:r>
            <a:endParaRPr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普世權威，</a:t>
            </a:r>
            <a:endParaRPr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　  一切榮耀，</a:t>
            </a:r>
            <a:endParaRPr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永歸於祢。</a:t>
            </a:r>
            <a:endParaRPr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4" name="Google Shape;934;p51"/>
          <p:cNvSpPr/>
          <p:nvPr/>
        </p:nvSpPr>
        <p:spPr>
          <a:xfrm>
            <a:off x="380032" y="9939"/>
            <a:ext cx="8595001" cy="6629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endParaRPr sz="60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主禮：……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祢是天主，永生永王。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 們。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" name="Google Shape;939;p52"/>
          <p:cNvSpPr txBox="1"/>
          <p:nvPr/>
        </p:nvSpPr>
        <p:spPr>
          <a:xfrm>
            <a:off x="179388" y="625475"/>
            <a:ext cx="8569325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願主的平安常與你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們同在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940" name="Google Shape;940;p52"/>
          <p:cNvSpPr txBox="1"/>
          <p:nvPr/>
        </p:nvSpPr>
        <p:spPr>
          <a:xfrm>
            <a:off x="179388" y="4437063"/>
            <a:ext cx="8569325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請大家互祝平安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941" name="Google Shape;941;p52"/>
          <p:cNvSpPr txBox="1"/>
          <p:nvPr/>
        </p:nvSpPr>
        <p:spPr>
          <a:xfrm>
            <a:off x="179388" y="2917825"/>
            <a:ext cx="8569325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也與你的心靈同在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6" name="Google Shape;946;p53"/>
          <p:cNvSpPr txBox="1"/>
          <p:nvPr/>
        </p:nvSpPr>
        <p:spPr>
          <a:xfrm>
            <a:off x="739327" y="39757"/>
            <a:ext cx="7728809" cy="69618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除免世罪的天主羔羊，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求祢垂憐我們。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除免世罪的天主羔羊，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求祢垂憐我們。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除免世罪的天主羔羊，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求祢賜給我們平安。 　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" name="Google Shape;951;p54"/>
          <p:cNvSpPr txBox="1"/>
          <p:nvPr/>
        </p:nvSpPr>
        <p:spPr>
          <a:xfrm>
            <a:off x="827088" y="476250"/>
            <a:ext cx="7632700" cy="7131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：… ,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蒙召來赴聖宴的人是有福的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</a:t>
            </a:r>
            <a:r>
              <a:rPr lang="zh-TW" sz="4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我當不起祢到我心裡來</a:t>
            </a:r>
            <a:r>
              <a:rPr lang="zh-TW" sz="4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只要祢說一句話</a:t>
            </a:r>
            <a:r>
              <a:rPr lang="zh-TW" sz="4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我的靈魂就會痊癒</a:t>
            </a:r>
            <a:r>
              <a:rPr lang="zh-TW" sz="4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6" name="Google Shape;956;p55" descr="C:\Users\Josephine\Desktop\imagesCAINE33Q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979613" y="549275"/>
            <a:ext cx="5132387" cy="3702050"/>
          </a:xfrm>
          <a:prstGeom prst="rect">
            <a:avLst/>
          </a:prstGeom>
          <a:noFill/>
          <a:ln>
            <a:noFill/>
          </a:ln>
        </p:spPr>
      </p:pic>
      <p:sp>
        <p:nvSpPr>
          <p:cNvPr id="957" name="Google Shape;957;p55"/>
          <p:cNvSpPr txBox="1"/>
          <p:nvPr/>
        </p:nvSpPr>
        <p:spPr>
          <a:xfrm flipH="1">
            <a:off x="717550" y="4576763"/>
            <a:ext cx="7921625" cy="1016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800"/>
              <a:buFont typeface="Arial"/>
              <a:buNone/>
            </a:pPr>
            <a:r>
              <a:rPr lang="zh-TW" sz="5800" b="0" i="0" u="none" strike="noStrike" cap="none" dirty="0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zh-TW" sz="60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請教友依序恭領聖體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" name="Google Shape;962;g3aaa50201ad_0_0"/>
          <p:cNvSpPr txBox="1"/>
          <p:nvPr/>
        </p:nvSpPr>
        <p:spPr>
          <a:xfrm>
            <a:off x="468300" y="418410"/>
            <a:ext cx="8207400" cy="831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領      主      曲 </a:t>
            </a:r>
            <a:endParaRPr sz="4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963" name="Google Shape;963;g3aaa50201ad_0_0"/>
          <p:cNvSpPr txBox="1">
            <a:spLocks noGrp="1"/>
          </p:cNvSpPr>
          <p:nvPr>
            <p:ph type="title" idx="4294967295"/>
          </p:nvPr>
        </p:nvSpPr>
        <p:spPr>
          <a:xfrm>
            <a:off x="628650" y="2942960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CN" altLang="en-US" sz="8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/>
                <a:sym typeface="Arial"/>
              </a:rPr>
              <a:t>仰望上主</a:t>
            </a:r>
            <a:endParaRPr sz="80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" name="Google Shape;629;p4"/>
          <p:cNvSpPr txBox="1"/>
          <p:nvPr/>
        </p:nvSpPr>
        <p:spPr>
          <a:xfrm>
            <a:off x="430362" y="288231"/>
            <a:ext cx="8321040" cy="60169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各位教友，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現在我們大家認罪，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虔誠地舉行聖祭。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109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en-US" altLang="zh-TW" sz="6000" b="0" i="0" u="none" strike="noStrike" cap="none" dirty="0">
                <a:solidFill>
                  <a:srgbClr val="00109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6000" b="0" i="0" u="none" strike="noStrike" cap="none" dirty="0">
                <a:solidFill>
                  <a:srgbClr val="00109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(靜默片刻)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8" name="Google Shape;968;p161"/>
          <p:cNvSpPr txBox="1">
            <a:spLocks noGrp="1"/>
          </p:cNvSpPr>
          <p:nvPr>
            <p:ph type="title"/>
          </p:nvPr>
        </p:nvSpPr>
        <p:spPr>
          <a:xfrm>
            <a:off x="604838" y="-242888"/>
            <a:ext cx="7886700" cy="1439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CN" altLang="en-US" sz="44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仰望上主</a:t>
            </a:r>
            <a:endParaRPr sz="4400" b="1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69" name="Google Shape;969;p161"/>
          <p:cNvSpPr txBox="1">
            <a:spLocks noGrp="1"/>
          </p:cNvSpPr>
          <p:nvPr>
            <p:ph type="body" idx="1"/>
          </p:nvPr>
        </p:nvSpPr>
        <p:spPr>
          <a:xfrm>
            <a:off x="455375" y="1007441"/>
            <a:ext cx="84378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>
              <a:lnSpc>
                <a:spcPct val="90000"/>
              </a:lnSpc>
              <a:spcBef>
                <a:spcPts val="0"/>
              </a:spcBef>
              <a:buNone/>
            </a:pPr>
            <a:r>
              <a:rPr lang="en-US" altLang="zh-TW" sz="5000" dirty="0">
                <a:latin typeface="Microsoft YaHei"/>
                <a:ea typeface="Microsoft YaHei"/>
                <a:cs typeface="Microsoft YaHei"/>
                <a:sym typeface="Microsoft YaHei"/>
              </a:rPr>
              <a:t>1 </a:t>
            </a:r>
            <a:r>
              <a:rPr lang="zh-TW" altLang="en-US" sz="5000" dirty="0">
                <a:latin typeface="Microsoft YaHei"/>
                <a:ea typeface="Microsoft YaHei"/>
                <a:cs typeface="Microsoft YaHei"/>
                <a:sym typeface="Microsoft YaHei"/>
              </a:rPr>
              <a:t>世上没有一處是安居之所，</a:t>
            </a:r>
          </a:p>
          <a:p>
            <a:pPr marL="0" lvl="0" indent="0" algn="ctr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5000" dirty="0">
                <a:latin typeface="Microsoft YaHei"/>
                <a:ea typeface="Microsoft YaHei"/>
                <a:cs typeface="Microsoft YaHei"/>
                <a:sym typeface="Microsoft YaHei"/>
              </a:rPr>
              <a:t>都是叫人懼怕灰心難過。</a:t>
            </a:r>
            <a:endParaRPr lang="zh-TW" altLang="en-US" sz="5000" dirty="0"/>
          </a:p>
          <a:p>
            <a:pPr marL="0" lvl="0" indent="0" algn="ctr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5000" dirty="0">
                <a:latin typeface="Microsoft YaHei"/>
                <a:ea typeface="Microsoft YaHei"/>
                <a:cs typeface="Microsoft YaHei"/>
                <a:sym typeface="Microsoft YaHei"/>
              </a:rPr>
              <a:t>世上沒有一處是安居之所，</a:t>
            </a:r>
          </a:p>
          <a:p>
            <a:pPr marL="0" lvl="0" indent="0" algn="ctr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5000" dirty="0">
                <a:latin typeface="Microsoft YaHei"/>
                <a:ea typeface="Microsoft YaHei"/>
                <a:cs typeface="Microsoft YaHei"/>
                <a:sym typeface="Microsoft YaHei"/>
              </a:rPr>
              <a:t>只有仰望上主耶穌渡過。</a:t>
            </a:r>
            <a:endParaRPr lang="zh-TW" altLang="en-US" sz="5000" dirty="0"/>
          </a:p>
          <a:p>
            <a:pPr marL="0" lvl="0" indent="0" algn="ctr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5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仰望上主祂必施恩時常看顧，</a:t>
            </a:r>
            <a:endParaRPr lang="zh-TW" altLang="en-US" sz="5000" dirty="0"/>
          </a:p>
          <a:p>
            <a:pPr marL="0" lvl="0" indent="0" algn="ctr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5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請問世上那有一處</a:t>
            </a:r>
          </a:p>
          <a:p>
            <a:pPr marL="0" lvl="0" indent="0" algn="ctr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5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是安居之所，</a:t>
            </a:r>
            <a:endParaRPr lang="zh-TW" altLang="en-US" sz="5000" dirty="0"/>
          </a:p>
          <a:p>
            <a:pPr marL="0" lvl="0" indent="0" algn="ctr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5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只有仰望上主耶穌渡過。</a:t>
            </a:r>
            <a:endParaRPr lang="zh-TW" altLang="en-US" sz="5000" dirty="0"/>
          </a:p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br>
              <a:rPr lang="zh-TW" sz="6000" dirty="0"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6000" dirty="0"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70" name="Google Shape;970;p161"/>
          <p:cNvSpPr txBox="1"/>
          <p:nvPr/>
        </p:nvSpPr>
        <p:spPr>
          <a:xfrm>
            <a:off x="5902325" y="6488709"/>
            <a:ext cx="32416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CN" altLang="en-US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仰望上主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1 of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2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5" name="Google Shape;975;p162"/>
          <p:cNvSpPr txBox="1">
            <a:spLocks noGrp="1"/>
          </p:cNvSpPr>
          <p:nvPr>
            <p:ph type="title"/>
          </p:nvPr>
        </p:nvSpPr>
        <p:spPr>
          <a:xfrm>
            <a:off x="604838" y="-242888"/>
            <a:ext cx="7886700" cy="1439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CN" altLang="en-US" sz="44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仰望上主</a:t>
            </a:r>
            <a:endParaRPr sz="4400" b="1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76" name="Google Shape;976;p162"/>
          <p:cNvSpPr txBox="1">
            <a:spLocks noGrp="1"/>
          </p:cNvSpPr>
          <p:nvPr>
            <p:ph type="body" idx="1"/>
          </p:nvPr>
        </p:nvSpPr>
        <p:spPr>
          <a:xfrm>
            <a:off x="313800" y="965834"/>
            <a:ext cx="88302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>
              <a:lnSpc>
                <a:spcPct val="90000"/>
              </a:lnSpc>
              <a:spcBef>
                <a:spcPts val="0"/>
              </a:spcBef>
              <a:buNone/>
            </a:pPr>
            <a:r>
              <a:rPr lang="en-US" altLang="zh-TW" sz="5000" dirty="0"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2 </a:t>
            </a:r>
            <a:r>
              <a:rPr lang="zh-TW" altLang="en-US" sz="5000" dirty="0"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世上沒有一處是安居之所，我的家鄉是在天父那裡。</a:t>
            </a:r>
            <a:endParaRPr lang="zh-TW" altLang="en-US"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lvl="0" indent="0" algn="ctr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5000" dirty="0"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世上没有一處是安居之所，</a:t>
            </a:r>
          </a:p>
          <a:p>
            <a:pPr marL="0" lvl="0" indent="0" algn="ctr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5000" dirty="0"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只有仰望上主忍耐到底。</a:t>
            </a:r>
            <a:endParaRPr lang="zh-TW" altLang="en-US"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lvl="0" indent="0" algn="ctr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50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仰望上主祂必施恩時常看顧，</a:t>
            </a:r>
            <a:endParaRPr lang="zh-TW" altLang="en-US"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lvl="0" indent="0" algn="ctr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50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請問世上那有一處</a:t>
            </a:r>
          </a:p>
          <a:p>
            <a:pPr marL="0" lvl="0" indent="0" algn="ctr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50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是安居之所，</a:t>
            </a:r>
            <a:endParaRPr lang="zh-TW" altLang="en-US"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lvl="0" indent="0" algn="ctr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50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只有仰望上主耶穌渡過。</a:t>
            </a:r>
            <a:endParaRPr sz="500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br>
              <a:rPr lang="zh-TW" sz="6000" dirty="0"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6000" dirty="0"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77" name="Google Shape;977;p162"/>
          <p:cNvSpPr txBox="1"/>
          <p:nvPr/>
        </p:nvSpPr>
        <p:spPr>
          <a:xfrm>
            <a:off x="5902325" y="6488709"/>
            <a:ext cx="32416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CN" altLang="en-US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仰望上主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2 of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2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7" name="Google Shape;997;p57"/>
          <p:cNvSpPr txBox="1"/>
          <p:nvPr/>
        </p:nvSpPr>
        <p:spPr>
          <a:xfrm>
            <a:off x="250825" y="1847436"/>
            <a:ext cx="9217025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主禮：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上主，……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以上所求是靠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DFKai-SB"/>
              <a:buNone/>
            </a:pPr>
            <a:r>
              <a:rPr lang="en-US" alt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我們的主基督。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全體：阿們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998" name="Google Shape;998;p57"/>
          <p:cNvSpPr txBox="1"/>
          <p:nvPr/>
        </p:nvSpPr>
        <p:spPr>
          <a:xfrm>
            <a:off x="250825" y="404813"/>
            <a:ext cx="8642350" cy="13684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領  聖  體  後  經  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" name="Google Shape;1004;p58"/>
          <p:cNvSpPr/>
          <p:nvPr/>
        </p:nvSpPr>
        <p:spPr>
          <a:xfrm>
            <a:off x="395288" y="404813"/>
            <a:ext cx="9223375" cy="1125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願主與你們同在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1005" name="Google Shape;1005;p58"/>
          <p:cNvSpPr/>
          <p:nvPr/>
        </p:nvSpPr>
        <p:spPr>
          <a:xfrm>
            <a:off x="395288" y="1412875"/>
            <a:ext cx="8748712" cy="1125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也與你心靈同在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B41F9DB1-9157-45B5-973D-2E0DCB299003}"/>
              </a:ext>
            </a:extLst>
          </p:cNvPr>
          <p:cNvSpPr txBox="1"/>
          <p:nvPr/>
        </p:nvSpPr>
        <p:spPr>
          <a:xfrm>
            <a:off x="375410" y="2538412"/>
            <a:ext cx="8579747" cy="41534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altLang="en-US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主禮：願全能的天主，</a:t>
            </a:r>
            <a:endParaRPr lang="zh-TW" altLang="en-US"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altLang="en-US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		  聖父、聖子、</a:t>
            </a:r>
            <a:endParaRPr lang="zh-TW" altLang="en-US"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altLang="en-US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		  聖神，降福你們。</a:t>
            </a: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altLang="en-US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全體：阿們。</a:t>
            </a:r>
            <a:endParaRPr lang="zh-TW" altLang="en-US"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0" name="Google Shape;1010;p59"/>
          <p:cNvSpPr txBox="1"/>
          <p:nvPr/>
        </p:nvSpPr>
        <p:spPr>
          <a:xfrm>
            <a:off x="795338" y="1700213"/>
            <a:ext cx="8305800" cy="3416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彌撒禮成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你們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去傳報福音吧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！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　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1011" name="Google Shape;1011;p59"/>
          <p:cNvSpPr/>
          <p:nvPr/>
        </p:nvSpPr>
        <p:spPr>
          <a:xfrm>
            <a:off x="795338" y="4141787"/>
            <a:ext cx="8208962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感謝天主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　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6" name="Google Shape;1016;g3aaa5f67095_0_96"/>
          <p:cNvSpPr txBox="1"/>
          <p:nvPr/>
        </p:nvSpPr>
        <p:spPr>
          <a:xfrm>
            <a:off x="683425" y="1379960"/>
            <a:ext cx="7777200" cy="8472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/>
                <a:sym typeface="Calibri"/>
              </a:rPr>
              <a:t>禮      成      曲</a:t>
            </a:r>
            <a:endParaRPr sz="4800" b="1" i="0" u="none" strike="noStrike" cap="none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/>
              <a:sym typeface="Calibri"/>
            </a:endParaRPr>
          </a:p>
        </p:txBody>
      </p:sp>
      <p:sp>
        <p:nvSpPr>
          <p:cNvPr id="1017" name="Google Shape;1017;g3aaa5f67095_0_96"/>
          <p:cNvSpPr txBox="1">
            <a:spLocks noGrp="1"/>
          </p:cNvSpPr>
          <p:nvPr>
            <p:ph type="title"/>
          </p:nvPr>
        </p:nvSpPr>
        <p:spPr>
          <a:xfrm>
            <a:off x="628662" y="3023438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CN" altLang="en-US" sz="6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/>
                <a:sym typeface="Arial"/>
              </a:rPr>
              <a:t>上主的諾言</a:t>
            </a:r>
            <a:endParaRPr sz="60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6" name="Google Shape;1016;p164"/>
          <p:cNvSpPr txBox="1">
            <a:spLocks noGrp="1"/>
          </p:cNvSpPr>
          <p:nvPr>
            <p:ph type="title"/>
          </p:nvPr>
        </p:nvSpPr>
        <p:spPr>
          <a:xfrm>
            <a:off x="628650" y="-125206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CN" altLang="en-US" sz="44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上主的諾言</a:t>
            </a:r>
            <a:endParaRPr sz="4400" b="1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17" name="Google Shape;1017;p164"/>
          <p:cNvSpPr txBox="1">
            <a:spLocks noGrp="1"/>
          </p:cNvSpPr>
          <p:nvPr>
            <p:ph type="body" idx="1"/>
          </p:nvPr>
        </p:nvSpPr>
        <p:spPr>
          <a:xfrm>
            <a:off x="179388" y="1773238"/>
            <a:ext cx="8856662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>
              <a:spcBef>
                <a:spcPts val="600"/>
              </a:spcBef>
              <a:buNone/>
            </a:pPr>
            <a:r>
              <a:rPr lang="en-US" altLang="zh-TW" sz="5400" dirty="0">
                <a:latin typeface="Microsoft YaHei"/>
                <a:ea typeface="Microsoft YaHei"/>
                <a:cs typeface="Microsoft YaHei"/>
                <a:sym typeface="Microsoft YaHei"/>
              </a:rPr>
              <a:t>1. </a:t>
            </a: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祂必保守我十分平安，</a:t>
            </a:r>
          </a:p>
          <a:p>
            <a:pPr marL="0" lvl="0" indent="0" algn="ctr">
              <a:spcBef>
                <a:spcPts val="600"/>
              </a:spcBef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    祂必保守我十分平安，</a:t>
            </a:r>
          </a:p>
          <a:p>
            <a:pPr marL="0" lvl="0" indent="0" algn="ctr">
              <a:spcBef>
                <a:spcPts val="600"/>
              </a:spcBef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    祂必保守我十分平安，</a:t>
            </a:r>
            <a:endParaRPr lang="en-US" altLang="zh-TW" sz="5400" dirty="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>
              <a:spcBef>
                <a:spcPts val="600"/>
              </a:spcBef>
              <a:buNone/>
            </a:pPr>
            <a:r>
              <a:rPr lang="en-US" altLang="zh-TW" sz="5400" dirty="0">
                <a:latin typeface="Microsoft YaHei"/>
                <a:ea typeface="Microsoft YaHei"/>
                <a:cs typeface="Microsoft YaHei"/>
                <a:sym typeface="Microsoft YaHei"/>
              </a:rPr>
              <a:t>           </a:t>
            </a: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因為我信靠祂。</a:t>
            </a:r>
            <a:endParaRPr lang="zh-TW" altLang="en-US" sz="5400" dirty="0"/>
          </a:p>
        </p:txBody>
      </p:sp>
      <p:sp>
        <p:nvSpPr>
          <p:cNvPr id="1018" name="Google Shape;1018;p164"/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CN" altLang="en-US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上主的諾言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1 of 3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3" name="Google Shape;1023;p165"/>
          <p:cNvSpPr txBox="1">
            <a:spLocks noGrp="1"/>
          </p:cNvSpPr>
          <p:nvPr>
            <p:ph type="title"/>
          </p:nvPr>
        </p:nvSpPr>
        <p:spPr>
          <a:xfrm>
            <a:off x="628650" y="-174901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CN" altLang="en-US" sz="44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上主的諾言</a:t>
            </a:r>
            <a:endParaRPr sz="4400" b="1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24" name="Google Shape;1024;p165"/>
          <p:cNvSpPr txBox="1">
            <a:spLocks noGrp="1"/>
          </p:cNvSpPr>
          <p:nvPr>
            <p:ph type="body" idx="1"/>
          </p:nvPr>
        </p:nvSpPr>
        <p:spPr>
          <a:xfrm>
            <a:off x="179388" y="1700213"/>
            <a:ext cx="8856662" cy="5026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>
              <a:spcBef>
                <a:spcPts val="600"/>
              </a:spcBef>
              <a:buNone/>
            </a:pPr>
            <a:r>
              <a:rPr lang="en-US" altLang="zh-TW" sz="5400" dirty="0">
                <a:latin typeface="Microsoft YaHei"/>
                <a:ea typeface="Microsoft YaHei"/>
                <a:cs typeface="Microsoft YaHei"/>
                <a:sym typeface="Microsoft YaHei"/>
              </a:rPr>
              <a:t>2. </a:t>
            </a: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但那仰望主天主的，</a:t>
            </a:r>
          </a:p>
          <a:p>
            <a:pPr marL="0" lvl="0" indent="0" algn="ctr">
              <a:spcBef>
                <a:spcPts val="600"/>
              </a:spcBef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    但那仰望主天主的，</a:t>
            </a:r>
          </a:p>
          <a:p>
            <a:pPr marL="0" lvl="0" indent="0" algn="ctr">
              <a:spcBef>
                <a:spcPts val="600"/>
              </a:spcBef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    但那仰望主天主的，</a:t>
            </a:r>
          </a:p>
          <a:p>
            <a:pPr marL="0" lvl="0" indent="0" algn="ctr">
              <a:spcBef>
                <a:spcPts val="600"/>
              </a:spcBef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    必要重新得力。</a:t>
            </a:r>
            <a:endParaRPr lang="zh-TW" altLang="en-US" sz="5400" dirty="0"/>
          </a:p>
        </p:txBody>
      </p:sp>
      <p:sp>
        <p:nvSpPr>
          <p:cNvPr id="1025" name="Google Shape;1025;p165"/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CN" altLang="en-US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上主的諾言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2 of 3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Google Shape;1030;p166"/>
          <p:cNvSpPr txBox="1">
            <a:spLocks noGrp="1"/>
          </p:cNvSpPr>
          <p:nvPr>
            <p:ph type="title"/>
          </p:nvPr>
        </p:nvSpPr>
        <p:spPr>
          <a:xfrm>
            <a:off x="664369" y="-105327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CN" altLang="en-US" sz="44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上主的諾言</a:t>
            </a:r>
            <a:endParaRPr sz="4400" b="1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31" name="Google Shape;1031;p166"/>
          <p:cNvSpPr txBox="1">
            <a:spLocks noGrp="1"/>
          </p:cNvSpPr>
          <p:nvPr>
            <p:ph type="body" idx="1"/>
          </p:nvPr>
        </p:nvSpPr>
        <p:spPr>
          <a:xfrm>
            <a:off x="179388" y="1123950"/>
            <a:ext cx="8856662" cy="5602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>
              <a:spcBef>
                <a:spcPts val="600"/>
              </a:spcBef>
              <a:buNone/>
            </a:pPr>
            <a:br>
              <a:rPr lang="zh-TW" sz="5400" dirty="0">
                <a:latin typeface="Microsoft YaHei"/>
                <a:ea typeface="Microsoft YaHei"/>
                <a:cs typeface="Microsoft YaHei"/>
                <a:sym typeface="Microsoft YaHei"/>
              </a:rPr>
            </a:br>
            <a:r>
              <a:rPr lang="en-US" altLang="zh-TW" sz="5400" dirty="0">
                <a:latin typeface="Microsoft YaHei"/>
                <a:ea typeface="Microsoft YaHei"/>
                <a:cs typeface="Microsoft YaHei"/>
                <a:sym typeface="Microsoft YaHei"/>
              </a:rPr>
              <a:t>3. </a:t>
            </a: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你們的罪雖像硃紅，</a:t>
            </a:r>
          </a:p>
          <a:p>
            <a:pPr marL="0" lvl="0" indent="0" algn="ctr">
              <a:spcBef>
                <a:spcPts val="600"/>
              </a:spcBef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    你們的罪雖像硃紅，</a:t>
            </a:r>
          </a:p>
          <a:p>
            <a:pPr marL="0" lvl="0" indent="0" algn="ctr">
              <a:spcBef>
                <a:spcPts val="600"/>
              </a:spcBef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    你們的罪雖像硃紅，</a:t>
            </a:r>
          </a:p>
          <a:p>
            <a:pPr marL="0" lvl="0" indent="0" algn="ctr">
              <a:spcBef>
                <a:spcPts val="600"/>
              </a:spcBef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   必要成為雪白。</a:t>
            </a:r>
            <a:endParaRPr sz="5400" dirty="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Font typeface="Arial"/>
              <a:buNone/>
            </a:pPr>
            <a:br>
              <a:rPr lang="zh-TW" sz="5400" dirty="0"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5400" dirty="0"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32" name="Google Shape;1032;p166"/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CN" altLang="en-US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上主的諾言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3 of 3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Google Shape;634;p5"/>
          <p:cNvSpPr/>
          <p:nvPr/>
        </p:nvSpPr>
        <p:spPr>
          <a:xfrm>
            <a:off x="764381" y="401268"/>
            <a:ext cx="7615238" cy="60554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全體: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我向全能的天主，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en-US" altLang="zh-TW" sz="6000" b="0" i="0" u="none" strike="noStrike" cap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和各位教友，承認  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en-US" alt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我在思、言、行為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en-US" alt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上的過失。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9" name="Google Shape;639;p6"/>
          <p:cNvSpPr txBox="1"/>
          <p:nvPr/>
        </p:nvSpPr>
        <p:spPr>
          <a:xfrm>
            <a:off x="360979" y="243233"/>
            <a:ext cx="8707200" cy="6740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我罪、我罪、我的重罪。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為此，懇請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終身童貞聖母瑪利亞、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天使聖人、和你們各位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教友，為我祈求上主，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我們的天主。     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2_預設簡報設計">
  <a:themeElements>
    <a:clrScheme name="1_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7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2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2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3425</Words>
  <Application>Microsoft Office PowerPoint</Application>
  <PresentationFormat>全屏显示(4:3)</PresentationFormat>
  <Paragraphs>373</Paragraphs>
  <Slides>78</Slides>
  <Notes>74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7</vt:i4>
      </vt:variant>
      <vt:variant>
        <vt:lpstr>幻灯片标题</vt:lpstr>
      </vt:variant>
      <vt:variant>
        <vt:i4>78</vt:i4>
      </vt:variant>
    </vt:vector>
  </HeadingPairs>
  <TitlesOfParts>
    <vt:vector size="92" baseType="lpstr">
      <vt:lpstr>DFKai-SB</vt:lpstr>
      <vt:lpstr>PMingLiu</vt:lpstr>
      <vt:lpstr>Microsoft YaHei</vt:lpstr>
      <vt:lpstr>Microsoft YaHei</vt:lpstr>
      <vt:lpstr>Arial</vt:lpstr>
      <vt:lpstr>Calibri</vt:lpstr>
      <vt:lpstr>Times New Roman</vt:lpstr>
      <vt:lpstr>22_預設簡報設計</vt:lpstr>
      <vt:lpstr>3_預設簡報設計</vt:lpstr>
      <vt:lpstr>7_預設簡報設計</vt:lpstr>
      <vt:lpstr>12_預設簡報設計</vt:lpstr>
      <vt:lpstr>11_預設簡報設計</vt:lpstr>
      <vt:lpstr>21_預設簡報設計</vt:lpstr>
      <vt:lpstr>Office 佈景主題</vt:lpstr>
      <vt:lpstr>PowerPoint 演示文稿</vt:lpstr>
      <vt:lpstr>從高山傳來</vt:lpstr>
      <vt:lpstr>PowerPoint 演示文稿</vt:lpstr>
      <vt:lpstr>PowerPoint 演示文稿</vt:lpstr>
      <vt:lpstr>致     候     詞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聖   道   禮   儀</vt:lpstr>
      <vt:lpstr>  </vt:lpstr>
      <vt:lpstr>  </vt:lpstr>
      <vt:lpstr>  </vt:lpstr>
      <vt:lpstr> 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信    經              　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聖   祭   禮   儀   </vt:lpstr>
      <vt:lpstr>屬於祢</vt:lpstr>
      <vt:lpstr>屬於祢</vt:lpstr>
      <vt:lpstr>PowerPoint 演示文稿</vt:lpstr>
      <vt:lpstr>PowerPoint 演示文稿</vt:lpstr>
      <vt:lpstr>PowerPoint 演示文稿</vt:lpstr>
      <vt:lpstr>感     恩     經</vt:lpstr>
      <vt:lpstr>PowerPoint 演示文稿</vt:lpstr>
      <vt:lpstr>PowerPoint 演示文稿</vt:lpstr>
      <vt:lpstr>成  聖  體  禮</vt:lpstr>
      <vt:lpstr>PowerPoint 演示文稿</vt:lpstr>
      <vt:lpstr>PowerPoint 演示文稿</vt:lpstr>
      <vt:lpstr>領   聖   體   禮</vt:lpstr>
      <vt:lpstr>PowerPoint 演示文稿</vt:lpstr>
      <vt:lpstr>　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仰望上主</vt:lpstr>
      <vt:lpstr>仰望上主</vt:lpstr>
      <vt:lpstr>仰望上主</vt:lpstr>
      <vt:lpstr>PowerPoint 演示文稿</vt:lpstr>
      <vt:lpstr>PowerPoint 演示文稿</vt:lpstr>
      <vt:lpstr>PowerPoint 演示文稿</vt:lpstr>
      <vt:lpstr>上主的諾言</vt:lpstr>
      <vt:lpstr>上主的諾言</vt:lpstr>
      <vt:lpstr>上主的諾言</vt:lpstr>
      <vt:lpstr>上主的諾言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Josephine</dc:creator>
  <cp:lastModifiedBy>wei lu</cp:lastModifiedBy>
  <cp:revision>65</cp:revision>
  <dcterms:created xsi:type="dcterms:W3CDTF">2011-12-14T12:22:07Z</dcterms:created>
  <dcterms:modified xsi:type="dcterms:W3CDTF">2026-02-16T09:28:37Z</dcterms:modified>
</cp:coreProperties>
</file>