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9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376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342" r:id="rId22"/>
    <p:sldId id="343" r:id="rId23"/>
    <p:sldId id="358" r:id="rId24"/>
    <p:sldId id="269" r:id="rId25"/>
    <p:sldId id="345" r:id="rId26"/>
    <p:sldId id="347" r:id="rId27"/>
    <p:sldId id="359" r:id="rId28"/>
    <p:sldId id="360" r:id="rId29"/>
    <p:sldId id="273" r:id="rId30"/>
    <p:sldId id="274" r:id="rId31"/>
    <p:sldId id="349" r:id="rId32"/>
    <p:sldId id="350" r:id="rId33"/>
    <p:sldId id="351" r:id="rId34"/>
    <p:sldId id="278" r:id="rId35"/>
    <p:sldId id="279" r:id="rId36"/>
    <p:sldId id="280" r:id="rId37"/>
    <p:sldId id="353" r:id="rId38"/>
    <p:sldId id="35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77" r:id="rId57"/>
    <p:sldId id="378" r:id="rId58"/>
    <p:sldId id="379" r:id="rId59"/>
    <p:sldId id="306" r:id="rId60"/>
    <p:sldId id="307" r:id="rId61"/>
    <p:sldId id="308" r:id="rId62"/>
    <p:sldId id="30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17" r:id="rId71"/>
    <p:sldId id="318" r:id="rId72"/>
    <p:sldId id="319" r:id="rId73"/>
    <p:sldId id="320" r:id="rId74"/>
    <p:sldId id="321" r:id="rId75"/>
    <p:sldId id="322" r:id="rId76"/>
    <p:sldId id="323" r:id="rId77"/>
    <p:sldId id="370" r:id="rId78"/>
    <p:sldId id="371" r:id="rId79"/>
    <p:sldId id="372" r:id="rId80"/>
    <p:sldId id="328" r:id="rId81"/>
    <p:sldId id="329" r:id="rId82"/>
    <p:sldId id="330" r:id="rId83"/>
    <p:sldId id="331" r:id="rId84"/>
    <p:sldId id="380" r:id="rId85"/>
    <p:sldId id="381" r:id="rId86"/>
    <p:sldId id="352" r:id="rId87"/>
    <p:sldId id="382" r:id="rId8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4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71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78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5" Type="http://schemas.openxmlformats.org/officeDocument/2006/relationships/presProps" Target="presProp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customschemas.google.com/relationships/presentationmetadata" Target="meta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30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49</a:t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g3bc23b3e3f3_1_6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g3bc23b3e3f3_1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3bc23b3e3f3_1_7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g3bc23b3e3f3_1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3bc23b3e3f3_1_7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g3bc23b3e3f3_1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0" name="Google Shape;980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16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73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3b9cb5199d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g3b9cb5199d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6" name="Google Shape;976;p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3" name="Google Shape;983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0" name="Google Shape;990;p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7" name="Google Shape;997;p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常年期第</a:t>
            </a: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4D0658-2F55-B2EB-0E61-C8FDFA1D8722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2FF2E1-F789-7954-EF8D-69DADF3C35D7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</a:t>
            </a:r>
            <a:r>
              <a:rPr lang="zh-TW" sz="58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353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坐在聖父之右者，求祢垂憐我們；因為只有祢是聖的，只有祢是主，只有祢是至高無上的。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依撒意亞先知書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DFKai-SB"/>
                <a:sym typeface="DFKai-SB"/>
              </a:rPr>
              <a:t>進  堂  曲</a:t>
            </a:r>
            <a:endParaRPr sz="4800" b="0" i="0" u="none" strike="noStrike" cap="none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上主庭院</a:t>
            </a:r>
            <a:endParaRPr sz="7200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上主這樣說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我所要求的禁食是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解除那不公正的鎖鍊和軛的繩索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釋放受壓迫的人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破壞所有的軛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把食物分給饑餓的人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把無地容身的貧窮人領到你家中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看見赤身露體的人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給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他衣服穿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不要輕視你的骨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肉同胞。若這樣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你的光明將要射出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有如黎明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你的創傷將會迅速地復原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你的救援要走在你前面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上主的光榮要作你的後盾。那時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你如果呼喊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上主必要俯允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你如果哀求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上主必定答說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「我在這裡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!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」你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E0BF8-E342-CBA4-4377-0068C203B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AC60-C8B6-D1E5-26F5-25231E14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AE9B64-9B7B-2BF0-6371-B20EF50D4530}"/>
              </a:ext>
            </a:extLst>
          </p:cNvPr>
          <p:cNvSpPr txBox="1"/>
          <p:nvPr/>
        </p:nvSpPr>
        <p:spPr>
          <a:xfrm>
            <a:off x="334108" y="186804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如果從你們中間消除欺壓人、指責人、毀謗人的行為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你如果把你的食糧施捨給饑餓的人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滿足貧窮人的心靈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那麼你的黑暗將變成光明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黑夜將成為白晝。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71BF2AB-C24A-E2F5-EB81-56087D38ABE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514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00708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答：上主富於仁愛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、</a:t>
            </a: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慈悲和公道，黑暗中必有光明向義人照耀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00" y="1604273"/>
            <a:ext cx="8064600" cy="389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聖保祿宗徒致格林多人前書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我從前到你們那裡去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並沒有用高深的言論或智慧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向你們宣講天主的奧秘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因為我曾決定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在你們當中不知道別的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只知道耶穌基督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被釘在十字架上的耶穌基督。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211879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我在你們那裡的時候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又軟弱、又恐懼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而且戰兢不安。我的言論和我宣講的福音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並不在於動聽的智慧言詞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而是依靠聖神和祂大能的明證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使你們的信德不是憑人的智慧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而是憑天主的大能。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396081" y="1336102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5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15"/>
          <p:cNvSpPr txBox="1">
            <a:spLocks noGrp="1"/>
          </p:cNvSpPr>
          <p:nvPr>
            <p:ph type="body" idx="1"/>
          </p:nvPr>
        </p:nvSpPr>
        <p:spPr>
          <a:xfrm>
            <a:off x="119856" y="7858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1 上主藉著眾先知所召喚之人民，聚首於上主聖殿內之百姓，侍立於主前之民，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15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聖瑪竇福音</a:t>
            </a:r>
            <a:endParaRPr sz="32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耶穌對門徒們說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「你們是地上的鹽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鹽若失了味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怎麼使它再鹹呢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它便毫無用途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只好抛在外邊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任人踐踏罷了。你們是世界的光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建在山上的城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是無法遮蓋的。人點了燈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不會放在斗底下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而是放在燈臺</a:t>
            </a:r>
            <a:endParaRPr lang="ja-JP" altLang="en-US" sz="1600" b="0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3862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照耀全屋的人。照樣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你們的光也應當在人面前照耀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使他們看見你們的好行為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光榮你們天上的父。」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7" name="Google Shape;597;p38"/>
          <p:cNvSpPr txBox="1">
            <a:spLocks noGrp="1"/>
          </p:cNvSpPr>
          <p:nvPr>
            <p:ph type="body" idx="1"/>
          </p:nvPr>
        </p:nvSpPr>
        <p:spPr>
          <a:xfrm>
            <a:off x="119856" y="8239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4863" lvl="0" indent="-8048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 聖人烈士宗徒所建築之殿宇，以基督為基礎建立之聖所，上主所居住之地，基督之聖教會。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8" name="Google Shape;598;p38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en-US" sz="6600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56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4" name="Google Shape;604;p56"/>
          <p:cNvSpPr txBox="1">
            <a:spLocks noGrp="1"/>
          </p:cNvSpPr>
          <p:nvPr>
            <p:ph type="body" idx="1"/>
          </p:nvPr>
        </p:nvSpPr>
        <p:spPr>
          <a:xfrm>
            <a:off x="287337" y="7604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3 藉聖神寵愛而成義之人民，獲得永生繼承權之百姓，基督所光照之民，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5" name="Google Shape;605;p56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3bc23b3e3f3_1_6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718" name="Google Shape;718;g3bc23b3e3f3_1_67"/>
          <p:cNvSpPr txBox="1">
            <a:spLocks noGrp="1"/>
          </p:cNvSpPr>
          <p:nvPr>
            <p:ph type="body" idx="1"/>
          </p:nvPr>
        </p:nvSpPr>
        <p:spPr>
          <a:xfrm>
            <a:off x="119062" y="836612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我們聚在一起讚美天主，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獻上我的禮物。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請悦納我的愛與苦、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幸福和無助。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/>
          </a:p>
        </p:txBody>
      </p:sp>
      <p:sp>
        <p:nvSpPr>
          <p:cNvPr id="719" name="Google Shape;719;g3bc23b3e3f3_1_67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3bc23b3e3f3_1_73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725" name="Google Shape;725;g3bc23b3e3f3_1_73"/>
          <p:cNvSpPr txBox="1">
            <a:spLocks noGrp="1"/>
          </p:cNvSpPr>
          <p:nvPr>
            <p:ph type="body" idx="1"/>
          </p:nvPr>
        </p:nvSpPr>
        <p:spPr>
          <a:xfrm>
            <a:off x="119062" y="836612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麵麥餅酒獻於天主，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成為主的全部。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基督的體血充滿我，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>
                <a:latin typeface="Microsoft YaHei"/>
                <a:ea typeface="Microsoft YaHei"/>
                <a:cs typeface="Microsoft YaHei"/>
                <a:sym typeface="Microsoft YaHei"/>
              </a:rPr>
              <a:t>賜</a:t>
            </a: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予源源生命。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/>
          </a:p>
        </p:txBody>
      </p:sp>
      <p:sp>
        <p:nvSpPr>
          <p:cNvPr id="726" name="Google Shape;726;g3bc23b3e3f3_1_73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3bc23b3e3f3_1_79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732" name="Google Shape;732;g3bc23b3e3f3_1_79"/>
          <p:cNvSpPr txBox="1">
            <a:spLocks noGrp="1"/>
          </p:cNvSpPr>
          <p:nvPr>
            <p:ph type="body" idx="1"/>
          </p:nvPr>
        </p:nvSpPr>
        <p:spPr>
          <a:xfrm>
            <a:off x="119062" y="836612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一切所作所為因主聖名，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盡心盡力付出。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成功失敗皆無所怨，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因吾主深知辛苦。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733" name="Google Shape;733;g3bc23b3e3f3_1_79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60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1" name="Google Shape;611;p60"/>
          <p:cNvSpPr txBox="1">
            <a:spLocks noGrp="1"/>
          </p:cNvSpPr>
          <p:nvPr>
            <p:ph type="body" idx="1"/>
          </p:nvPr>
        </p:nvSpPr>
        <p:spPr>
          <a:xfrm>
            <a:off x="287337" y="811213"/>
            <a:ext cx="88566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4 眾民皆齊聲歌頌聖父榮光，也稱揚聖子吾主耶穌基督，並讚美天主聖神，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2" name="Google Shape;612;p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250824" y="0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827088" y="476250"/>
            <a:ext cx="7632700" cy="71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3b9cb5199de_0_4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8" name="Google Shape;618;g3b9cb5199de_0_4"/>
          <p:cNvSpPr txBox="1">
            <a:spLocks noGrp="1"/>
          </p:cNvSpPr>
          <p:nvPr>
            <p:ph type="body" idx="1"/>
          </p:nvPr>
        </p:nvSpPr>
        <p:spPr>
          <a:xfrm>
            <a:off x="684213" y="1916113"/>
            <a:ext cx="8280300" cy="3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9" name="Google Shape;619;g3b9cb5199de_0_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世界之光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>
            <a:spLocks noGrp="1"/>
          </p:cNvSpPr>
          <p:nvPr>
            <p:ph type="body" idx="1"/>
          </p:nvPr>
        </p:nvSpPr>
        <p:spPr>
          <a:xfrm>
            <a:off x="329288" y="1375189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1. 真光進入世界，我們為光作證，讓世人都得見耶穌基督真神。</a:t>
            </a:r>
            <a:endParaRPr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我們歡欣到主前，答覆祢的召喚，在愛中奉獻。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0" name="Google Shape;970;p161"/>
          <p:cNvSpPr txBox="1"/>
          <p:nvPr/>
        </p:nvSpPr>
        <p:spPr>
          <a:xfrm>
            <a:off x="5651500" y="6308725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世界之光 1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/>
          <p:cNvSpPr txBox="1">
            <a:spLocks noGrp="1"/>
          </p:cNvSpPr>
          <p:nvPr>
            <p:ph type="body" idx="1"/>
          </p:nvPr>
        </p:nvSpPr>
        <p:spPr>
          <a:xfrm>
            <a:off x="133088" y="1273947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2. 主，祢派遣我們，傳揚祢愛無疆，使未識祢的人也分享主平安。</a:t>
            </a:r>
            <a:endParaRPr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我們歡欣到主前，答覆祢的召喚，在愛中奉獻。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endParaRPr sz="6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7" name="Google Shape;977;p162"/>
          <p:cNvSpPr txBox="1"/>
          <p:nvPr/>
        </p:nvSpPr>
        <p:spPr>
          <a:xfrm>
            <a:off x="5651500" y="6308725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世界之光 2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163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4" name="Google Shape;984;p163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424862" cy="460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3. 求主垂憐世人，消除人間紛爭，祢是和平君王快將神國拓展。</a:t>
            </a:r>
            <a:endParaRPr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阿肋路亞！阿肋路亞！阿肋路亞！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5" name="Google Shape;985;p163"/>
          <p:cNvSpPr txBox="1"/>
          <p:nvPr/>
        </p:nvSpPr>
        <p:spPr>
          <a:xfrm>
            <a:off x="5651500" y="6308725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世界之光 3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en-US" sz="6000" dirty="0">
                <a:solidFill>
                  <a:srgbClr val="EF1903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167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9" name="Google Shape;979;p167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1.春風吹起十里百花香，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春天的活力多奔放，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0" name="Google Shape;980;p167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168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6" name="Google Shape;986;p168"/>
          <p:cNvSpPr txBox="1">
            <a:spLocks noGrp="1"/>
          </p:cNvSpPr>
          <p:nvPr>
            <p:ph type="body" idx="1"/>
          </p:nvPr>
        </p:nvSpPr>
        <p:spPr>
          <a:xfrm>
            <a:off x="179388" y="812800"/>
            <a:ext cx="8856662" cy="5830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生命好似一滴朝露，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轉眼就不知去向，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何必為生命憂傷！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重新得著力量，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.讓我們珍惜好時光，春天已帶來新希望，神的兒女臉上露出歡笑，喜氣樂洋洋，神的應許使他有盼望。接受耶穌的救恩，把握生命的方向，不再為明天憂傷！心中有主亮光，明天充滿希望，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7" name="Google Shape;987;p168"/>
          <p:cNvSpPr txBox="1"/>
          <p:nvPr/>
        </p:nvSpPr>
        <p:spPr>
          <a:xfrm>
            <a:off x="5230813" y="63769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69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3" name="Google Shape;993;p169"/>
          <p:cNvSpPr txBox="1">
            <a:spLocks noGrp="1"/>
          </p:cNvSpPr>
          <p:nvPr>
            <p:ph type="body" idx="1"/>
          </p:nvPr>
        </p:nvSpPr>
        <p:spPr>
          <a:xfrm>
            <a:off x="179388" y="989013"/>
            <a:ext cx="8856662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讓我們珍惜好時光，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春天已帶來新希望，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4" name="Google Shape;994;p169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170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0" name="Google Shape;1000;p170"/>
          <p:cNvSpPr txBox="1">
            <a:spLocks noGrp="1"/>
          </p:cNvSpPr>
          <p:nvPr>
            <p:ph type="body" idx="1"/>
          </p:nvPr>
        </p:nvSpPr>
        <p:spPr>
          <a:xfrm>
            <a:off x="287338" y="658813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接受耶穌的救恩，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把握生命的方向，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不再為明天憂傷！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明天充滿希望，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1" name="Google Shape;1001;p170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3938</Words>
  <Application>Microsoft Office PowerPoint</Application>
  <PresentationFormat>On-screen Show (4:3)</PresentationFormat>
  <Paragraphs>389</Paragraphs>
  <Slides>81</Slides>
  <Notes>75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81</vt:i4>
      </vt:variant>
    </vt:vector>
  </HeadingPairs>
  <TitlesOfParts>
    <vt:vector size="95" baseType="lpstr">
      <vt:lpstr>DFKai-SB</vt:lpstr>
      <vt:lpstr>微软雅黑</vt:lpstr>
      <vt:lpstr>微软雅黑</vt:lpstr>
      <vt:lpstr>PMingLiu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上主庭院</vt:lpstr>
      <vt:lpstr>上主庭院</vt:lpstr>
      <vt:lpstr>上主庭院</vt:lpstr>
      <vt:lpstr>上主庭院</vt:lpstr>
      <vt:lpstr>上主庭院</vt:lpstr>
      <vt:lpstr>上主庭院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獻於天主</vt:lpstr>
      <vt:lpstr>獻於天主</vt:lpstr>
      <vt:lpstr>獻於天主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世界之光</vt:lpstr>
      <vt:lpstr>世界之光</vt:lpstr>
      <vt:lpstr>世界之光</vt:lpstr>
      <vt:lpstr>世界之光</vt:lpstr>
      <vt:lpstr>PowerPoint Presentation</vt:lpstr>
      <vt:lpstr>PowerPoint Presentation</vt:lpstr>
      <vt:lpstr>PowerPoint Presentation</vt:lpstr>
      <vt:lpstr>信賴耶穌心中就有平安</vt:lpstr>
      <vt:lpstr>信賴耶穌心中就有平安</vt:lpstr>
      <vt:lpstr>信賴耶穌心中就有平安</vt:lpstr>
      <vt:lpstr>信賴耶穌心中就有平安</vt:lpstr>
      <vt:lpstr>信賴耶穌心中就有平安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Irene Chou</cp:lastModifiedBy>
  <cp:revision>40</cp:revision>
  <dcterms:created xsi:type="dcterms:W3CDTF">2011-12-14T12:22:07Z</dcterms:created>
  <dcterms:modified xsi:type="dcterms:W3CDTF">2026-02-03T06:25:06Z</dcterms:modified>
</cp:coreProperties>
</file>