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</p:sldMasterIdLst>
  <p:notesMasterIdLst>
    <p:notesMasterId r:id="rId94"/>
  </p:notesMasterIdLst>
  <p:sldIdLst>
    <p:sldId id="256" r:id="rId7"/>
    <p:sldId id="364" r:id="rId8"/>
    <p:sldId id="365" r:id="rId9"/>
    <p:sldId id="366" r:id="rId10"/>
    <p:sldId id="367" r:id="rId11"/>
    <p:sldId id="368" r:id="rId12"/>
    <p:sldId id="369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2" r:id="rId21"/>
    <p:sldId id="343" r:id="rId22"/>
    <p:sldId id="358" r:id="rId23"/>
    <p:sldId id="269" r:id="rId24"/>
    <p:sldId id="345" r:id="rId25"/>
    <p:sldId id="347" r:id="rId26"/>
    <p:sldId id="359" r:id="rId27"/>
    <p:sldId id="360" r:id="rId28"/>
    <p:sldId id="273" r:id="rId29"/>
    <p:sldId id="274" r:id="rId30"/>
    <p:sldId id="349" r:id="rId31"/>
    <p:sldId id="350" r:id="rId32"/>
    <p:sldId id="351" r:id="rId33"/>
    <p:sldId id="361" r:id="rId34"/>
    <p:sldId id="278" r:id="rId35"/>
    <p:sldId id="279" r:id="rId36"/>
    <p:sldId id="280" r:id="rId37"/>
    <p:sldId id="353" r:id="rId38"/>
    <p:sldId id="354" r:id="rId39"/>
    <p:sldId id="362" r:id="rId40"/>
    <p:sldId id="363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70" r:id="rId88"/>
    <p:sldId id="371" r:id="rId89"/>
    <p:sldId id="372" r:id="rId90"/>
    <p:sldId id="373" r:id="rId91"/>
    <p:sldId id="336" r:id="rId92"/>
    <p:sldId id="337" r:id="rId9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5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F9FC56-681F-4615-941A-64A29E472F92}" v="923" dt="2026-01-21T11:02:37.454"/>
    <p1510:client id="{75C056C8-1C80-6527-9813-36D009F53A02}" v="4" dt="2026-01-21T20:24:34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0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716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schemas.openxmlformats.org/officeDocument/2006/relationships/slide" Target="slides/slide78.xml"/><Relationship Id="rId89" Type="http://schemas.openxmlformats.org/officeDocument/2006/relationships/slide" Target="slides/slide83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slide" Target="slides/slide73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4.xml"/><Relationship Id="rId95" Type="http://customschemas.google.com/relationships/presentationmetadata" Target="metadata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80" Type="http://schemas.openxmlformats.org/officeDocument/2006/relationships/slide" Target="slides/slide74.xml"/><Relationship Id="rId85" Type="http://schemas.openxmlformats.org/officeDocument/2006/relationships/slide" Target="slides/slide79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91" Type="http://schemas.openxmlformats.org/officeDocument/2006/relationships/slide" Target="slides/slide85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viewProps" Target="viewProps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microsoft.com/office/2015/10/relationships/revisionInfo" Target="revisionInfo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3E1008A8-F2B3-8CE7-B6D0-FA2780E9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A20EC70B-91E8-A2B7-0B5B-B02CB0B9D7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BBECB8A6-AB3F-EA7A-7BB8-48274D86A3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865869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31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67C8D40-8B7A-7241-F744-0A827B0B6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EF0B3C2-38D9-865E-6F4C-39CD814D16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5E92F61B-7F46-61B9-8F9A-7821616E46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459735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CE3CCCC-763C-BBD4-2949-8F0DE01C9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6C20A82-9A8C-FEC7-B39F-B1C50FB21D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5DF3B97-1B8F-2C22-BD95-3E792C05B6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31164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52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1" name="Google Shape;1021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7" name="Google Shape;1027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p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常年期第</a:t>
            </a:r>
            <a:r>
              <a:rPr lang="zh-TW" altLang="en-US" sz="5400" b="1" i="0" u="sng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三</a:t>
            </a:r>
            <a:r>
              <a:rPr lang="zh-TW" sz="5400" b="1" i="0" u="sng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B13089-564F-5068-F438-6E37293F2373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815A00-4AA3-63BD-D3D2-1D944B826812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2D508B-92B9-4CD0-3DDB-876BD617EF9C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8DE86E-D48B-A095-EF79-6CAB4068E51A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E1446A-CEF3-1084-3E0F-FF4F3E54ACC1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18FA61-DF7C-7F9B-F43B-024850B969A6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800" b="0" i="0" u="none" strike="noStrike" cap="none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917575" y="476250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2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2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我向全能的天主，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2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2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我在思、言、行為</a:t>
            </a:r>
            <a:endParaRPr sz="62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上的過失。</a:t>
            </a: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447800" y="66193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</a:t>
            </a:r>
            <a:r>
              <a:rPr lang="zh-TW" sz="60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462996" y="1671424"/>
            <a:ext cx="8351838" cy="51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4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400" b="0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依撒意亞先知書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  <a:sym typeface="Arial"/>
              </a:rPr>
              <a:t>上主庭院</a:t>
            </a:r>
            <a:endParaRPr sz="7200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以往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上主曾使則步隆和納斐塔里兩支派住的地區受藐視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但是日後却使這通海大路、約旦河那邊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外邦人的加里肋亞獲得了光榮。</a:t>
            </a:r>
            <a:endParaRPr lang="en-US" altLang="zh-TW" sz="48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生活在黑暗中的人民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看見一道浩光。住在死亡陰影之地的人們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現在已有光輝照射到他們身上。祢增加了他們的喜慶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祢賜給他們極大的歡樂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他們在祢面前歡笑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正像人們在收</a:t>
            </a:r>
            <a:endParaRPr lang="en-US" altLang="zh-TW" sz="48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E0BF8-E342-CBA4-4377-0068C203B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AC60-C8B6-D1E5-26F5-25231E14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AE9B64-9B7B-2BF0-6371-B20EF50D4530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割農作物時那樣歡欣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正像人們在分享戰利品時那樣踴躍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因為祢粉碎了他們所負的枷鎖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折斷了他們肩上的橫木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摧毀了壓迫者的短棍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正像從前在米德揚那天一樣。</a:t>
            </a:r>
            <a:endParaRPr lang="en-US" altLang="zh-TW" sz="48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71BF2AB-C24A-E2F5-EB81-56087D38ABE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514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60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6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6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2"/>
          <p:cNvSpPr txBox="1"/>
          <p:nvPr/>
        </p:nvSpPr>
        <p:spPr>
          <a:xfrm>
            <a:off x="616934" y="248479"/>
            <a:ext cx="7910132" cy="1282147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lang="en-US" altLang="zh-TW" sz="72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lang="en-US" altLang="zh-TW" sz="72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lang="en-US" altLang="zh-TW" sz="72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lang="en-US" altLang="zh-TW" sz="72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  唱  詠</a:t>
            </a:r>
            <a:endParaRPr sz="72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lang="en-US" altLang="zh-TW" sz="7200" dirty="0">
              <a:solidFill>
                <a:srgbClr val="002060"/>
              </a:solidFill>
            </a:endParaRPr>
          </a:p>
          <a:p>
            <a:pPr marL="1612900" lvl="0" indent="-1612900" algn="ctr">
              <a:buSzPts val="7200"/>
            </a:pPr>
            <a:r>
              <a:rPr lang="zh-TW" sz="660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en-US" sz="6600" b="1" dirty="0">
                <a:solidFill>
                  <a:srgbClr val="FF0000"/>
                </a:solidFill>
              </a:rPr>
              <a:t>上主是我的光明，我的救援</a:t>
            </a:r>
            <a:r>
              <a:rPr lang="zh-TW" sz="660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。</a:t>
            </a:r>
            <a:endParaRPr sz="660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389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聖保祿宗徒致格林多人前書 </a:t>
            </a:r>
            <a:r>
              <a:rPr lang="en-US" altLang="zh-CN" sz="480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我因我們的主耶穌基督之名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求你們大家言談要一致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在你們中間不要分黨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而要同心協力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切實團結。我的弟兄們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我從黑羅厄的家人聽說你們當中發生了紛爭。</a:t>
            </a:r>
            <a:endParaRPr sz="48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我的意思是說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你們各自聲稱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我是屬保祿的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我是屬阿頗羅的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我是屬刻法的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我是屬基督的</a:t>
            </a:r>
            <a:r>
              <a:rPr lang="zh-CN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。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難道基督被分裂了嗎</a:t>
            </a:r>
            <a:r>
              <a:rPr lang="en-US" altLang="zh-TW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?</a:t>
            </a:r>
            <a:r>
              <a:rPr lang="zh-TW" altLang="en-US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為你們被釘死在十字架上的是保祿嗎</a:t>
            </a:r>
            <a:r>
              <a:rPr lang="en-US" altLang="zh-TW" sz="48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/>
                <a:sym typeface="Times New Roman"/>
              </a:rPr>
              <a:t>?</a:t>
            </a:r>
            <a:endParaRPr sz="4800" b="1" i="0" u="none" strike="noStrike" cap="none">
              <a:solidFill>
                <a:srgbClr val="002060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A78F507-A36A-2C8E-FCB9-30B77A46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A08B878D-1A25-01D1-8803-3CC47A8ED7D6}"/>
              </a:ext>
            </a:extLst>
          </p:cNvPr>
          <p:cNvSpPr txBox="1"/>
          <p:nvPr/>
        </p:nvSpPr>
        <p:spPr>
          <a:xfrm>
            <a:off x="396150" y="211879"/>
            <a:ext cx="8351700" cy="50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或者你們受洗是歸於保祿名下嗎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原來基督派遺我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不是為施洗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而是為宣傳福音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不是用美妙的言辭</a:t>
            </a:r>
            <a:r>
              <a:rPr lang="zh-CN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免得基督的十字架失去效力。</a:t>
            </a:r>
            <a:endParaRPr sz="48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EA913C5-C6EE-3608-A3EE-206DB34AA2A7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of </a:t>
            </a: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86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5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15"/>
          <p:cNvSpPr txBox="1">
            <a:spLocks noGrp="1"/>
          </p:cNvSpPr>
          <p:nvPr>
            <p:ph type="body" idx="1"/>
          </p:nvPr>
        </p:nvSpPr>
        <p:spPr>
          <a:xfrm>
            <a:off x="119856" y="7858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1 上主藉著眾先知所召喚之人民，聚首於上主聖殿內之百姓，侍立於主前之民，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360363" lvl="0" indent="-3603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15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聖瑪竇福音</a:t>
            </a:r>
            <a:endParaRPr sz="32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60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耶穌聽到若翰被監禁以後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就退避到加里肋亞去了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然後又離開納匝肋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去住在海邊的葛法翁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就是在則步隆和納斐塔里境內。這就應驗了依撒意亞先知所說的</a:t>
            </a:r>
            <a:r>
              <a:rPr lang="en-US" altLang="zh-TW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「則步隆和納斐塔里地區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通海大路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約旦河那邊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ja-JP" altLang="en-US" sz="1600" b="0" i="0" u="none" strike="noStrike" cap="none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60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外邦人的加里肋亞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生活在黑暗中的人民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看見一道皓光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住在死亡陰影之地的人們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現在已有光輝照射在他們身上。」從那時起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耶穌開始宣講說</a:t>
            </a:r>
            <a:r>
              <a:rPr lang="en-US" altLang="zh-TW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「你們悔改罷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因為天國臨近了。」</a:t>
            </a:r>
            <a:endParaRPr lang="en-US" altLang="zh-TW" sz="40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D5E4514-7348-9355-CE6C-1E7817731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561ED3B1-F913-738A-F8F4-62B2018EA41A}"/>
              </a:ext>
            </a:extLst>
          </p:cNvPr>
          <p:cNvSpPr/>
          <p:nvPr/>
        </p:nvSpPr>
        <p:spPr>
          <a:xfrm>
            <a:off x="326231" y="219846"/>
            <a:ext cx="8491500" cy="64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6000" b="1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耶穌沿加里肋亞海行走的時候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看見了兄弟二人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就是叫伯鐸的西滿和他的兄弟安德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肋，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正在海裡撒網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他們原是漁夫。耶穌對他們說</a:t>
            </a:r>
            <a:r>
              <a:rPr lang="en-US" altLang="zh-TW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「跟我來吧</a:t>
            </a:r>
            <a:r>
              <a:rPr lang="en-US" altLang="zh-TW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我要使你們成為捕人的漁夫。」他們立刻抛下了魚網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追隨耶穌。</a:t>
            </a:r>
            <a:endParaRPr lang="ja-JP" altLang="en-US" sz="4000" b="0" i="0" u="none" strike="noStrike" cap="none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30B84ED-AE21-D428-5675-5B81817B392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606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FB3F1C24-02C0-E2AD-ABF6-6D527E713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1387B9C-A6FE-8BB5-4AE4-1E1D329F174A}"/>
              </a:ext>
            </a:extLst>
          </p:cNvPr>
          <p:cNvSpPr/>
          <p:nvPr/>
        </p:nvSpPr>
        <p:spPr>
          <a:xfrm>
            <a:off x="326231" y="60822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zh-TW" altLang="en-US" sz="60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祂又往前走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看見了另外兩個兄弟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載伯德的兒子雅格和他的弟弟若望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正在船上和父親載伯德修補魚網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耶穌召叫他們。他們也立刻離開漁船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辭別父親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跟隨了祂。耶穌走遍了加里肋亞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在他們的會堂內施教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宣講天國的福音</a:t>
            </a:r>
            <a:r>
              <a:rPr lang="zh-CN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治好民間各種疾病。</a:t>
            </a:r>
            <a:endParaRPr lang="ja-JP" altLang="en-US" sz="4000" b="0" i="0" u="none" strike="noStrike" cap="none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5378E6F-27F9-A172-5D6F-8B1F5CB34F02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400" b="0" i="0" u="none" strike="noStrike" cap="none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endParaRPr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09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468313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1025456" y="47625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7" name="Google Shape;597;p38"/>
          <p:cNvSpPr txBox="1">
            <a:spLocks noGrp="1"/>
          </p:cNvSpPr>
          <p:nvPr>
            <p:ph type="body" idx="1"/>
          </p:nvPr>
        </p:nvSpPr>
        <p:spPr>
          <a:xfrm>
            <a:off x="119856" y="8239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804863" lvl="0" indent="-80486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 聖人烈士宗徒所建築之殿宇，以基督為基礎建立之聖所，上主所居住之地，基督之聖教會。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8" name="Google Shape;598;p38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539750" y="920750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233375" y="404825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410334" y="436493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539750" y="549275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281363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451184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10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40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親愛的聖若瑟，天主的忠僕和聖家慈愛的守護者：</a:t>
            </a: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40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56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4" name="Google Shape;604;p56"/>
          <p:cNvSpPr txBox="1">
            <a:spLocks noGrp="1"/>
          </p:cNvSpPr>
          <p:nvPr>
            <p:ph type="body" idx="1"/>
          </p:nvPr>
        </p:nvSpPr>
        <p:spPr>
          <a:xfrm>
            <a:off x="287337" y="7604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3 藉聖神寵愛而成義之人民，獲得永生繼承權之百姓，基督所光照之民，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3888" lvl="0" indent="-62388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5" name="Google Shape;605;p56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346075" y="0"/>
            <a:ext cx="8766175" cy="668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40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346075" y="0"/>
            <a:ext cx="876617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40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400" i="0" u="none" strike="noStrike" cap="none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主今日接觸我</a:t>
            </a:r>
            <a:endParaRPr sz="66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159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7" name="Google Shape;837;p159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1. 主今日接觸我，主今日接觸我，祢給我祢的生命，祢給我祢的愛情，主今日接觸我。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38" name="Google Shape;838;p159"/>
          <p:cNvSpPr txBox="1"/>
          <p:nvPr/>
        </p:nvSpPr>
        <p:spPr>
          <a:xfrm>
            <a:off x="6010275" y="63722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60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4" name="Google Shape;844;p160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2. 主我奉獻身心，主我奉獻身心，祢給我祢的生命，祢給我祢的愛情，主我奉獻身心。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45" name="Google Shape;845;p160"/>
          <p:cNvSpPr txBox="1"/>
          <p:nvPr/>
        </p:nvSpPr>
        <p:spPr>
          <a:xfrm>
            <a:off x="6118225" y="64039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61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61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3. 主今祢觸動我，主今祢觸動我，要給我祢的死亡，要給我祢的生命，主今祢觸動我。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52" name="Google Shape;852;p161"/>
          <p:cNvSpPr txBox="1"/>
          <p:nvPr/>
        </p:nvSpPr>
        <p:spPr>
          <a:xfrm>
            <a:off x="6010275" y="64039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2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8" name="Google Shape;858;p162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4. 主我唱祢的愛，主我唱祢的愛，我分享祢的生命，我分享祢的愛情，主我唱祢的愛。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9" name="Google Shape;859;p162"/>
          <p:cNvSpPr txBox="1"/>
          <p:nvPr/>
        </p:nvSpPr>
        <p:spPr>
          <a:xfrm>
            <a:off x="6010275" y="63912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60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1" name="Google Shape;611;p60"/>
          <p:cNvSpPr txBox="1">
            <a:spLocks noGrp="1"/>
          </p:cNvSpPr>
          <p:nvPr>
            <p:ph type="body" idx="1"/>
          </p:nvPr>
        </p:nvSpPr>
        <p:spPr>
          <a:xfrm>
            <a:off x="287337" y="811213"/>
            <a:ext cx="8856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8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4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4 眾民皆齊聲歌頌聖父榮光，也稱揚聖子吾主耶穌基督，並讚美天主聖神，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450850" lvl="0" indent="-4508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基督之聖教會。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2" name="Google Shape;612;p60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323850" y="814178"/>
            <a:ext cx="8713788" cy="51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2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47480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156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8" name="Google Shape;618;p156"/>
          <p:cNvSpPr txBox="1">
            <a:spLocks noGrp="1"/>
          </p:cNvSpPr>
          <p:nvPr>
            <p:ph type="body" idx="1"/>
          </p:nvPr>
        </p:nvSpPr>
        <p:spPr>
          <a:xfrm>
            <a:off x="684213" y="1916113"/>
            <a:ext cx="8280400" cy="345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上主庭院建立於人間，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以世人為子民，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上主永為萬乘之尊！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9" name="Google Shape;619;p156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上主庭院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心靈之歌</a:t>
            </a:r>
            <a:endParaRPr sz="8000" b="1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3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3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1. 主啊！打開我的心靈；祢的慈愛與聖神，充滿我的心，滿足我的靈。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主啊！釋放我的綑綁；祢的護慰與恩寵，更新我心意，完全我生命。</a:t>
            </a:r>
            <a:endParaRPr/>
          </a:p>
        </p:txBody>
      </p:sp>
      <p:sp>
        <p:nvSpPr>
          <p:cNvPr id="970" name="Google Shape;970;p163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4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4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640762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快來充滿祢羊群；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來與我同行。</a:t>
            </a:r>
            <a:endParaRPr/>
          </a:p>
        </p:txBody>
      </p:sp>
      <p:sp>
        <p:nvSpPr>
          <p:cNvPr id="977" name="Google Shape;977;p164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165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3" name="Google Shape;983;p165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2. 主啊！我高舉我雙手；獻上感恩與讚頌，我全心全意，順服祢聖名。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86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主啊！我伸出我雙手；交托悲傷與苦痛，我一生一世，信靠祢帶領。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4" name="Google Shape;984;p165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66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0" name="Google Shape;990;p166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640762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快來充滿祢羊群；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來與我同行。</a:t>
            </a:r>
            <a:endParaRPr/>
          </a:p>
        </p:txBody>
      </p:sp>
      <p:sp>
        <p:nvSpPr>
          <p:cNvPr id="991" name="Google Shape;991;p166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Google Shape;1023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4" name="Google Shape;1024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漁人的漁夫</a:t>
            </a:r>
            <a:endParaRPr sz="80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8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漁人的漁夫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0" name="Google Shape;1030;p168"/>
          <p:cNvSpPr txBox="1">
            <a:spLocks noGrp="1"/>
          </p:cNvSpPr>
          <p:nvPr>
            <p:ph type="body" idx="1"/>
          </p:nvPr>
        </p:nvSpPr>
        <p:spPr>
          <a:xfrm>
            <a:off x="190500" y="749300"/>
            <a:ext cx="8845500" cy="59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2700"/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1" name="Google Shape;1031;p168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漁人的漁夫 1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169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漁人的漁夫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7" name="Google Shape;1037;p169"/>
          <p:cNvSpPr txBox="1">
            <a:spLocks noGrp="1"/>
          </p:cNvSpPr>
          <p:nvPr>
            <p:ph type="body" idx="1"/>
          </p:nvPr>
        </p:nvSpPr>
        <p:spPr>
          <a:xfrm>
            <a:off x="395288" y="1628775"/>
            <a:ext cx="8640762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1. 腰間沒有銅錢金銀，袋中沒有兩件內衣。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赤足而行不休息，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latin typeface="Microsoft YaHei"/>
                <a:ea typeface="Microsoft YaHei"/>
                <a:cs typeface="Microsoft YaHei"/>
                <a:sym typeface="Microsoft YaHei"/>
              </a:rPr>
              <a:t>    我是快樂的漁夫。</a:t>
            </a:r>
            <a:endParaRPr sz="66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8" name="Google Shape;1038;p169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漁人的漁夫 2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p170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漁人的漁夫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4" name="Google Shape;1044;p170"/>
          <p:cNvSpPr txBox="1">
            <a:spLocks noGrp="1"/>
          </p:cNvSpPr>
          <p:nvPr>
            <p:ph type="body" idx="1"/>
          </p:nvPr>
        </p:nvSpPr>
        <p:spPr>
          <a:xfrm>
            <a:off x="395288" y="749300"/>
            <a:ext cx="8640762" cy="5976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2700"/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5" name="Google Shape;1045;p170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漁人的漁夫 3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p171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漁人的漁夫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51" name="Google Shape;1051;p171"/>
          <p:cNvSpPr txBox="1">
            <a:spLocks noGrp="1"/>
          </p:cNvSpPr>
          <p:nvPr>
            <p:ph type="body" idx="1"/>
          </p:nvPr>
        </p:nvSpPr>
        <p:spPr>
          <a:xfrm>
            <a:off x="323850" y="1628775"/>
            <a:ext cx="8712200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主愛的漁網密密的撒，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心靈的小船深深的划。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波濤風浪不害怕，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我是快樂的漁夫。</a:t>
            </a:r>
            <a:endParaRPr/>
          </a:p>
        </p:txBody>
      </p:sp>
      <p:sp>
        <p:nvSpPr>
          <p:cNvPr id="1052" name="Google Shape;1052;p171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漁人的漁夫 4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p172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漁人的漁夫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58" name="Google Shape;1058;p172"/>
          <p:cNvSpPr txBox="1">
            <a:spLocks noGrp="1"/>
          </p:cNvSpPr>
          <p:nvPr>
            <p:ph type="body" idx="1"/>
          </p:nvPr>
        </p:nvSpPr>
        <p:spPr>
          <a:xfrm>
            <a:off x="395288" y="749300"/>
            <a:ext cx="8640762" cy="5976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我是漁人的漁夫，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捨棄一切跟隨祢，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不論祢往那，祢往那，</a:t>
            </a: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  <a:t>我都興高采烈的跟隨祢。</a:t>
            </a:r>
            <a:endParaRPr sz="2700"/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43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43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59" name="Google Shape;1059;p172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漁人的漁夫 5 of 5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467635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4369</Words>
  <Application>Microsoft Office PowerPoint</Application>
  <PresentationFormat>On-screen Show (4:3)</PresentationFormat>
  <Paragraphs>431</Paragraphs>
  <Slides>87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87</vt:i4>
      </vt:variant>
    </vt:vector>
  </HeadingPairs>
  <TitlesOfParts>
    <vt:vector size="101" baseType="lpstr">
      <vt:lpstr>DFKai-SB</vt:lpstr>
      <vt:lpstr>微软雅黑</vt:lpstr>
      <vt:lpstr>微软雅黑</vt:lpstr>
      <vt:lpstr>Microsoft YaHei UI</vt:lpstr>
      <vt:lpstr>PMingLiu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PowerPoint Presentation</vt:lpstr>
      <vt:lpstr>上主庭院</vt:lpstr>
      <vt:lpstr>上主庭院</vt:lpstr>
      <vt:lpstr>上主庭院</vt:lpstr>
      <vt:lpstr>上主庭院</vt:lpstr>
      <vt:lpstr>上主庭院</vt:lpstr>
      <vt:lpstr>上主庭院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主今日接觸我</vt:lpstr>
      <vt:lpstr>主今日接觸我</vt:lpstr>
      <vt:lpstr>主今日接觸我</vt:lpstr>
      <vt:lpstr>主今日接觸我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心靈之歌</vt:lpstr>
      <vt:lpstr>心靈之歌</vt:lpstr>
      <vt:lpstr>心靈之歌</vt:lpstr>
      <vt:lpstr>心靈之歌</vt:lpstr>
      <vt:lpstr>心靈之歌</vt:lpstr>
      <vt:lpstr>PowerPoint Presentation</vt:lpstr>
      <vt:lpstr>PowerPoint Presentation</vt:lpstr>
      <vt:lpstr>PowerPoint Presentation</vt:lpstr>
      <vt:lpstr>漁人的漁夫</vt:lpstr>
      <vt:lpstr>漁人的漁夫</vt:lpstr>
      <vt:lpstr>漁人的漁夫</vt:lpstr>
      <vt:lpstr>漁人的漁夫</vt:lpstr>
      <vt:lpstr>漁人的漁夫</vt:lpstr>
      <vt:lpstr>漁人的漁夫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Irene Chou</cp:lastModifiedBy>
  <cp:revision>9</cp:revision>
  <dcterms:created xsi:type="dcterms:W3CDTF">2011-12-14T12:22:07Z</dcterms:created>
  <dcterms:modified xsi:type="dcterms:W3CDTF">2026-01-22T00:15:55Z</dcterms:modified>
</cp:coreProperties>
</file>