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  <p:sldMasterId id="2147483738" r:id="rId8"/>
  </p:sldMasterIdLst>
  <p:notesMasterIdLst>
    <p:notesMasterId r:id="rId87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342" r:id="rId21"/>
    <p:sldId id="343" r:id="rId22"/>
    <p:sldId id="358" r:id="rId23"/>
    <p:sldId id="268" r:id="rId24"/>
    <p:sldId id="269" r:id="rId25"/>
    <p:sldId id="270" r:id="rId26"/>
    <p:sldId id="271" r:id="rId27"/>
    <p:sldId id="272" r:id="rId28"/>
    <p:sldId id="273" r:id="rId29"/>
    <p:sldId id="274" r:id="rId30"/>
    <p:sldId id="275" r:id="rId31"/>
    <p:sldId id="276" r:id="rId32"/>
    <p:sldId id="277" r:id="rId33"/>
    <p:sldId id="278" r:id="rId34"/>
    <p:sldId id="279" r:id="rId35"/>
    <p:sldId id="280" r:id="rId36"/>
    <p:sldId id="281" r:id="rId37"/>
    <p:sldId id="282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298" r:id="rId53"/>
    <p:sldId id="299" r:id="rId54"/>
    <p:sldId id="300" r:id="rId55"/>
    <p:sldId id="301" r:id="rId56"/>
    <p:sldId id="302" r:id="rId57"/>
    <p:sldId id="303" r:id="rId58"/>
    <p:sldId id="304" r:id="rId59"/>
    <p:sldId id="305" r:id="rId60"/>
    <p:sldId id="306" r:id="rId61"/>
    <p:sldId id="307" r:id="rId62"/>
    <p:sldId id="308" r:id="rId63"/>
    <p:sldId id="309" r:id="rId64"/>
    <p:sldId id="310" r:id="rId65"/>
    <p:sldId id="311" r:id="rId66"/>
    <p:sldId id="312" r:id="rId67"/>
    <p:sldId id="313" r:id="rId68"/>
    <p:sldId id="314" r:id="rId69"/>
    <p:sldId id="315" r:id="rId70"/>
    <p:sldId id="316" r:id="rId71"/>
    <p:sldId id="317" r:id="rId72"/>
    <p:sldId id="318" r:id="rId73"/>
    <p:sldId id="319" r:id="rId74"/>
    <p:sldId id="320" r:id="rId75"/>
    <p:sldId id="321" r:id="rId76"/>
    <p:sldId id="322" r:id="rId77"/>
    <p:sldId id="323" r:id="rId78"/>
    <p:sldId id="324" r:id="rId79"/>
    <p:sldId id="325" r:id="rId80"/>
    <p:sldId id="326" r:id="rId81"/>
    <p:sldId id="327" r:id="rId82"/>
    <p:sldId id="328" r:id="rId83"/>
    <p:sldId id="329" r:id="rId84"/>
    <p:sldId id="330" r:id="rId85"/>
    <p:sldId id="331" r:id="rId8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8" roundtripDataSignature="AMtx7mihDnWD07+XMQ0sQVfM2Wcx3gkjZ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296" y="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8.xml"/><Relationship Id="rId21" Type="http://schemas.openxmlformats.org/officeDocument/2006/relationships/slide" Target="slides/slide13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63" Type="http://schemas.openxmlformats.org/officeDocument/2006/relationships/slide" Target="slides/slide55.xml"/><Relationship Id="rId68" Type="http://schemas.openxmlformats.org/officeDocument/2006/relationships/slide" Target="slides/slide60.xml"/><Relationship Id="rId84" Type="http://schemas.openxmlformats.org/officeDocument/2006/relationships/slide" Target="slides/slide76.xml"/><Relationship Id="rId89" Type="http://schemas.openxmlformats.org/officeDocument/2006/relationships/presProps" Target="presProps.xml"/><Relationship Id="rId16" Type="http://schemas.openxmlformats.org/officeDocument/2006/relationships/slide" Target="slides/slide8.xml"/><Relationship Id="rId11" Type="http://schemas.openxmlformats.org/officeDocument/2006/relationships/slide" Target="slides/slide3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53" Type="http://schemas.openxmlformats.org/officeDocument/2006/relationships/slide" Target="slides/slide45.xml"/><Relationship Id="rId58" Type="http://schemas.openxmlformats.org/officeDocument/2006/relationships/slide" Target="slides/slide50.xml"/><Relationship Id="rId74" Type="http://schemas.openxmlformats.org/officeDocument/2006/relationships/slide" Target="slides/slide66.xml"/><Relationship Id="rId79" Type="http://schemas.openxmlformats.org/officeDocument/2006/relationships/slide" Target="slides/slide71.xml"/><Relationship Id="rId5" Type="http://schemas.openxmlformats.org/officeDocument/2006/relationships/slideMaster" Target="slideMasters/slideMaster5.xml"/><Relationship Id="rId90" Type="http://schemas.openxmlformats.org/officeDocument/2006/relationships/viewProps" Target="viewProps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openxmlformats.org/officeDocument/2006/relationships/slide" Target="slides/slide48.xml"/><Relationship Id="rId64" Type="http://schemas.openxmlformats.org/officeDocument/2006/relationships/slide" Target="slides/slide56.xml"/><Relationship Id="rId69" Type="http://schemas.openxmlformats.org/officeDocument/2006/relationships/slide" Target="slides/slide61.xml"/><Relationship Id="rId77" Type="http://schemas.openxmlformats.org/officeDocument/2006/relationships/slide" Target="slides/slide69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72" Type="http://schemas.openxmlformats.org/officeDocument/2006/relationships/slide" Target="slides/slide64.xml"/><Relationship Id="rId80" Type="http://schemas.openxmlformats.org/officeDocument/2006/relationships/slide" Target="slides/slide72.xml"/><Relationship Id="rId85" Type="http://schemas.openxmlformats.org/officeDocument/2006/relationships/slide" Target="slides/slide7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59" Type="http://schemas.openxmlformats.org/officeDocument/2006/relationships/slide" Target="slides/slide51.xml"/><Relationship Id="rId67" Type="http://schemas.openxmlformats.org/officeDocument/2006/relationships/slide" Target="slides/slide59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slide" Target="slides/slide46.xml"/><Relationship Id="rId62" Type="http://schemas.openxmlformats.org/officeDocument/2006/relationships/slide" Target="slides/slide54.xml"/><Relationship Id="rId70" Type="http://schemas.openxmlformats.org/officeDocument/2006/relationships/slide" Target="slides/slide62.xml"/><Relationship Id="rId75" Type="http://schemas.openxmlformats.org/officeDocument/2006/relationships/slide" Target="slides/slide67.xml"/><Relationship Id="rId83" Type="http://schemas.openxmlformats.org/officeDocument/2006/relationships/slide" Target="slides/slide75.xml"/><Relationship Id="rId88" Type="http://customschemas.google.com/relationships/presentationmetadata" Target="metadata"/><Relationship Id="rId9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openxmlformats.org/officeDocument/2006/relationships/slide" Target="slides/slide49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slide" Target="slides/slide44.xml"/><Relationship Id="rId60" Type="http://schemas.openxmlformats.org/officeDocument/2006/relationships/slide" Target="slides/slide52.xml"/><Relationship Id="rId65" Type="http://schemas.openxmlformats.org/officeDocument/2006/relationships/slide" Target="slides/slide57.xml"/><Relationship Id="rId73" Type="http://schemas.openxmlformats.org/officeDocument/2006/relationships/slide" Target="slides/slide65.xml"/><Relationship Id="rId78" Type="http://schemas.openxmlformats.org/officeDocument/2006/relationships/slide" Target="slides/slide70.xml"/><Relationship Id="rId81" Type="http://schemas.openxmlformats.org/officeDocument/2006/relationships/slide" Target="slides/slide73.xml"/><Relationship Id="rId86" Type="http://schemas.openxmlformats.org/officeDocument/2006/relationships/slide" Target="slides/slide78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9" Type="http://schemas.openxmlformats.org/officeDocument/2006/relationships/slide" Target="slides/slide31.xml"/><Relationship Id="rId34" Type="http://schemas.openxmlformats.org/officeDocument/2006/relationships/slide" Target="slides/slide26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76" Type="http://schemas.openxmlformats.org/officeDocument/2006/relationships/slide" Target="slides/slide68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3.xml"/><Relationship Id="rId9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24" Type="http://schemas.openxmlformats.org/officeDocument/2006/relationships/slide" Target="slides/slide16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66" Type="http://schemas.openxmlformats.org/officeDocument/2006/relationships/slide" Target="slides/slide58.xml"/><Relationship Id="rId87" Type="http://schemas.openxmlformats.org/officeDocument/2006/relationships/notesMaster" Target="notesMasters/notesMaster1.xml"/><Relationship Id="rId61" Type="http://schemas.openxmlformats.org/officeDocument/2006/relationships/slide" Target="slides/slide53.xml"/><Relationship Id="rId82" Type="http://schemas.openxmlformats.org/officeDocument/2006/relationships/slide" Target="slides/slide74.xml"/><Relationship Id="rId19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1" name="Google Shape;63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6" name="Google Shape;63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9" name="Google Shape;64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p1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61" name="Google Shape;661;p1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1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67" name="Google Shape;667;p1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3" name="Google Shape;67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8" name="Google Shape;67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aa92dfece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g3aa92dfece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p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8" name="Google Shape;688;p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3" name="Google Shape;69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8" name="Google Shape;698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3" name="Google Shape;703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8" name="Google Shape;708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27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4" name="Google Shape;7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9" name="Google Shape;719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4" name="Google Shape;724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4" name="Google Shape;734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9" name="Google Shape;73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4" name="Google Shape;744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5" name="Google Shape;755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0" name="Google Shape;760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5" name="Google Shape;765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2" name="Google Shape;772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7" name="Google Shape;777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2" name="Google Shape;782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7" name="Google Shape;78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5" name="Google Shape;595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96" name="Google Shape;596;p3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4</a:t>
            </a:fld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8" name="Google Shape;798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3" name="Google Shape;803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8" name="Google Shape;808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3" name="Google Shape;813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8" name="Google Shape;818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9" name="Google Shape;819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47</a:t>
            </a:fld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p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8" name="Google Shape;828;p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9" name="Google Shape;829;p1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48</a:t>
            </a:fld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36" name="Google Shape;836;p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7" name="Google Shape;837;p15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49</a:t>
            </a:fld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3" name="Google Shape;843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8" name="Google Shape;848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" name="Google Shape;852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3" name="Google Shape;853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2" name="Google Shape;602;p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3" name="Google Shape;603;p5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5</a:t>
            </a:fld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" name="Google Shape;858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9" name="Google Shape;859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6" name="Google Shape;866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Google Shape;872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3" name="Google Shape;873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4" name="Google Shape;884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888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9" name="Google Shape;889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" name="Google Shape;893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94" name="Google Shape;894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5" name="Google Shape;895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Google Shape;900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1" name="Google Shape;901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" name="Google Shape;906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7" name="Google Shape;907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3" name="Google Shape;913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9" name="Google Shape;60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8" name="Google Shape;918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Google Shape;924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5" name="Google Shape;925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0" name="Google Shape;930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5" name="Google Shape;935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Google Shape;940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1" name="Google Shape;941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7" name="Google Shape;947;p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4" name="Google Shape;954;p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Google Shape;960;p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1" name="Google Shape;961;p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68" name="Google Shape;968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9" name="Google Shape;969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5" name="Google Shape;975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6" name="Google Shape;61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" name="Google Shape;981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2" name="Google Shape;982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" name="Google Shape;987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8" name="Google Shape;988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4" name="Google Shape;994;p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1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1" name="Google Shape;1001;p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8" name="Google Shape;1008;p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p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5" name="Google Shape;1015;p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1" name="Google Shape;62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6" name="Google Shape;62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7" name="Google Shape;27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空白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303824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標題及物件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655439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只有標題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9002978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標題投影片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510688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章節標題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3443531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兩項物件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21940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比對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745021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含標題的內容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2144527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含標題的圖片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9267515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標題及直排文字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8446223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直排標題及文字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64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86.xml"/><Relationship Id="rId7" Type="http://schemas.openxmlformats.org/officeDocument/2006/relationships/slideLayout" Target="../slideLayouts/slideLayout90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5.xml"/><Relationship Id="rId1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9.xml"/><Relationship Id="rId11" Type="http://schemas.openxmlformats.org/officeDocument/2006/relationships/slideLayout" Target="../slideLayouts/slideLayout94.xml"/><Relationship Id="rId5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93.xml"/><Relationship Id="rId4" Type="http://schemas.openxmlformats.org/officeDocument/2006/relationships/slideLayout" Target="../slideLayouts/slideLayout87.xml"/><Relationship Id="rId9" Type="http://schemas.openxmlformats.org/officeDocument/2006/relationships/slideLayout" Target="../slideLayouts/slideLayout9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0604138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7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48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60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0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3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3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3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3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禮儀年甲年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主受洗日彌撒</a:t>
            </a:r>
            <a:endParaRPr sz="5400" b="1" i="0" u="sng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1143000" y="4652963"/>
            <a:ext cx="7315200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 準備好心靈，彌撒即將開始。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6"/>
          <p:cNvSpPr txBox="1"/>
          <p:nvPr/>
        </p:nvSpPr>
        <p:spPr>
          <a:xfrm>
            <a:off x="341100" y="44450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我的重罪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為此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懇請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終身童貞聖母瑪利亞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天使聖人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和你們各位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為我祈求上主，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願全能的天主垂憐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我們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赦免我們的罪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使我們得到永生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9" name="Google Shape;639;p7"/>
          <p:cNvSpPr/>
          <p:nvPr/>
        </p:nvSpPr>
        <p:spPr>
          <a:xfrm>
            <a:off x="552450" y="5753100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 們。 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8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5" name="Google Shape;645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6" name="Google Shape;646;p8"/>
          <p:cNvSpPr txBox="1"/>
          <p:nvPr/>
        </p:nvSpPr>
        <p:spPr>
          <a:xfrm>
            <a:off x="7792279" y="6278362"/>
            <a:ext cx="135172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  <a:tabLst/>
              <a:defRPr/>
            </a:pPr>
            <a:r>
              <a:rPr kumimoji="0" lang="zh-TW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光     榮     頌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404170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zh-TW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endParaRPr kumimoji="0" lang="en-US" altLang="zh-TW" sz="4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zh-TW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/>
                <a:ea typeface="DFKai-SB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kumimoji="0" sz="105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  <a:tabLst/>
              <a:defRPr/>
            </a:pPr>
            <a:r>
              <a:rPr kumimoji="0" lang="zh-TW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光     榮     頌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747070"/>
            <a:ext cx="8382000" cy="4348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zh-TW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/>
                <a:ea typeface="DFKai-SB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除免世罪者，求祢俯聽我們的祈禱。坐在聖父之右者，求祢垂憐我們；</a:t>
            </a:r>
            <a:endParaRPr kumimoji="0" lang="en-US" altLang="zh-TW" sz="4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endParaRPr kumimoji="0" sz="105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  <a:tabLst/>
              <a:defRPr/>
            </a:pPr>
            <a:r>
              <a:rPr kumimoji="0" lang="zh-TW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光     榮     頌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975670"/>
            <a:ext cx="8382000" cy="334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zh-TW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/>
                <a:ea typeface="DFKai-SB"/>
                <a:cs typeface="DFKai-SB"/>
                <a:sym typeface="DFKai-SB"/>
              </a:rPr>
              <a:t>因為只有祢是聖的，只有祢是主，只有祢是至高無上的。</a:t>
            </a:r>
            <a:endParaRPr kumimoji="0" lang="en-US" altLang="zh-TW" sz="44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zh-TW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/>
                <a:ea typeface="DFKai-SB"/>
                <a:cs typeface="DFKai-SB"/>
                <a:sym typeface="DFKai-SB"/>
              </a:rPr>
              <a:t>耶穌基督，祢和聖神，同享天主聖父的光榮。阿們。</a:t>
            </a:r>
            <a:endParaRPr kumimoji="0" lang="en-US" altLang="zh-TW" sz="4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9"/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9"/>
          <p:cNvSpPr txBox="1"/>
          <p:nvPr/>
        </p:nvSpPr>
        <p:spPr>
          <a:xfrm>
            <a:off x="323850" y="1104901"/>
            <a:ext cx="8351838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祂和祢及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10"/>
          <p:cNvSpPr txBox="1">
            <a:spLocks noGrp="1"/>
          </p:cNvSpPr>
          <p:nvPr>
            <p:ph type="title" idx="4294967295"/>
          </p:nvPr>
        </p:nvSpPr>
        <p:spPr>
          <a:xfrm>
            <a:off x="457201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</a:endParaRPr>
          </a:p>
        </p:txBody>
      </p:sp>
      <p:sp>
        <p:nvSpPr>
          <p:cNvPr id="658" name="Google Shape;658;p10"/>
          <p:cNvSpPr txBox="1"/>
          <p:nvPr/>
        </p:nvSpPr>
        <p:spPr>
          <a:xfrm>
            <a:off x="539700" y="2020942"/>
            <a:ext cx="8064600" cy="3139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</a:t>
            </a:r>
            <a:r>
              <a:rPr lang="zh-TW" sz="66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一</a:t>
            </a:r>
            <a:endParaRPr lang="en-US" altLang="zh-TW" sz="66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sz="66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 algn="ctr">
              <a:buClr>
                <a:srgbClr val="002060"/>
              </a:buClr>
              <a:buSzPts val="6600"/>
            </a:pPr>
            <a:r>
              <a:rPr lang="zh-TW" altLang="en-US" sz="6600" dirty="0">
                <a:latin typeface="DFKai-SB"/>
                <a:ea typeface="DFKai-SB"/>
                <a:cs typeface="DFKai-SB"/>
                <a:sym typeface="DFKai-SB"/>
              </a:rPr>
              <a:t>恭讀依撒意亞先知書</a:t>
            </a:r>
            <a:endParaRPr lang="en-US" altLang="zh-TW" sz="6600" dirty="0"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15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lvl="0" indent="-45720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400"/>
              <a:buNone/>
            </a:pPr>
            <a:br>
              <a:rPr lang="zh-TW" b="1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</a:br>
            <a:br>
              <a:rPr lang="zh-TW">
                <a:solidFill>
                  <a:schemeClr val="dk1"/>
                </a:solidFill>
              </a:rPr>
            </a:br>
            <a:endParaRPr/>
          </a:p>
        </p:txBody>
      </p:sp>
      <p:sp>
        <p:nvSpPr>
          <p:cNvPr id="664" name="Google Shape;664;p151"/>
          <p:cNvSpPr txBox="1"/>
          <p:nvPr/>
        </p:nvSpPr>
        <p:spPr>
          <a:xfrm>
            <a:off x="340226" y="365709"/>
            <a:ext cx="8606826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altLang="en-US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     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一</a:t>
            </a:r>
            <a:endParaRPr sz="48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TW" sz="2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  <a:endParaRPr sz="2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lvl="0">
              <a:buClr>
                <a:srgbClr val="002060"/>
              </a:buClr>
              <a:buSzPts val="66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上主這樣說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: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請看我的僕人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我扶他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我揀選了他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我喜愛他。</a:t>
            </a:r>
            <a:endParaRPr lang="en-US" altLang="zh-TW" sz="4000" dirty="0"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buClr>
                <a:srgbClr val="002060"/>
              </a:buClr>
              <a:buSzPts val="66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我在他身上傾注了我的神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他要為萬民帶來公正。</a:t>
            </a:r>
            <a:endParaRPr lang="en-US" altLang="zh-TW" sz="4000" dirty="0"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buClr>
                <a:srgbClr val="002060"/>
              </a:buClr>
              <a:buSzPts val="66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他不喊叫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也不喧嚷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在街市上也聽不他的聲音。</a:t>
            </a:r>
            <a:endParaRPr lang="en-US" altLang="zh-TW" sz="4000" dirty="0"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buClr>
                <a:srgbClr val="002060"/>
              </a:buClr>
              <a:buSzPts val="66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壓傷的蘆葦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他不折斷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;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將熄的燈火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他不吹滅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;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他要忠實地闡明正義。</a:t>
            </a:r>
            <a:endParaRPr sz="38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152"/>
          <p:cNvSpPr txBox="1">
            <a:spLocks noGrp="1"/>
          </p:cNvSpPr>
          <p:nvPr>
            <p:ph type="title"/>
          </p:nvPr>
        </p:nvSpPr>
        <p:spPr>
          <a:xfrm>
            <a:off x="685799" y="609600"/>
            <a:ext cx="7965831" cy="5896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lang="zh-TW"/>
            </a:br>
            <a:br>
              <a:rPr lang="zh-TW"/>
            </a:br>
            <a:endParaRPr/>
          </a:p>
        </p:txBody>
      </p:sp>
      <p:sp>
        <p:nvSpPr>
          <p:cNvPr id="670" name="Google Shape;670;p152"/>
          <p:cNvSpPr txBox="1"/>
          <p:nvPr/>
        </p:nvSpPr>
        <p:spPr>
          <a:xfrm>
            <a:off x="290100" y="0"/>
            <a:ext cx="8563800" cy="6955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一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(continue)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lang="en-US" altLang="zh-TW" sz="32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lvl="0">
              <a:buClr>
                <a:srgbClr val="002060"/>
              </a:buClr>
              <a:buSzPts val="66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他不沮喪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也不失望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直到他在世上伸張了正義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;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群島的居民仰望着他的訓誨。</a:t>
            </a:r>
          </a:p>
          <a:p>
            <a:pPr lvl="0">
              <a:buClr>
                <a:srgbClr val="002060"/>
              </a:buClr>
              <a:buSzPts val="66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上主我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為正義召喚了你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我必提携你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保護你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我要藉着你跟世人立約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我要使你成為萬民之光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;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你要開啟盲人的眼睛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把被囚的人領出監牢</a:t>
            </a:r>
            <a:r>
              <a:rPr lang="en-US" altLang="zh-TW" sz="4000" dirty="0"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使黑暗中的人得見光明。</a:t>
            </a:r>
            <a:endParaRPr lang="zh-TW" altLang="en-US" sz="4000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  <a:endParaRPr sz="32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3aa92dfece9_0_0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g3aa92dfece9_0_0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g3aa92dfece9_0_0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g3aa92dfece9_0_0"/>
          <p:cNvSpPr txBox="1">
            <a:spLocks noGrp="1"/>
          </p:cNvSpPr>
          <p:nvPr>
            <p:ph type="title" idx="4294967295"/>
          </p:nvPr>
        </p:nvSpPr>
        <p:spPr>
          <a:xfrm>
            <a:off x="457200" y="2480137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天國子民</a:t>
            </a:r>
            <a:endParaRPr sz="72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g3aa92dfece9_0_0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g3aa92dfece9_0_0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p11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12"/>
          <p:cNvSpPr txBox="1"/>
          <p:nvPr/>
        </p:nvSpPr>
        <p:spPr>
          <a:xfrm>
            <a:off x="220819" y="2681248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答  唱  詠</a:t>
            </a:r>
            <a:endParaRPr sz="72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8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答：上主把平安賜與祂的民眾</a:t>
            </a:r>
            <a:endParaRPr sz="8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3"/>
          <p:cNvSpPr txBox="1"/>
          <p:nvPr/>
        </p:nvSpPr>
        <p:spPr>
          <a:xfrm>
            <a:off x="539700" y="195369"/>
            <a:ext cx="8064600" cy="6078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rgbClr val="002060"/>
              </a:buClr>
              <a:buSzPts val="6600"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</a:t>
            </a:r>
            <a:r>
              <a:rPr lang="zh-TW" sz="66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二</a:t>
            </a:r>
            <a:endParaRPr sz="66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lvl="0">
              <a:spcBef>
                <a:spcPts val="560"/>
              </a:spcBef>
              <a:buSzPts val="4000"/>
            </a:pP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恭讀宗徒大事錄</a:t>
            </a:r>
            <a:endParaRPr lang="en-US" altLang="zh-TW" sz="4400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lvl="0">
              <a:spcBef>
                <a:spcPts val="560"/>
              </a:spcBef>
              <a:buSzPts val="4000"/>
            </a:pPr>
            <a:endParaRPr lang="en-US" altLang="zh-TW" sz="4400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lvl="0">
              <a:spcBef>
                <a:spcPts val="560"/>
              </a:spcBef>
              <a:buSzPts val="4000"/>
            </a:pP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那時候</a:t>
            </a:r>
            <a:r>
              <a:rPr lang="en-US" altLang="zh-TW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伯鐸開口說</a:t>
            </a:r>
            <a:r>
              <a:rPr lang="en-US" altLang="zh-TW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:</a:t>
            </a: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「現在我真正明白了</a:t>
            </a:r>
            <a:r>
              <a:rPr lang="en-US" altLang="zh-TW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天主對所有的人都平等看待</a:t>
            </a:r>
            <a:r>
              <a:rPr lang="en-US" altLang="zh-TW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只要是敬畏祂、並履行正義的人</a:t>
            </a:r>
            <a:r>
              <a:rPr lang="en-US" altLang="zh-TW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無論屬那一個民族</a:t>
            </a:r>
            <a:r>
              <a:rPr lang="en-US" altLang="zh-TW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祂都喜歡。</a:t>
            </a:r>
            <a:endParaRPr sz="44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153"/>
          <p:cNvSpPr txBox="1"/>
          <p:nvPr/>
        </p:nvSpPr>
        <p:spPr>
          <a:xfrm>
            <a:off x="396150" y="152245"/>
            <a:ext cx="83517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rgbClr val="002060"/>
              </a:buClr>
              <a:buSzPts val="6600"/>
            </a:pP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</a:t>
            </a:r>
            <a:r>
              <a:rPr lang="zh-TW" altLang="en-US" sz="4800" dirty="0">
                <a:latin typeface="DFKai-SB"/>
                <a:ea typeface="DFKai-SB"/>
                <a:cs typeface="DFKai-SB"/>
                <a:sym typeface="DFKai-SB"/>
              </a:rPr>
              <a:t>二 </a:t>
            </a:r>
            <a:r>
              <a:rPr lang="zh-TW" altLang="zh-TW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(continue)</a:t>
            </a:r>
            <a:endParaRPr lang="zh-TW" altLang="en-US" sz="4800" dirty="0">
              <a:latin typeface="DFKai-SB"/>
              <a:ea typeface="DFKai-SB"/>
              <a:cs typeface="DFKai-SB"/>
              <a:sym typeface="DFKai-SB"/>
            </a:endParaRPr>
          </a:p>
          <a:p>
            <a:pPr marL="457200" lvl="0">
              <a:spcBef>
                <a:spcPts val="560"/>
              </a:spcBef>
              <a:buSzPts val="4000"/>
            </a:pP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天主藉着萬民之主──</a:t>
            </a:r>
          </a:p>
          <a:p>
            <a:pPr marL="457200" lvl="0">
              <a:spcBef>
                <a:spcPts val="560"/>
              </a:spcBef>
              <a:buSzPts val="4000"/>
            </a:pP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耶穌基督</a:t>
            </a:r>
            <a:r>
              <a:rPr lang="en-US" altLang="zh-TW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宣講了和平的喜訊</a:t>
            </a:r>
            <a:r>
              <a:rPr lang="en-US" altLang="zh-TW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把這道先傳給以色列子民。你們都知道</a:t>
            </a:r>
            <a:r>
              <a:rPr lang="en-US" altLang="zh-TW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:</a:t>
            </a: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若翰宣講洗禮以後</a:t>
            </a:r>
            <a:r>
              <a:rPr lang="en-US" altLang="zh-TW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從加里肋亞開始</a:t>
            </a:r>
            <a:r>
              <a:rPr lang="en-US" altLang="zh-TW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直到猶太全境所發生的大事</a:t>
            </a:r>
            <a:r>
              <a:rPr lang="en-US" altLang="zh-TW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:</a:t>
            </a: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天主怎樣以聖神和大能傾注在納匝肋人耶穌身上</a:t>
            </a:r>
            <a:r>
              <a:rPr lang="en-US" altLang="zh-TW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endParaRPr sz="72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p14"/>
          <p:cNvSpPr txBox="1"/>
          <p:nvPr/>
        </p:nvSpPr>
        <p:spPr>
          <a:xfrm>
            <a:off x="396081" y="365107"/>
            <a:ext cx="8351700" cy="5986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002060"/>
              </a:buClr>
              <a:buSzPts val="7200"/>
            </a:pP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</a:t>
            </a:r>
            <a:r>
              <a:rPr lang="zh-TW" altLang="en-US" sz="4800" dirty="0">
                <a:latin typeface="DFKai-SB"/>
                <a:ea typeface="DFKai-SB"/>
                <a:cs typeface="DFKai-SB"/>
                <a:sym typeface="DFKai-SB"/>
              </a:rPr>
              <a:t>二 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(continue)</a:t>
            </a:r>
            <a:endParaRPr sz="4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2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>
              <a:spcBef>
                <a:spcPts val="560"/>
              </a:spcBef>
              <a:buSzPts val="4000"/>
            </a:pP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使祂走遍各地</a:t>
            </a:r>
            <a:r>
              <a:rPr lang="en-US" altLang="zh-TW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施恩行善</a:t>
            </a:r>
            <a:r>
              <a:rPr lang="en-US" altLang="zh-TW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治好所有受魔鬼控制的人</a:t>
            </a:r>
            <a:r>
              <a:rPr lang="en-US" altLang="zh-TW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因為天</a:t>
            </a:r>
          </a:p>
          <a:p>
            <a:pPr marL="457200" lvl="0">
              <a:spcBef>
                <a:spcPts val="560"/>
              </a:spcBef>
              <a:buSzPts val="4000"/>
            </a:pPr>
            <a:r>
              <a:rPr lang="zh-TW" altLang="en-US" sz="44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主同祂在一起。」──上主的聖言。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1" i="0" u="none" strike="noStrike" cap="none" dirty="0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Times New Roman"/>
              <a:buNone/>
            </a:pPr>
            <a:endParaRPr sz="72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p154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16"/>
          <p:cNvSpPr/>
          <p:nvPr/>
        </p:nvSpPr>
        <p:spPr>
          <a:xfrm>
            <a:off x="393739" y="908720"/>
            <a:ext cx="8351837" cy="37861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福  音  前  歡  呼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阿肋路亞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7"/>
          <p:cNvSpPr/>
          <p:nvPr/>
        </p:nvSpPr>
        <p:spPr>
          <a:xfrm>
            <a:off x="313614" y="256084"/>
            <a:ext cx="8491500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主禮：恭讀</a:t>
            </a:r>
            <a:endParaRPr sz="3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p18"/>
          <p:cNvSpPr/>
          <p:nvPr/>
        </p:nvSpPr>
        <p:spPr>
          <a:xfrm>
            <a:off x="326231" y="279480"/>
            <a:ext cx="8491500" cy="524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Arial"/>
              </a:rPr>
              <a:t>福     音</a:t>
            </a:r>
            <a:endParaRPr sz="4800" b="1" i="0" u="none" strike="noStrike" cap="none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sym typeface="Arial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恭讀聖瑪竇福音 </a:t>
            </a:r>
            <a:endParaRPr lang="en-US" altLang="zh-TW" sz="44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那時候</a:t>
            </a:r>
            <a:r>
              <a:rPr lang="en-US" altLang="zh-TW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耶穌從加里肋亞來到約旦河邊若翰那裡</a:t>
            </a:r>
            <a:r>
              <a:rPr lang="en-US" altLang="zh-TW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要接受他的洗禮</a:t>
            </a:r>
            <a:r>
              <a:rPr lang="en-US" altLang="zh-TW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但是若翰阻止祂說</a:t>
            </a:r>
            <a:r>
              <a:rPr lang="en-US" altLang="zh-TW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「我本來應當受祢的洗</a:t>
            </a:r>
            <a:r>
              <a:rPr lang="en-US" altLang="zh-TW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祢反而來找我嗎</a:t>
            </a:r>
            <a:r>
              <a:rPr lang="en-US" altLang="zh-TW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」</a:t>
            </a:r>
            <a:endParaRPr sz="44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19"/>
          <p:cNvSpPr/>
          <p:nvPr/>
        </p:nvSpPr>
        <p:spPr>
          <a:xfrm>
            <a:off x="326231" y="224343"/>
            <a:ext cx="8491500" cy="6863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4400" b="1" i="0" u="none" strike="noStrike" cap="none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Arial"/>
              </a:rPr>
              <a:t>福     音 (continue)</a:t>
            </a:r>
            <a:endParaRPr sz="4400" b="1" i="0" u="none" strike="noStrike" cap="none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sym typeface="Arial"/>
            </a:endParaRP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耶穌回答說</a:t>
            </a:r>
            <a:r>
              <a:rPr lang="en-US" altLang="zh-TW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「你就暫且這樣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做罷</a:t>
            </a:r>
            <a:r>
              <a:rPr lang="en-US" altLang="zh-TW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因為我們應該以這種方式、完全履行天主的旨意。」於是若翰就答應了祂。耶穌受洗以後</a:t>
            </a:r>
            <a:r>
              <a:rPr lang="en-US" altLang="zh-TW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立刻從水裡出來</a:t>
            </a:r>
            <a:r>
              <a:rPr lang="en-US" altLang="zh-TW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忽然天為祂開了。祂看見天主聖神</a:t>
            </a:r>
            <a:r>
              <a:rPr lang="en-US" altLang="zh-TW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好像鴿子一樣降下</a:t>
            </a:r>
            <a:r>
              <a:rPr lang="en-US" altLang="zh-TW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來到祂身上</a:t>
            </a:r>
            <a:r>
              <a:rPr lang="en-US" altLang="zh-TW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15"/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15"/>
          <p:cNvSpPr txBox="1"/>
          <p:nvPr/>
        </p:nvSpPr>
        <p:spPr>
          <a:xfrm>
            <a:off x="179390" y="692620"/>
            <a:ext cx="8706900" cy="60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天國眾子民，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上主家中的眾子女</a:t>
            </a:r>
            <a:endParaRPr sz="54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我們投奔天主聖父，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在主內，藉著聖神。</a:t>
            </a:r>
            <a:endParaRPr sz="5400" b="1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讓我們攀登全能上主的聖山，吾主天主的聖城，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到達那天上的耶路撒冷。</a:t>
            </a:r>
            <a:endParaRPr sz="54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91" name="Google Shape;591;p15"/>
          <p:cNvSpPr txBox="1"/>
          <p:nvPr/>
        </p:nvSpPr>
        <p:spPr>
          <a:xfrm>
            <a:off x="3203810" y="-99490"/>
            <a:ext cx="3000000" cy="1144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TW" sz="4800" b="1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天國子民</a:t>
            </a:r>
            <a:endParaRPr sz="48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92" name="Google Shape;592;p15"/>
          <p:cNvSpPr txBox="1"/>
          <p:nvPr/>
        </p:nvSpPr>
        <p:spPr>
          <a:xfrm>
            <a:off x="7614520" y="6356546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天國子民-1 of 3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p20"/>
          <p:cNvSpPr/>
          <p:nvPr/>
        </p:nvSpPr>
        <p:spPr>
          <a:xfrm>
            <a:off x="326231" y="208719"/>
            <a:ext cx="8491537" cy="55168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4400" b="1" i="0" u="none" strike="noStrike" cap="none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Arial"/>
              </a:rPr>
              <a:t>福     音 (continue)</a:t>
            </a:r>
            <a:endParaRPr sz="4400" b="1" i="0" u="none" strike="noStrike" cap="none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sym typeface="Arial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4400" b="1" i="0" u="none" strike="noStrike" cap="none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Arial"/>
              </a:rPr>
              <a:t>  </a:t>
            </a:r>
            <a:endParaRPr sz="4400" b="0" i="0" u="none" strike="noStrike" cap="none" dirty="0">
              <a:solidFill>
                <a:schemeClr val="dk1"/>
              </a:solidFill>
              <a:latin typeface="DFKai-SB" panose="03000509000000000000" pitchFamily="65" charset="-120"/>
              <a:ea typeface="DFKai-SB" panose="03000509000000000000" pitchFamily="65" charset="-120"/>
              <a:sym typeface="Arial"/>
            </a:endParaRP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又接着</a:t>
            </a:r>
            <a:r>
              <a:rPr lang="en-US" altLang="zh-TW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從天上有聲音說</a:t>
            </a:r>
            <a:r>
              <a:rPr lang="en-US" altLang="zh-TW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「這是我的愛子</a:t>
            </a:r>
            <a:r>
              <a:rPr lang="en-US" altLang="zh-TW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我所喜悅的。」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──上主的聖言。 </a:t>
            </a: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lang="zh-TW" altLang="en-US" sz="1200" dirty="0"/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endParaRPr sz="3800" b="1" i="0" u="none" strike="noStrike" cap="none" dirty="0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21"/>
          <p:cNvSpPr/>
          <p:nvPr/>
        </p:nvSpPr>
        <p:spPr>
          <a:xfrm>
            <a:off x="34925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—基督的福音—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28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23"/>
          <p:cNvSpPr txBox="1"/>
          <p:nvPr/>
        </p:nvSpPr>
        <p:spPr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天地萬物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無論有形無形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都是祂所創造的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7" name="Google Shape;747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   經</a:t>
            </a:r>
            <a:r>
              <a:rPr lang="zh-TW" sz="6600" b="1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5400" b="1">
                <a:solidFill>
                  <a:srgbClr val="FF0000"/>
                </a:solidFill>
              </a:rPr>
              <a:t>　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4"/>
          <p:cNvSpPr txBox="1"/>
          <p:nvPr/>
        </p:nvSpPr>
        <p:spPr>
          <a:xfrm>
            <a:off x="1025456" y="476250"/>
            <a:ext cx="5688012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我信唯一的主、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耶穌基督，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天主的獨生子。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祂在萬世之前，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由聖父所生。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25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祂是出自天主的天主，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出自光明的光明，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出自真天主的真天主。</a:t>
            </a:r>
            <a:endParaRPr sz="62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26"/>
          <p:cNvSpPr/>
          <p:nvPr/>
        </p:nvSpPr>
        <p:spPr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而非聖父所造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與聖父同性同體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萬物是藉著祂而造成的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27"/>
          <p:cNvSpPr/>
          <p:nvPr/>
        </p:nvSpPr>
        <p:spPr>
          <a:xfrm>
            <a:off x="538575" y="188925"/>
            <a:ext cx="8096700" cy="3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68" name="Google Shape;768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鞠 躬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9" name="Google Shape;769;p27"/>
          <p:cNvSpPr/>
          <p:nvPr/>
        </p:nvSpPr>
        <p:spPr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祂因聖神由童貞瑪利亞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Google Shape;774;p28"/>
          <p:cNvSpPr txBox="1"/>
          <p:nvPr/>
        </p:nvSpPr>
        <p:spPr>
          <a:xfrm>
            <a:off x="233375" y="404825"/>
            <a:ext cx="8743200" cy="56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p29"/>
          <p:cNvSpPr txBox="1"/>
          <p:nvPr/>
        </p:nvSpPr>
        <p:spPr>
          <a:xfrm>
            <a:off x="410334" y="436493"/>
            <a:ext cx="7200900" cy="575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p38"/>
          <p:cNvSpPr txBox="1"/>
          <p:nvPr/>
        </p:nvSpPr>
        <p:spPr>
          <a:xfrm>
            <a:off x="251400" y="-99490"/>
            <a:ext cx="8706900" cy="6832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天國眾子民，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上主家中的眾子女</a:t>
            </a:r>
            <a:endParaRPr sz="54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我們投奔天主聖父，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在主內，藉著聖神。</a:t>
            </a:r>
            <a:endParaRPr sz="54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讓我們偕同諸位天使一起高聲唱，虔誠頌揚上主榮光。</a:t>
            </a:r>
            <a:endParaRPr sz="5400" b="1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並偕同天主眾子女，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其名已刻在天上。</a:t>
            </a:r>
            <a:endParaRPr sz="54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99" name="Google Shape;599;p38"/>
          <p:cNvSpPr txBox="1"/>
          <p:nvPr/>
        </p:nvSpPr>
        <p:spPr>
          <a:xfrm>
            <a:off x="7755855" y="6378644"/>
            <a:ext cx="1389000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天國子民-2 of 3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30"/>
          <p:cNvSpPr txBox="1"/>
          <p:nvPr/>
        </p:nvSpPr>
        <p:spPr>
          <a:xfrm>
            <a:off x="556849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我信聖神，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祂是主及賦予生命者，由聖父聖子所共發。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祂和聖父聖子，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同受欽崇，同享光榮。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祂曾藉先知們發言。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31"/>
          <p:cNvSpPr txBox="1"/>
          <p:nvPr/>
        </p:nvSpPr>
        <p:spPr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至聖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90" name="Google Shape;790;p31"/>
          <p:cNvSpPr/>
          <p:nvPr/>
        </p:nvSpPr>
        <p:spPr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我承認赦罪的聖洗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只有一個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2"/>
          <p:cNvSpPr/>
          <p:nvPr/>
        </p:nvSpPr>
        <p:spPr>
          <a:xfrm>
            <a:off x="675931" y="1027181"/>
            <a:ext cx="6985000" cy="3449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5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信  友  禱  詞</a:t>
            </a: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領：我們同聲祈禱</a:t>
            </a:r>
            <a:endParaRPr sz="6600" b="1" i="0" u="none" strike="noStrike" cap="non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全體：求主俯聽我們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34"/>
          <p:cNvSpPr/>
          <p:nvPr/>
        </p:nvSpPr>
        <p:spPr>
          <a:xfrm>
            <a:off x="103031" y="103032"/>
            <a:ext cx="8944378" cy="683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7143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親愛的聖若瑟，天主的忠僕和聖家慈愛的守護者：</a:t>
            </a:r>
            <a:endParaRPr sz="6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我們懇求您的指引和代禱，好使我們能忠實地敬拜上主，勇敢地分享我們的信仰，慷慨地實踐慈悲與善行。</a:t>
            </a:r>
            <a:endParaRPr sz="6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60"/>
          <p:cNvSpPr/>
          <p:nvPr/>
        </p:nvSpPr>
        <p:spPr>
          <a:xfrm>
            <a:off x="346075" y="0"/>
            <a:ext cx="8766175" cy="7017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請協助我們成為傳播福音的使徒，隨時準備分享我們的時間，才能與財富。藉此擴展天主的國度，懇請您教導我們以謙卑和信賴的心接受基督，並在聖體聖事中敬拜祂。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156"/>
          <p:cNvSpPr/>
          <p:nvPr/>
        </p:nvSpPr>
        <p:spPr>
          <a:xfrm>
            <a:off x="346075" y="0"/>
            <a:ext cx="8766175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慈愛的聖若瑟，請護佑我們避免罪惡的玷污，幫助我們抵禦黑暗的勢力。我們謙卑地請求您透過主耶穌基督，向天父表達我們的祈禱。阿們。</a:t>
            </a:r>
            <a:endParaRPr sz="6000" b="1" i="0" u="none" strike="noStrike" cap="none">
              <a:solidFill>
                <a:srgbClr val="00006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2" name="Google Shape;822;g3b0d598f3c5_0_0"/>
          <p:cNvSpPr txBox="1"/>
          <p:nvPr/>
        </p:nvSpPr>
        <p:spPr>
          <a:xfrm>
            <a:off x="6395775" y="6367908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我的生命、吾主、獻給祢-1 of 2</a:t>
            </a:r>
            <a:endParaRPr sz="1200" b="0" i="0" u="none" strike="noStrike" cap="none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23" name="Google Shape;823;g3b0d598f3c5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824" name="Google Shape;824;g3b0d598f3c5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25" name="Google Shape;825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66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我的生命吾主獻給祢</a:t>
            </a:r>
            <a:endParaRPr sz="66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Google Shape;831;p157"/>
          <p:cNvSpPr txBox="1"/>
          <p:nvPr/>
        </p:nvSpPr>
        <p:spPr>
          <a:xfrm>
            <a:off x="791360" y="692620"/>
            <a:ext cx="7959000" cy="60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我的生命吾主獻給祢，</a:t>
            </a:r>
            <a:endParaRPr sz="54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我的生命獻給祢。</a:t>
            </a:r>
            <a:endParaRPr sz="54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因為一切全是祢所賜，</a:t>
            </a:r>
            <a:endParaRPr sz="54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我的生命獻給祢。</a:t>
            </a:r>
            <a:endParaRPr sz="54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我主必將引導我當我徬徨於岐路，祢曾慈聲召喚「跟隨我」我卻不顧。</a:t>
            </a:r>
            <a:endParaRPr sz="54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32" name="Google Shape;832;p157"/>
          <p:cNvSpPr txBox="1"/>
          <p:nvPr/>
        </p:nvSpPr>
        <p:spPr>
          <a:xfrm>
            <a:off x="1043510" y="34063"/>
            <a:ext cx="74547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 b="1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</a:t>
            </a:r>
            <a:endParaRPr sz="4800" b="1" i="0" u="none" strike="noStrike" cap="none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33" name="Google Shape;833;p157"/>
          <p:cNvSpPr txBox="1"/>
          <p:nvPr/>
        </p:nvSpPr>
        <p:spPr>
          <a:xfrm>
            <a:off x="6454500" y="6381410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我的生命、吾主、獻給祢-1 of 2</a:t>
            </a:r>
            <a:endParaRPr sz="12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158"/>
          <p:cNvSpPr txBox="1"/>
          <p:nvPr/>
        </p:nvSpPr>
        <p:spPr>
          <a:xfrm>
            <a:off x="683460" y="44530"/>
            <a:ext cx="8051400" cy="6647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我的生命吾主獻給祢，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我的生命獻給祢。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因為一切全是祢所賜，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我的生命獻給祢。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祢不辭千辛萬苦為了與人類同住，啊！願能讚美祢直到石爛海枯。</a:t>
            </a:r>
            <a:endParaRPr sz="60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40" name="Google Shape;840;p158"/>
          <p:cNvSpPr txBox="1"/>
          <p:nvPr/>
        </p:nvSpPr>
        <p:spPr>
          <a:xfrm>
            <a:off x="6732300" y="6453420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 b="0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我的生命、吾主、獻給祢-2 of 2</a:t>
            </a:r>
            <a:endParaRPr sz="1200" b="0" i="0" u="none" strike="noStrike" cap="none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56"/>
          <p:cNvSpPr txBox="1"/>
          <p:nvPr/>
        </p:nvSpPr>
        <p:spPr>
          <a:xfrm>
            <a:off x="179390" y="32461"/>
            <a:ext cx="8847000" cy="6832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天國眾子民，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上主家中的眾子女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我們投奔天主聖父，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在主內，藉著聖神。</a:t>
            </a:r>
            <a:endParaRPr sz="5400" b="1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讓我們趨赴審判萬民的天主，走近一切已成義的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聖潔善靈與新約中保，</a:t>
            </a:r>
            <a:endParaRPr sz="5400" b="1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我等主耶穌基督</a:t>
            </a:r>
            <a:endParaRPr sz="54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606" name="Google Shape;606;p56"/>
          <p:cNvSpPr txBox="1"/>
          <p:nvPr/>
        </p:nvSpPr>
        <p:spPr>
          <a:xfrm>
            <a:off x="7813800" y="6340625"/>
            <a:ext cx="1330200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天國子民-3 of 3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Google Shape;845;p39"/>
          <p:cNvSpPr txBox="1"/>
          <p:nvPr/>
        </p:nvSpPr>
        <p:spPr>
          <a:xfrm>
            <a:off x="398462" y="379210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各位教友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請你們祈禱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望全能的天主聖父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收納我和你們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共同奉獻的聖祭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40"/>
          <p:cNvSpPr txBox="1"/>
          <p:nvPr/>
        </p:nvSpPr>
        <p:spPr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為讚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也為我們和祂整個聖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Google Shape;855;p41"/>
          <p:cNvSpPr/>
          <p:nvPr/>
        </p:nvSpPr>
        <p:spPr>
          <a:xfrm>
            <a:off x="323850" y="1844675"/>
            <a:ext cx="8351838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以上所求是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靠我們的主基督。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56" name="Google Shape;856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2" name="Google Shape;862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3" name="Google Shape;863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感     恩     經</a:t>
            </a:r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9" name="Google Shape;869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0" name="Google Shape;870;p43"/>
          <p:cNvSpPr/>
          <p:nvPr/>
        </p:nvSpPr>
        <p:spPr>
          <a:xfrm>
            <a:off x="315913" y="3797714"/>
            <a:ext cx="8648700" cy="1106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萬有的主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祢的光榮充滿天地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奉主名而來的當受讚美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Arial"/>
                <a:ea typeface="Arial"/>
                <a:cs typeface="Arial"/>
                <a:sym typeface="Arial"/>
              </a:rPr>
              <a:t>成  聖  體  禮</a:t>
            </a:r>
            <a:endParaRPr/>
          </a:p>
        </p:txBody>
      </p:sp>
      <p:sp>
        <p:nvSpPr>
          <p:cNvPr id="881" name="Google Shape;881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【請跪下】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46"/>
          <p:cNvSpPr txBox="1"/>
          <p:nvPr/>
        </p:nvSpPr>
        <p:spPr>
          <a:xfrm>
            <a:off x="323850" y="814178"/>
            <a:ext cx="8713788" cy="474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我們傳報祢的聖死，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我們歌頌祢的復活，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我們期待祢光榮地來臨。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7"/>
          <p:cNvSpPr/>
          <p:nvPr/>
        </p:nvSpPr>
        <p:spPr>
          <a:xfrm>
            <a:off x="363606" y="484325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全能的天主聖父,愿一切崇敬和榮耀, 藉著基督, 偕同基督, 在基督內, 並聯合聖神, 都歸於祢, 直到永遠。</a:t>
            </a:r>
            <a:r>
              <a:rPr lang="zh-TW" sz="62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62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62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Google Shape;897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領   聖   體   禮</a:t>
            </a:r>
            <a:endParaRPr/>
          </a:p>
        </p:txBody>
      </p:sp>
      <p:sp>
        <p:nvSpPr>
          <p:cNvPr id="898" name="Google Shape;898;p48"/>
          <p:cNvSpPr txBox="1"/>
          <p:nvPr/>
        </p:nvSpPr>
        <p:spPr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：…… 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致     候     詞</a:t>
            </a:r>
            <a:endParaRPr/>
          </a:p>
        </p:txBody>
      </p:sp>
      <p:sp>
        <p:nvSpPr>
          <p:cNvPr id="612" name="Google Shape;612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因父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及聖神之名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3" name="Google Shape;613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" name="Google Shape;903;p49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求祢今天賞給我們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4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4" name="Google Shape;904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Google Shape;909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10" name="Google Shape;910;p50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  一切榮耀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p51"/>
          <p:cNvSpPr/>
          <p:nvPr/>
        </p:nvSpPr>
        <p:spPr>
          <a:xfrm>
            <a:off x="250824" y="0"/>
            <a:ext cx="8595001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祢是天主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永生永王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" name="Google Shape;920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願主的平安常與你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1" name="Google Shape;921;p52"/>
          <p:cNvSpPr txBox="1"/>
          <p:nvPr/>
        </p:nvSpPr>
        <p:spPr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2" name="Google Shape;922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Google Shape;927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求祢賜給我們平安。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7" name="Google Shape;937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38" name="Google Shape;938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請教友依序恭領聖體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g3aaa50201ad_0_0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4" name="Google Shape;944;g3aaa50201ad_0_0"/>
          <p:cNvSpPr txBox="1">
            <a:spLocks noGrp="1"/>
          </p:cNvSpPr>
          <p:nvPr>
            <p:ph type="title" idx="4294967295"/>
          </p:nvPr>
        </p:nvSpPr>
        <p:spPr>
          <a:xfrm>
            <a:off x="700062" y="257521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8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基督之光</a:t>
            </a:r>
            <a:endParaRPr sz="80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p159"/>
          <p:cNvSpPr txBox="1">
            <a:spLocks noGrp="1"/>
          </p:cNvSpPr>
          <p:nvPr>
            <p:ph type="title"/>
          </p:nvPr>
        </p:nvSpPr>
        <p:spPr>
          <a:xfrm>
            <a:off x="60483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基督之光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50" name="Google Shape;950;p159"/>
          <p:cNvSpPr txBox="1">
            <a:spLocks noGrp="1"/>
          </p:cNvSpPr>
          <p:nvPr>
            <p:ph type="body" idx="1"/>
          </p:nvPr>
        </p:nvSpPr>
        <p:spPr>
          <a:xfrm>
            <a:off x="179388" y="908050"/>
            <a:ext cx="8856662" cy="5832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基督之光已經降臨於世， </a:t>
            </a:r>
            <a:endParaRPr sz="54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基督之光已經降臨於世。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1800"/>
              <a:buNone/>
            </a:pPr>
            <a:r>
              <a:rPr lang="zh-TW" sz="540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1. </a:t>
            </a: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眾人必須重生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方能見天主之國 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水及聖神領吾人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度主愛中之新生命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51" name="Google Shape;951;p159"/>
          <p:cNvSpPr txBox="1"/>
          <p:nvPr/>
        </p:nvSpPr>
        <p:spPr>
          <a:xfrm>
            <a:off x="5670819" y="634047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基督之光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3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Google Shape;956;p160"/>
          <p:cNvSpPr txBox="1">
            <a:spLocks noGrp="1"/>
          </p:cNvSpPr>
          <p:nvPr>
            <p:ph type="title"/>
          </p:nvPr>
        </p:nvSpPr>
        <p:spPr>
          <a:xfrm>
            <a:off x="60483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基督之光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57" name="Google Shape;957;p160"/>
          <p:cNvSpPr txBox="1">
            <a:spLocks noGrp="1"/>
          </p:cNvSpPr>
          <p:nvPr>
            <p:ph type="body" idx="1"/>
          </p:nvPr>
        </p:nvSpPr>
        <p:spPr>
          <a:xfrm>
            <a:off x="179388" y="908050"/>
            <a:ext cx="8856662" cy="5832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基督之光已經降臨於世， </a:t>
            </a:r>
            <a:endParaRPr sz="54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基督之光已經降臨於世。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2. 主出於其愛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為世人而犧牲其獨子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因此 凡信祂的人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必獲得永恆的生命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5400"/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58" name="Google Shape;958;p160"/>
          <p:cNvSpPr txBox="1"/>
          <p:nvPr/>
        </p:nvSpPr>
        <p:spPr>
          <a:xfrm>
            <a:off x="5741653" y="6457950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基督之光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 of 3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3"/>
          <p:cNvSpPr txBox="1"/>
          <p:nvPr/>
        </p:nvSpPr>
        <p:spPr>
          <a:xfrm>
            <a:off x="179400" y="661362"/>
            <a:ext cx="87966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主禮：願天父的慈愛，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基督的聖寵，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聖神的恩賜，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與你們同在。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" name="Google Shape;963;p161"/>
          <p:cNvSpPr txBox="1">
            <a:spLocks noGrp="1"/>
          </p:cNvSpPr>
          <p:nvPr>
            <p:ph type="title"/>
          </p:nvPr>
        </p:nvSpPr>
        <p:spPr>
          <a:xfrm>
            <a:off x="60483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基督之光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64" name="Google Shape;964;p161"/>
          <p:cNvSpPr txBox="1">
            <a:spLocks noGrp="1"/>
          </p:cNvSpPr>
          <p:nvPr>
            <p:ph type="body" idx="1"/>
          </p:nvPr>
        </p:nvSpPr>
        <p:spPr>
          <a:xfrm>
            <a:off x="179388" y="908050"/>
            <a:ext cx="8856662" cy="5832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基督之光已經降臨於世， </a:t>
            </a:r>
            <a:endParaRPr sz="54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基督之光已經降臨於世。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/>
              <a:t>3</a:t>
            </a: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. 天主之光已經臨吾身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因此 我們必得救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吾與耶穌基督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由罪惡陰霾步向光榮</a:t>
            </a: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65" name="Google Shape;965;p161"/>
          <p:cNvSpPr txBox="1"/>
          <p:nvPr/>
        </p:nvSpPr>
        <p:spPr>
          <a:xfrm>
            <a:off x="5735212" y="6404714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基督之光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 of 3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p57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，……</a:t>
            </a: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以上所求是靠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我們的主基督</a:t>
            </a:r>
            <a:r>
              <a:rPr lang="zh-TW" sz="4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72" name="Google Shape;972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Google Shape;977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全體：阿們。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8" name="Google Shape;978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9" name="Google Shape;979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" name="Google Shape;984;p59"/>
          <p:cNvSpPr txBox="1"/>
          <p:nvPr/>
        </p:nvSpPr>
        <p:spPr>
          <a:xfrm>
            <a:off x="795338" y="1700213"/>
            <a:ext cx="83058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5" name="Google Shape;985;p59"/>
          <p:cNvSpPr/>
          <p:nvPr/>
        </p:nvSpPr>
        <p:spPr>
          <a:xfrm>
            <a:off x="624754" y="4903354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1" name="Google Shape;991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60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信賴耶穌心中就有平安</a:t>
            </a:r>
            <a:endParaRPr sz="60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Google Shape;996;p162"/>
          <p:cNvSpPr txBox="1">
            <a:spLocks noGrp="1"/>
          </p:cNvSpPr>
          <p:nvPr>
            <p:ph type="title"/>
          </p:nvPr>
        </p:nvSpPr>
        <p:spPr>
          <a:xfrm>
            <a:off x="60483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97" name="Google Shape;997;p162"/>
          <p:cNvSpPr txBox="1">
            <a:spLocks noGrp="1"/>
          </p:cNvSpPr>
          <p:nvPr>
            <p:ph type="body" idx="1"/>
          </p:nvPr>
        </p:nvSpPr>
        <p:spPr>
          <a:xfrm>
            <a:off x="179388" y="908050"/>
            <a:ext cx="8856662" cy="5832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1.春風吹起十里百花香，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春天的活力多奔放，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神的兒女臉上露出歡笑，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喜氣樂洋洋，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神的應許使他有盼望。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98" name="Google Shape;998;p162"/>
          <p:cNvSpPr txBox="1"/>
          <p:nvPr/>
        </p:nvSpPr>
        <p:spPr>
          <a:xfrm>
            <a:off x="5148263" y="6237288"/>
            <a:ext cx="3744912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信賴耶穌心中就有平安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p163"/>
          <p:cNvSpPr txBox="1">
            <a:spLocks noGrp="1"/>
          </p:cNvSpPr>
          <p:nvPr>
            <p:ph type="title"/>
          </p:nvPr>
        </p:nvSpPr>
        <p:spPr>
          <a:xfrm>
            <a:off x="60483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04" name="Google Shape;1004;p163"/>
          <p:cNvSpPr txBox="1">
            <a:spLocks noGrp="1"/>
          </p:cNvSpPr>
          <p:nvPr>
            <p:ph type="body" idx="1"/>
          </p:nvPr>
        </p:nvSpPr>
        <p:spPr>
          <a:xfrm>
            <a:off x="179388" y="812800"/>
            <a:ext cx="8856662" cy="5830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 生命好似一滴朝露，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轉眼就不知去向，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何必為生命憂傷！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心中有主亮光，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重新得著力量，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信賴耶穌心中就有平安。</a:t>
            </a: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05" name="Google Shape;1005;p163"/>
          <p:cNvSpPr txBox="1"/>
          <p:nvPr/>
        </p:nvSpPr>
        <p:spPr>
          <a:xfrm>
            <a:off x="5148263" y="6237288"/>
            <a:ext cx="3744912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信賴耶穌心中就有平安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164"/>
          <p:cNvSpPr txBox="1">
            <a:spLocks noGrp="1"/>
          </p:cNvSpPr>
          <p:nvPr>
            <p:ph type="title"/>
          </p:nvPr>
        </p:nvSpPr>
        <p:spPr>
          <a:xfrm>
            <a:off x="60483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1" name="Google Shape;1011;p164"/>
          <p:cNvSpPr txBox="1">
            <a:spLocks noGrp="1"/>
          </p:cNvSpPr>
          <p:nvPr>
            <p:ph type="body" idx="1"/>
          </p:nvPr>
        </p:nvSpPr>
        <p:spPr>
          <a:xfrm>
            <a:off x="179388" y="989013"/>
            <a:ext cx="8856662" cy="561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2. 讓我們珍惜好時光，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春天已帶來新希望，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神的兒女臉上露出歡笑，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喜氣樂洋洋，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神的應許使他有盼望。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2" name="Google Shape;1012;p164"/>
          <p:cNvSpPr txBox="1"/>
          <p:nvPr/>
        </p:nvSpPr>
        <p:spPr>
          <a:xfrm>
            <a:off x="5148263" y="6237288"/>
            <a:ext cx="3744912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信賴耶穌心中就有平安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p165"/>
          <p:cNvSpPr txBox="1">
            <a:spLocks noGrp="1"/>
          </p:cNvSpPr>
          <p:nvPr>
            <p:ph type="title"/>
          </p:nvPr>
        </p:nvSpPr>
        <p:spPr>
          <a:xfrm>
            <a:off x="60483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8" name="Google Shape;1018;p165"/>
          <p:cNvSpPr txBox="1">
            <a:spLocks noGrp="1"/>
          </p:cNvSpPr>
          <p:nvPr>
            <p:ph type="body" idx="1"/>
          </p:nvPr>
        </p:nvSpPr>
        <p:spPr>
          <a:xfrm>
            <a:off x="179388" y="804863"/>
            <a:ext cx="8856662" cy="5832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接受耶穌的救恩，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把握生命的方向，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不再為明天憂傷！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心中有主亮光，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明天充滿希望，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信賴耶穌心中就有平安。</a:t>
            </a: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9" name="Google Shape;1019;p165"/>
          <p:cNvSpPr txBox="1"/>
          <p:nvPr/>
        </p:nvSpPr>
        <p:spPr>
          <a:xfrm>
            <a:off x="5148263" y="6237288"/>
            <a:ext cx="3744912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信賴耶穌心中就有平安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4"/>
          <p:cNvSpPr txBox="1"/>
          <p:nvPr/>
        </p:nvSpPr>
        <p:spPr>
          <a:xfrm>
            <a:off x="251460" y="0"/>
            <a:ext cx="8321040" cy="7209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各位教友，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現在我們大家認罪，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虔誠地舉行聖祭。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4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(靜默片刻)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5"/>
          <p:cNvSpPr/>
          <p:nvPr/>
        </p:nvSpPr>
        <p:spPr>
          <a:xfrm>
            <a:off x="917575" y="476250"/>
            <a:ext cx="7615238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我向全能的天主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和各位教友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承認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我在思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言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行為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上的過失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23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3743</Words>
  <Application>Microsoft Office PowerPoint</Application>
  <PresentationFormat>On-screen Show (4:3)</PresentationFormat>
  <Paragraphs>375</Paragraphs>
  <Slides>78</Slides>
  <Notes>75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78</vt:i4>
      </vt:variant>
    </vt:vector>
  </HeadingPairs>
  <TitlesOfParts>
    <vt:vector size="93" baseType="lpstr">
      <vt:lpstr>DFKai-SB</vt:lpstr>
      <vt:lpstr>Microsoft YaHei</vt:lpstr>
      <vt:lpstr>PMingLiu</vt:lpstr>
      <vt:lpstr>PMingLiu-ExtB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23_預設簡報設計</vt:lpstr>
      <vt:lpstr>PowerPoint Presentation</vt:lpstr>
      <vt:lpstr>天國子民</vt:lpstr>
      <vt:lpstr>PowerPoint Presentation</vt:lpstr>
      <vt:lpstr>PowerPoint Presentation</vt:lpstr>
      <vt:lpstr>PowerPoint Presentation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基督之光</vt:lpstr>
      <vt:lpstr>基督之光</vt:lpstr>
      <vt:lpstr>基督之光</vt:lpstr>
      <vt:lpstr>基督之光</vt:lpstr>
      <vt:lpstr>PowerPoint Presentation</vt:lpstr>
      <vt:lpstr>PowerPoint Presentation</vt:lpstr>
      <vt:lpstr>PowerPoint Presentation</vt:lpstr>
      <vt:lpstr>信賴耶穌心中就有平安</vt:lpstr>
      <vt:lpstr>信賴耶穌心中就有平安</vt:lpstr>
      <vt:lpstr>信賴耶穌心中就有平安</vt:lpstr>
      <vt:lpstr>信賴耶穌心中就有平安</vt:lpstr>
      <vt:lpstr>信賴耶穌心中就有平安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Scurffy Gau</cp:lastModifiedBy>
  <cp:revision>2</cp:revision>
  <dcterms:created xsi:type="dcterms:W3CDTF">2011-12-14T12:22:07Z</dcterms:created>
  <dcterms:modified xsi:type="dcterms:W3CDTF">2026-01-10T19:40:25Z</dcterms:modified>
</cp:coreProperties>
</file>