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0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332" r:id="rId18"/>
    <p:sldId id="335" r:id="rId19"/>
    <p:sldId id="333" r:id="rId20"/>
    <p:sldId id="336" r:id="rId21"/>
    <p:sldId id="334" r:id="rId22"/>
    <p:sldId id="337" r:id="rId23"/>
    <p:sldId id="266" r:id="rId24"/>
    <p:sldId id="267" r:id="rId25"/>
    <p:sldId id="324" r:id="rId26"/>
    <p:sldId id="325" r:id="rId27"/>
    <p:sldId id="326" r:id="rId28"/>
    <p:sldId id="327" r:id="rId29"/>
    <p:sldId id="328" r:id="rId30"/>
    <p:sldId id="268" r:id="rId31"/>
    <p:sldId id="269" r:id="rId32"/>
    <p:sldId id="329" r:id="rId33"/>
    <p:sldId id="330" r:id="rId34"/>
    <p:sldId id="270" r:id="rId35"/>
    <p:sldId id="271" r:id="rId36"/>
    <p:sldId id="272" r:id="rId37"/>
    <p:sldId id="273" r:id="rId38"/>
    <p:sldId id="274" r:id="rId39"/>
    <p:sldId id="275" r:id="rId40"/>
    <p:sldId id="276" r:id="rId41"/>
    <p:sldId id="277" r:id="rId42"/>
    <p:sldId id="331" r:id="rId43"/>
    <p:sldId id="278" r:id="rId44"/>
    <p:sldId id="279" r:id="rId45"/>
    <p:sldId id="280" r:id="rId46"/>
    <p:sldId id="281" r:id="rId47"/>
    <p:sldId id="282" r:id="rId48"/>
    <p:sldId id="283" r:id="rId49"/>
    <p:sldId id="284" r:id="rId50"/>
    <p:sldId id="285" r:id="rId51"/>
    <p:sldId id="286" r:id="rId52"/>
    <p:sldId id="287" r:id="rId53"/>
    <p:sldId id="288" r:id="rId54"/>
    <p:sldId id="289" r:id="rId55"/>
    <p:sldId id="290" r:id="rId56"/>
    <p:sldId id="291" r:id="rId57"/>
    <p:sldId id="292" r:id="rId58"/>
    <p:sldId id="293" r:id="rId59"/>
    <p:sldId id="294" r:id="rId60"/>
    <p:sldId id="295" r:id="rId61"/>
    <p:sldId id="296" r:id="rId62"/>
    <p:sldId id="297" r:id="rId63"/>
    <p:sldId id="298" r:id="rId64"/>
    <p:sldId id="299" r:id="rId65"/>
    <p:sldId id="300" r:id="rId66"/>
    <p:sldId id="301" r:id="rId67"/>
    <p:sldId id="302" r:id="rId68"/>
    <p:sldId id="303" r:id="rId69"/>
    <p:sldId id="304" r:id="rId70"/>
    <p:sldId id="305" r:id="rId71"/>
    <p:sldId id="306" r:id="rId72"/>
    <p:sldId id="307" r:id="rId73"/>
    <p:sldId id="308" r:id="rId74"/>
    <p:sldId id="309" r:id="rId75"/>
    <p:sldId id="310" r:id="rId76"/>
    <p:sldId id="311" r:id="rId77"/>
    <p:sldId id="312" r:id="rId78"/>
    <p:sldId id="313" r:id="rId79"/>
    <p:sldId id="314" r:id="rId80"/>
    <p:sldId id="315" r:id="rId81"/>
    <p:sldId id="316" r:id="rId82"/>
    <p:sldId id="317" r:id="rId83"/>
    <p:sldId id="318" r:id="rId84"/>
    <p:sldId id="319" r:id="rId85"/>
    <p:sldId id="320" r:id="rId86"/>
    <p:sldId id="321" r:id="rId87"/>
    <p:sldId id="322" r:id="rId88"/>
    <p:sldId id="323" r:id="rId8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1" roundtripDataSignature="AMtx7miERYj4fbp8cRLQ1JRo3rQRWA8J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8" y="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notesMaster" Target="notesMasters/notesMaster1.xml"/><Relationship Id="rId95" Type="http://schemas.openxmlformats.org/officeDocument/2006/relationships/tableStyles" Target="tableStyles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6" name="Google Shape;6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4" name="Google Shape;63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0" name="Google Shape;64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6" name="Google Shape;64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1" name="Google Shape;6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2" name="Google Shape;66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7" name="Google Shape;66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2" name="Google Shape;6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7" name="Google Shape;677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8" name="Google Shape;678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8" name="Google Shape;68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3" name="Google Shape;69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1">
          <a:extLst>
            <a:ext uri="{FF2B5EF4-FFF2-40B4-BE49-F238E27FC236}">
              <a16:creationId xmlns:a16="http://schemas.microsoft.com/office/drawing/2014/main" id="{84F14563-6C45-4202-B8A7-7D2125776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20:notes">
            <a:extLst>
              <a:ext uri="{FF2B5EF4-FFF2-40B4-BE49-F238E27FC236}">
                <a16:creationId xmlns:a16="http://schemas.microsoft.com/office/drawing/2014/main" id="{A4708F37-FD67-53A5-3401-9B57BB68DE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3" name="Google Shape;693;p20:notes">
            <a:extLst>
              <a:ext uri="{FF2B5EF4-FFF2-40B4-BE49-F238E27FC236}">
                <a16:creationId xmlns:a16="http://schemas.microsoft.com/office/drawing/2014/main" id="{74DEA687-BEE7-F6C8-198F-C0A3A6D16A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709265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8" name="Google Shape;69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3" name="Google Shape;70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0" name="Google Shape;72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5" name="Google Shape;72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g3aa92dfece9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6" name="Google Shape;586;g3aa92dfece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0" name="Google Shape;73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7" name="Google Shape;73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2" name="Google Shape;742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7" name="Google Shape;74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2" name="Google Shape;75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8" name="Google Shape;75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3" name="Google Shape;76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8" name="Google Shape;768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3" name="Google Shape;77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3" name="Google Shape;5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g3aa94af58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8" name="Google Shape;788;g3aa94af582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g3aa94af582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altLang="zh-TW"/>
              <a:t>54</a:t>
            </a:fld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g3aa94af582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8" name="Google Shape;798;g3aa94af582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g3aa94af582d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altLang="zh-TW"/>
              <a:t>55</a:t>
            </a:fld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5" name="Google Shape;80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0" name="Google Shape;810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5" name="Google Shape;815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8" name="Google Shape;82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Google Shape;834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5" name="Google Shape;835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0" name="Google Shape;840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0" name="Google Shape;6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6" name="Google Shape;846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1" name="Google Shape;85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56" name="Google Shape;856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7" name="Google Shape;857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3" name="Google Shape;863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9" name="Google Shape;869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5" name="Google Shape;87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0" name="Google Shape;880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7" name="Google Shape;887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5" name="Google Shape;6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g3aaa50201a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1" name="Google Shape;911;g3aaa50201a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g3aaa50201a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7" name="Google Shape;917;g3aaa50201ad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g3aaa50201ad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3" name="Google Shape;923;g3aaa50201ad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29" name="Google Shape;929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0" name="Google Shape;930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6" name="Google Shape;936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3" name="Google Shape;943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9" name="Google Shape;949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g3aaa5f67095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7" name="Google Shape;957;g3aaa5f67095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f67095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3" name="Google Shape;963;g3aaa5f67095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0" name="Google Shape;6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0" name="Google Shape;6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1" name="Google Shape;501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4" name="Google Shape;504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05" name="Google Shape;505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1" name="Google Shape;51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readbible.org/Members/Bona/For-Bible/GosepelsMeaning/sundaygosepel/Year_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7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8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0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5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5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1246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3800" b="0" i="0" u="sng" strike="noStrike" cap="none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禮儀年甲年</a:t>
            </a:r>
            <a:r>
              <a:rPr lang="zh-TW" sz="3800" b="0" i="0" u="sng" strike="noStrike" cap="none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將臨期第</a:t>
            </a:r>
            <a:r>
              <a:rPr lang="zh-TW" sz="3800" u="sng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二</a:t>
            </a:r>
            <a:r>
              <a:rPr lang="zh-TW" sz="3800" b="0" i="0" u="sng" strike="noStrike" cap="none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主日</a:t>
            </a:r>
            <a:endParaRPr sz="3800" b="0" i="0" u="sng" strike="noStrike" cap="none" dirty="0">
              <a:solidFill>
                <a:schemeClr val="dk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698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請關掉手機或轉至振動位置,準備好心靈,彌撒即將開始。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B0E55-BBF3-9820-3C41-62C4EA119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09728"/>
            <a:ext cx="7772400" cy="6217920"/>
          </a:xfrm>
        </p:spPr>
        <p:txBody>
          <a:bodyPr/>
          <a:lstStyle/>
          <a:p>
            <a:pPr algn="l"/>
            <a:r>
              <a:rPr lang="zh-TW" altLang="en-US" sz="4800" u="sng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光榮頌</a:t>
            </a:r>
            <a:br>
              <a:rPr lang="zh-TW" altLang="en-US" sz="4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天主在天受光榮。主愛的人在世享平安。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天主在天受光榮。主愛的人在世享平安。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 主、天主、天上的君王、全能的天主聖父， 我們為了祢無上的光榮， 讚美祢、稱頌祢、朝拜祢、顯揚祢、感謝祢。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zh-TW" alt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0514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BF972-B83B-663F-84FC-B1A3EAFC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108448"/>
          </a:xfrm>
        </p:spPr>
        <p:txBody>
          <a:bodyPr/>
          <a:lstStyle/>
          <a:p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天主在天受光榮。主愛的人在世享平安。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天主在天受光榮。主愛的人在世享平安。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02342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C9F755-55DB-8217-FE47-DDFB9E5DFBF6}"/>
              </a:ext>
            </a:extLst>
          </p:cNvPr>
          <p:cNvSpPr txBox="1"/>
          <p:nvPr/>
        </p:nvSpPr>
        <p:spPr>
          <a:xfrm>
            <a:off x="316992" y="649093"/>
            <a:ext cx="827836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主、耶穌基督、獨生子； </a:t>
            </a:r>
            <a:endParaRPr lang="en-US" altLang="zh-TW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主、天主、天主的羔羊，聖父之子；</a:t>
            </a:r>
            <a:endParaRPr lang="en-US" altLang="zh-TW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除免世罪者，求祢垂憐我們。 除免世罪者，求祢俯聽我們的祈禱。</a:t>
            </a:r>
            <a:endParaRPr lang="en-US" altLang="zh-TW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4465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F2DF9-2365-5C4F-73D8-B3D4CE929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742432"/>
          </a:xfrm>
        </p:spPr>
        <p:txBody>
          <a:bodyPr/>
          <a:lstStyle/>
          <a:p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天主在天受光榮。主愛的人在世享平安。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天主在天受光榮。主愛的人在世享平安。 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坐在聖父之右者，求祢垂憐我們；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60442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4F79D-6C19-9D16-9CEF-2EAA6075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437632"/>
          </a:xfrm>
        </p:spPr>
        <p:txBody>
          <a:bodyPr/>
          <a:lstStyle/>
          <a:p>
            <a:pPr algn="l"/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因為只有祢是聖的，只有祢是主，只有祢是至高無上的。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天主在天受光榮。主愛的人在世享平安。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天主在天受光榮。主愛的人在世享平安。</a:t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耶穌基督，祢和聖神，同享天主聖父的光榮。</a:t>
            </a:r>
            <a:r>
              <a:rPr lang="zh-TW" altLang="zh-TW" sz="4800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en-US" altLang="zh-TW" sz="4800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zh-TW" altLang="zh-TW" sz="4800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4987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3F869-7065-4BBF-459B-74BAF12E2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4194048"/>
          </a:xfrm>
        </p:spPr>
        <p:txBody>
          <a:bodyPr/>
          <a:lstStyle/>
          <a:p>
            <a:pPr algn="l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天主在天受光榮。主愛的人在世享平安。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天主在天受光榮。主愛的人在世享平安。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1846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9"/>
          <p:cNvSpPr txBox="1"/>
          <p:nvPr/>
        </p:nvSpPr>
        <p:spPr>
          <a:xfrm>
            <a:off x="323850" y="3333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9"/>
          <p:cNvSpPr txBox="1"/>
          <p:nvPr/>
        </p:nvSpPr>
        <p:spPr>
          <a:xfrm>
            <a:off x="395288" y="1844675"/>
            <a:ext cx="8280400" cy="557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643" name="Google Shape;643;p10"/>
          <p:cNvSpPr txBox="1"/>
          <p:nvPr/>
        </p:nvSpPr>
        <p:spPr>
          <a:xfrm>
            <a:off x="539750" y="1773238"/>
            <a:ext cx="8064600" cy="495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zh-TW" sz="6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一</a:t>
            </a: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lvl="0" indent="-457200">
              <a:spcBef>
                <a:spcPts val="560"/>
              </a:spcBef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zh-TW" altLang="en-US" sz="40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阿摩茲的兒子依撒意亞，關於猶大和耶路撒冷所見的事情：</a:t>
            </a:r>
          </a:p>
          <a:p>
            <a:pPr marL="457200" lvl="0" indent="-457200">
              <a:spcBef>
                <a:spcPts val="560"/>
              </a:spcBef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zh-TW" altLang="en-US" sz="40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到末日，上主的聖殿山，必要矗立在群山之上，超乎一切山岳；萬民都要向它湧來。將有許多民族前去，說：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439616" y="345831"/>
            <a:ext cx="8475783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zh-TW" altLang="en-US" sz="4800" dirty="0">
                <a:latin typeface="DFKai-SB"/>
                <a:ea typeface="DFKai-SB"/>
                <a:cs typeface="DFKai-SB"/>
                <a:sym typeface="DFKai-SB"/>
              </a:rPr>
              <a:t>一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r>
              <a:rPr lang="en-US" altLang="zh-TW" sz="4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(continue)</a:t>
            </a:r>
          </a:p>
          <a:p>
            <a:pPr algn="ctr"/>
            <a:endParaRPr lang="en-US" altLang="zh-TW" sz="4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ctr"/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「來！我們攀登上主的聖山，往雅各伯天主的聖殿去！他必指示我們他的道路，教導我們遵行他的途徑。因為法律將出自熙雍，上主的話將出自耶路撒冷。」</a:t>
            </a:r>
          </a:p>
          <a:p>
            <a:pPr algn="ctr"/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他將統治萬邦，治理眾民；致使眾人都把自己的刀劍，鑄成鋤頭，將自己的槍矛，製成鐮刀；</a:t>
            </a:r>
            <a:endParaRPr lang="en-US" altLang="zh-TW" sz="48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10575" y="1841700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aa92dfece9_0_0"/>
          <p:cNvSpPr txBox="1"/>
          <p:nvPr/>
        </p:nvSpPr>
        <p:spPr>
          <a:xfrm>
            <a:off x="319375" y="2138883"/>
            <a:ext cx="8622900" cy="41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Maranatha	! 主基督請來！</a:t>
            </a:r>
            <a:endParaRPr sz="37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我是葉瑟的根苗達味後裔，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明亮的曉明之星，上主之光。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Maranatha！主基督請來！</a:t>
            </a:r>
            <a:endParaRPr sz="37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聖神與新娘齊說：「請來」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 願凡聞其聲者亦說：「請來！」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92dfece9_0_0"/>
          <p:cNvSpPr txBox="1"/>
          <p:nvPr/>
        </p:nvSpPr>
        <p:spPr>
          <a:xfrm>
            <a:off x="2937525" y="1098183"/>
            <a:ext cx="30000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主請來</a:t>
            </a:r>
            <a:endParaRPr sz="480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主請來-1 of 2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3" name="Google Shape;583;g3aa92dfece9_0_0"/>
          <p:cNvSpPr/>
          <p:nvPr/>
        </p:nvSpPr>
        <p:spPr>
          <a:xfrm>
            <a:off x="504000" y="372525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103A8-6D9E-5456-8CE3-F569564B7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609600"/>
            <a:ext cx="7965831" cy="5896708"/>
          </a:xfrm>
        </p:spPr>
        <p:txBody>
          <a:bodyPr/>
          <a:lstStyle/>
          <a:p>
            <a:br>
              <a:rPr lang="en-US" altLang="zh-TW" dirty="0"/>
            </a:b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3E533D-E901-5080-03EB-618B9444D410}"/>
              </a:ext>
            </a:extLst>
          </p:cNvPr>
          <p:cNvSpPr txBox="1"/>
          <p:nvPr/>
        </p:nvSpPr>
        <p:spPr>
          <a:xfrm>
            <a:off x="492370" y="274290"/>
            <a:ext cx="8563705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zh-TW" altLang="en-US" sz="4800" dirty="0">
                <a:latin typeface="DFKai-SB"/>
                <a:ea typeface="DFKai-SB"/>
                <a:cs typeface="DFKai-SB"/>
                <a:sym typeface="DFKai-SB"/>
              </a:rPr>
              <a:t>一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r>
              <a:rPr lang="en-US" altLang="zh-TW" sz="4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(continue)</a:t>
            </a:r>
          </a:p>
          <a:p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民族與民族，不再持刀相向，人也不再學習戰鬥。</a:t>
            </a:r>
          </a:p>
          <a:p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雅各伯家！來！讓我們在上主的光明中行走吧！</a:t>
            </a:r>
            <a:endParaRPr lang="en-US" altLang="zh-TW" sz="3800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sym typeface="PMingLiu"/>
            </a:endParaRPr>
          </a:p>
          <a:p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那一天，由葉瑟的樹幹將生出一個嫩枝；由它的樹根將發出一個幼芽。上主的神，智慧和聰敏的神，超見和剛毅的神，明達和敬畏上主的神，將住在他內。</a:t>
            </a: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【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他將以敬畏上主為快慰。</a:t>
            </a: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】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0026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F60766-D069-ED80-E6A2-6C28DA908298}"/>
              </a:ext>
            </a:extLst>
          </p:cNvPr>
          <p:cNvSpPr txBox="1"/>
          <p:nvPr/>
        </p:nvSpPr>
        <p:spPr>
          <a:xfrm>
            <a:off x="228600" y="545123"/>
            <a:ext cx="8915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zh-TW" altLang="en-US" sz="3800" dirty="0">
                <a:latin typeface="DFKai-SB"/>
                <a:ea typeface="DFKai-SB"/>
                <a:cs typeface="DFKai-SB"/>
                <a:sym typeface="DFKai-SB"/>
              </a:rPr>
              <a:t>一</a:t>
            </a:r>
            <a:r>
              <a:rPr lang="zh-TW" altLang="en-US" sz="3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r>
              <a:rPr lang="en-US" altLang="zh-TW" sz="3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(continue)</a:t>
            </a:r>
          </a:p>
          <a:p>
            <a:pPr algn="ctr"/>
            <a:endParaRPr lang="en-US" altLang="zh-TW" sz="3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PMingLiu"/>
              </a:rPr>
              <a:t>他必不照他眼見的，施行審訊，也不按他耳聞的，執行判斷。他將以正義，審訊微賤者，以公理，判斷世上的謙卑者，以他口中的棍杖，打擊暴戾者，以他唇邊的氣息，誅殺邪惡者。</a:t>
            </a:r>
          </a:p>
          <a:p>
            <a:pPr algn="ctr"/>
            <a:endParaRPr lang="en-US" altLang="zh-TW" sz="3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27380772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C77711A-4B98-C2BF-AA1C-290964BD56A3}"/>
              </a:ext>
            </a:extLst>
          </p:cNvPr>
          <p:cNvSpPr txBox="1"/>
          <p:nvPr/>
        </p:nvSpPr>
        <p:spPr>
          <a:xfrm>
            <a:off x="527538" y="228599"/>
            <a:ext cx="8088923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zh-TW" altLang="en-US" sz="3800" dirty="0">
                <a:latin typeface="DFKai-SB"/>
                <a:ea typeface="DFKai-SB"/>
                <a:cs typeface="DFKai-SB"/>
                <a:sym typeface="DFKai-SB"/>
              </a:rPr>
              <a:t>一</a:t>
            </a:r>
            <a:r>
              <a:rPr lang="zh-TW" altLang="en-US" sz="3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r>
              <a:rPr lang="en-US" altLang="zh-TW" sz="3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(continue)</a:t>
            </a:r>
          </a:p>
          <a:p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PMingLiu"/>
              </a:rPr>
              <a:t>正義將是他腰間的束帶，忠誠將是他脅下的佩帶。</a:t>
            </a:r>
            <a:endParaRPr lang="en-US" altLang="zh-TW" sz="3800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sym typeface="PMingLiu"/>
            </a:endParaRPr>
          </a:p>
          <a:p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豺狼將與羔羊共處；虎豹將與小山羊同宿。牛犢和幼獅一同飼養；一個幼童即可帶領牠們。母牛和母熊將一起牧放；牠們的幼雛將一同伏臥。獅子將與牛一樣吃草。吃奶的嬰兒將遊戲於蝮蛇的洞口；斷奶的幼童將伸手探入毒蛇的窩穴。</a:t>
            </a:r>
            <a:endParaRPr lang="en-US" altLang="zh-TW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2391136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5A618-8787-76E8-684B-FBBD33A5C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11F3EB-0800-DDFA-DADE-DBC2356C74D2}"/>
              </a:ext>
            </a:extLst>
          </p:cNvPr>
          <p:cNvSpPr txBox="1"/>
          <p:nvPr/>
        </p:nvSpPr>
        <p:spPr>
          <a:xfrm>
            <a:off x="246184" y="422031"/>
            <a:ext cx="859887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zh-TW" altLang="en-US" sz="3800" dirty="0">
                <a:latin typeface="DFKai-SB"/>
                <a:ea typeface="DFKai-SB"/>
                <a:cs typeface="DFKai-SB"/>
                <a:sym typeface="DFKai-SB"/>
              </a:rPr>
              <a:t>一</a:t>
            </a:r>
            <a:r>
              <a:rPr lang="zh-TW" altLang="en-US" sz="3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r>
              <a:rPr lang="en-US" altLang="zh-TW" sz="3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(continue)</a:t>
            </a:r>
          </a:p>
          <a:p>
            <a:pPr algn="ctr"/>
            <a:endParaRPr lang="en-US" altLang="zh-TW" sz="3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PMingLiu"/>
              </a:rPr>
              <a:t>在我的整個聖山上，再沒有誰作惡，也沒有誰害人，因為大地充滿了對上主的認識，有如海洋滿溢海水。</a:t>
            </a:r>
          </a:p>
          <a:p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PMingLiu"/>
              </a:rPr>
              <a:t>那一日，葉瑟的根，將成為萬民的旗幟；列邦必將尋求他；他駐節之地，將是輝煌的。</a:t>
            </a:r>
          </a:p>
          <a:p>
            <a:pPr algn="ctr"/>
            <a:endParaRPr lang="en-US" altLang="zh-TW" sz="3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40628084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11"/>
          <p:cNvSpPr txBox="1"/>
          <p:nvPr/>
        </p:nvSpPr>
        <p:spPr>
          <a:xfrm>
            <a:off x="395536" y="332656"/>
            <a:ext cx="8208714" cy="5170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12"/>
          <p:cNvSpPr txBox="1"/>
          <p:nvPr/>
        </p:nvSpPr>
        <p:spPr>
          <a:xfrm>
            <a:off x="246185" y="202331"/>
            <a:ext cx="8502326" cy="6453337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SzPts val="8000"/>
            </a:pPr>
            <a:r>
              <a:rPr lang="zh-TW" altLang="zh-TW" sz="80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答      唱      詠</a:t>
            </a:r>
            <a:endParaRPr lang="en-US" altLang="zh-TW" sz="80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lvl="0">
              <a:buSzPts val="8000"/>
            </a:pP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【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答</a:t>
            </a: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】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：在他的歲月中，正義必要興盛，到處國泰民安。</a:t>
            </a:r>
          </a:p>
          <a:p>
            <a:pPr lvl="0">
              <a:buSzPts val="8000"/>
            </a:pPr>
            <a:endParaRPr lang="zh-TW" altLang="en-US" sz="3800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>
              <a:buSzPts val="8000"/>
            </a:pP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領：天主，求你給君王傳授你的權柄；求你給太子傳授你的公正。使他照正義統治你的百姓；使他按公道管理你的平民。</a:t>
            </a: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【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答</a:t>
            </a: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】</a:t>
            </a:r>
          </a:p>
          <a:p>
            <a:pPr lvl="0" algn="ctr">
              <a:buSzPts val="8000"/>
            </a:pPr>
            <a:endParaRPr lang="en-US" altLang="zh-TW" sz="38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4" name="Google Shape;654;p12"/>
          <p:cNvSpPr txBox="1"/>
          <p:nvPr/>
        </p:nvSpPr>
        <p:spPr>
          <a:xfrm>
            <a:off x="627211" y="2060848"/>
            <a:ext cx="8121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B6ED0-00F0-4C4D-DA26-4ECAEBEBB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609600"/>
            <a:ext cx="7965831" cy="6248400"/>
          </a:xfrm>
        </p:spPr>
        <p:txBody>
          <a:bodyPr/>
          <a:lstStyle/>
          <a:p>
            <a:pPr algn="l"/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領：在他的歲月中，正義必要興盛，到處國泰民安，直至月亮失明。他將統治大地，從這海到那海，由大河的流域，至地極的邊界。</a:t>
            </a:r>
            <a:br>
              <a:rPr lang="en-US" altLang="zh-TW" sz="38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38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答</a:t>
            </a: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：在他的歲月中，正義必要興盛，到處國泰民安。</a:t>
            </a:r>
            <a:br>
              <a:rPr lang="zh-TW" altLang="en-US" dirty="0">
                <a:solidFill>
                  <a:srgbClr val="002060"/>
                </a:solidFill>
              </a:rPr>
            </a:br>
            <a:br>
              <a:rPr lang="en-US" altLang="zh-TW" b="1" dirty="0">
                <a:solidFill>
                  <a:srgbClr val="002060"/>
                </a:solidFill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998283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30778-31B6-4C08-AE7F-C3B5F2D48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91" y="246185"/>
            <a:ext cx="8475785" cy="6787661"/>
          </a:xfrm>
        </p:spPr>
        <p:txBody>
          <a:bodyPr/>
          <a:lstStyle/>
          <a:p>
            <a:pPr algn="l"/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領：他必拯救哀號的貧民；他必扶持無援的窮人。他將憐恤不幸和貧乏的群眾，並要救護窮苦貧病者的生命。</a:t>
            </a:r>
            <a:b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答</a:t>
            </a: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：在他的歲月中，正義必要興盛，到處國泰民安。</a:t>
            </a:r>
            <a:b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領：他的名號常存，永受讚揚；他的名號常留，與日爭光。萬邦要因他而得福；萬民要稱頌他。</a:t>
            </a: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答</a:t>
            </a:r>
            <a:r>
              <a:rPr lang="en-US" altLang="zh-TW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  <a:br>
              <a:rPr lang="zh-TW" altLang="en-US" b="1" dirty="0">
                <a:solidFill>
                  <a:srgbClr val="002060"/>
                </a:solidFill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212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/>
          <p:cNvSpPr txBox="1"/>
          <p:nvPr/>
        </p:nvSpPr>
        <p:spPr>
          <a:xfrm>
            <a:off x="396081" y="116632"/>
            <a:ext cx="8351700" cy="7217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endParaRPr sz="7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lvl="0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3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弟兄姊妹們：</a:t>
            </a:r>
          </a:p>
          <a:p>
            <a:pPr lvl="0">
              <a:spcBef>
                <a:spcPts val="560"/>
              </a:spcBef>
              <a:buClr>
                <a:schemeClr val="dk1"/>
              </a:buClr>
              <a:buSzPts val="2800"/>
            </a:pPr>
            <a:endParaRPr lang="zh-TW" altLang="en-US" sz="3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3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其實，凡經上所寫的，都是為教訓我們而寫的，為叫我們因經典所教訓的忍耐和安慰，而獲得希望。願賜忍耐和安慰的天主，賞賜你們仿效耶穌基督的榜樣，彼此同心合意，一心一口，光榮我們的主耶穌基督的天主和父。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endParaRPr sz="7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4"/>
          <p:cNvSpPr txBox="1"/>
          <p:nvPr/>
        </p:nvSpPr>
        <p:spPr>
          <a:xfrm>
            <a:off x="396081" y="116632"/>
            <a:ext cx="8351700" cy="8386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 (continue)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chemeClr val="dk1"/>
              </a:buClr>
              <a:buSzPts val="7200"/>
            </a:pPr>
            <a:r>
              <a:rPr lang="zh-TW" altLang="en-US" sz="3800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為此，你們要為光榮天主，而彼此接納，猶如基督也接納了你們一樣。我要說：基督為了彰顯天主的信實，成了「割損」的僕役，為實踐那向先祖們所作的恩許，也使外邦人因天主的憐憫，而光榮天主，正如所記載的：「為此，我要在異民中稱謝你，歌頌你的聖名。」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endParaRPr sz="7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endParaRPr sz="7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g3aa92dfece9_0_7"/>
          <p:cNvSpPr/>
          <p:nvPr/>
        </p:nvSpPr>
        <p:spPr>
          <a:xfrm>
            <a:off x="1310575" y="1841700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g3aa92dfece9_0_7"/>
          <p:cNvSpPr txBox="1"/>
          <p:nvPr/>
        </p:nvSpPr>
        <p:spPr>
          <a:xfrm>
            <a:off x="386700" y="1058550"/>
            <a:ext cx="8370600" cy="474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Maranatha ！主基督請來！</a:t>
            </a:r>
            <a:endParaRPr sz="37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凡口渴者，請他前來；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 凡心懷熱望者請他前來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 暢飲永生的活水。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Maranatha ！主基督請來！</a:t>
            </a:r>
            <a:endParaRPr sz="37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是，我快要來！阿們！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請來，我主耶穌！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90" name="Google Shape;590;g3aa92dfece9_0_7"/>
          <p:cNvSpPr txBox="1"/>
          <p:nvPr/>
        </p:nvSpPr>
        <p:spPr>
          <a:xfrm>
            <a:off x="7482775" y="6209600"/>
            <a:ext cx="145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主請來-2 of 2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15"/>
          <p:cNvSpPr txBox="1"/>
          <p:nvPr/>
        </p:nvSpPr>
        <p:spPr>
          <a:xfrm>
            <a:off x="395536" y="332656"/>
            <a:ext cx="8208714" cy="5170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16"/>
          <p:cNvSpPr/>
          <p:nvPr/>
        </p:nvSpPr>
        <p:spPr>
          <a:xfrm>
            <a:off x="105508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17"/>
          <p:cNvSpPr/>
          <p:nvPr/>
        </p:nvSpPr>
        <p:spPr>
          <a:xfrm>
            <a:off x="134712" y="256084"/>
            <a:ext cx="8491500" cy="57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448443"/>
            <a:ext cx="8491500" cy="7363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福     音 (continue)</a:t>
            </a:r>
            <a:endParaRPr lang="en-US" altLang="zh-TW" sz="6000" b="1" i="0" u="none" strike="noStrike" cap="none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38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那時候，洗者若翰在猶太曠野出現，宣講說：「你們悔改吧！因為天國臨近了。」這人就是那藉依撒意亞先知所預言的：「在曠野裡有呼號者的聲音：你們該當預備上主的道路，修直他的途徑。」</a:t>
            </a: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38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endParaRPr lang="en-US" altLang="zh-TW" sz="3800" b="1" i="0" u="none" strike="noStrike" cap="none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9"/>
          <p:cNvSpPr/>
          <p:nvPr/>
        </p:nvSpPr>
        <p:spPr>
          <a:xfrm>
            <a:off x="326231" y="224343"/>
            <a:ext cx="8491500" cy="7140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 (continue)</a:t>
            </a:r>
            <a:endParaRPr lang="en-US" altLang="zh-TW" sz="6000" b="1" i="0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38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這若翰穿著駱駝毛做的衣服，腰間束著皮帶，他的食物是蝗蟲和野蜜。</a:t>
            </a: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38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38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那時，耶路撒冷、全猶太，以及全約但河一帶的人都出來，到若翰那裡，承認自己的罪過，並在約但河受他的洗。</a:t>
            </a: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38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20"/>
          <p:cNvSpPr/>
          <p:nvPr/>
        </p:nvSpPr>
        <p:spPr>
          <a:xfrm>
            <a:off x="326231" y="0"/>
            <a:ext cx="8491537" cy="7094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 (continue)</a:t>
            </a: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chemeClr val="dk1"/>
              </a:buClr>
              <a:buSzPts val="2800"/>
            </a:pPr>
            <a:r>
              <a:rPr lang="zh-TW" altLang="en-US" sz="38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見到許多法利塞人和撒杜塞人，來受他的洗，就對他們說：「毒蛇的種類！誰教你們逃避那即將來臨的憤怒？那麼，就結與悔改相稱的果實吧！你們自己不要想：我們有亞巴郎為父。我給你們說：天主能從這些石頭，給亞巴郎興起子孫來。斧刀已放在樹根上，凡不結好果子的樹，必被砍倒，投入火中。</a:t>
            </a:r>
            <a:endParaRPr sz="38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4">
          <a:extLst>
            <a:ext uri="{FF2B5EF4-FFF2-40B4-BE49-F238E27FC236}">
              <a16:creationId xmlns:a16="http://schemas.microsoft.com/office/drawing/2014/main" id="{C7CE587C-5492-2BD7-004A-8B3E20F9B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20">
            <a:extLst>
              <a:ext uri="{FF2B5EF4-FFF2-40B4-BE49-F238E27FC236}">
                <a16:creationId xmlns:a16="http://schemas.microsoft.com/office/drawing/2014/main" id="{A230219B-4B87-D369-148F-49C0E5A6B500}"/>
              </a:ext>
            </a:extLst>
          </p:cNvPr>
          <p:cNvSpPr/>
          <p:nvPr/>
        </p:nvSpPr>
        <p:spPr>
          <a:xfrm>
            <a:off x="328613" y="411163"/>
            <a:ext cx="8491537" cy="6140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 (continue)</a:t>
            </a:r>
            <a:endParaRPr sz="6000" b="1" i="0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38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「我固然用水洗你們，為使你們悔改；但在我以後，要來的那一位，比我更強，我連提他的鞋也不配，他要以聖神及火洗你們。他的簸箕已拿在手中，他要揚淨自己的禾場，將他的麥粒收入倉內，至於糠秕，卻要用不滅的火燒掉。」</a:t>
            </a:r>
          </a:p>
        </p:txBody>
      </p:sp>
    </p:spTree>
    <p:extLst>
      <p:ext uri="{BB962C8B-B14F-4D97-AF65-F5344CB8AC3E}">
        <p14:creationId xmlns:p14="http://schemas.microsoft.com/office/powerpoint/2010/main" val="17441526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21"/>
          <p:cNvSpPr/>
          <p:nvPr/>
        </p:nvSpPr>
        <p:spPr>
          <a:xfrm>
            <a:off x="34925" y="1412875"/>
            <a:ext cx="9288463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2" name="Google Shape;712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 dirty="0">
                <a:solidFill>
                  <a:srgbClr val="FF0000"/>
                </a:solidFill>
              </a:rPr>
              <a:t>　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596" name="Google Shape;596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Google Shape;597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24"/>
          <p:cNvSpPr txBox="1"/>
          <p:nvPr/>
        </p:nvSpPr>
        <p:spPr>
          <a:xfrm>
            <a:off x="1979613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我信唯一的主、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耶穌基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督，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天主的獨生子。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祂在萬世之前，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由聖父所生。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祂是出自天主的天主，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出自光明的光明，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出自真天主的真天主。</a:t>
            </a:r>
            <a:endParaRPr sz="6200" b="0" i="0" u="none" strike="noStrike" cap="none" dirty="0">
              <a:solidFill>
                <a:srgbClr val="E8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33" name="Google Shape;733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4" name="Google Shape;734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9"/>
          <p:cNvSpPr txBox="1"/>
          <p:nvPr/>
        </p:nvSpPr>
        <p:spPr>
          <a:xfrm>
            <a:off x="1116013" y="476250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30"/>
          <p:cNvSpPr txBox="1"/>
          <p:nvPr/>
        </p:nvSpPr>
        <p:spPr>
          <a:xfrm>
            <a:off x="646300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我信聖神，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祂是主及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賦予生命者，由聖父聖子所共發。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祂和聖父聖子，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同受欽崇，同享光榮。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祂曾藉先知們發言。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55" name="Google Shape;755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32"/>
          <p:cNvSpPr/>
          <p:nvPr/>
        </p:nvSpPr>
        <p:spPr>
          <a:xfrm>
            <a:off x="1331913" y="987425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領:我們同聲祈禱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"/>
          <p:cNvSpPr txBox="1"/>
          <p:nvPr/>
        </p:nvSpPr>
        <p:spPr>
          <a:xfrm>
            <a:off x="179400" y="333375"/>
            <a:ext cx="8796600" cy="52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34"/>
          <p:cNvSpPr/>
          <p:nvPr/>
        </p:nvSpPr>
        <p:spPr>
          <a:xfrm>
            <a:off x="346075" y="0"/>
            <a:ext cx="8766175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2025 禧 年 禱 文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天上之父，願祢賜予我們對祢聖子、我們的兄長耶穌基督的信德，以及聖神在我們心中點燃的愛德之火，重新喚醒我們</a:t>
            </a:r>
            <a:endParaRPr sz="6000" b="0" i="0" u="none" strike="noStrike" cap="none">
              <a:solidFill>
                <a:srgbClr val="00006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35"/>
          <p:cNvSpPr/>
          <p:nvPr/>
        </p:nvSpPr>
        <p:spPr>
          <a:xfrm>
            <a:off x="539750" y="141288"/>
            <a:ext cx="8424863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對祢天國來臨的真福盼望。願祢的恩寵將我們轉化，成為福音種子不倦的耕耘者；願這些種子從內在轉化人性與寰宇，懷著對新天新地的</a:t>
            </a:r>
            <a:endParaRPr sz="6000" b="0" i="0" u="none" strike="noStrike" cap="non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36"/>
          <p:cNvSpPr/>
          <p:nvPr/>
        </p:nvSpPr>
        <p:spPr>
          <a:xfrm>
            <a:off x="611188" y="0"/>
            <a:ext cx="8334375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確切期待——那時邪惡勢力終被擊潰，祢的光榮將永耀不息。願禧年之恩在我們「希望的旅人」心中，重燃對天鄉珍寶的渴慕；  </a:t>
            </a:r>
            <a:endParaRPr sz="6000" b="0" i="0" u="none" strike="noStrike" cap="non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37"/>
          <p:cNvSpPr/>
          <p:nvPr/>
        </p:nvSpPr>
        <p:spPr>
          <a:xfrm>
            <a:off x="792163" y="549275"/>
            <a:ext cx="8334375" cy="553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願這恩寵將救主之喜樂與平安，廣傳於普世大地。祢是我們永受讚頌的天主，願光榮與讚美永歸於祢。  阿們。</a:t>
            </a:r>
            <a:endParaRPr sz="6000" b="0" i="0" u="none" strike="noStrike" cap="non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g3aa94af582d_0_0"/>
          <p:cNvSpPr txBox="1"/>
          <p:nvPr/>
        </p:nvSpPr>
        <p:spPr>
          <a:xfrm>
            <a:off x="218100" y="3232638"/>
            <a:ext cx="8707800" cy="29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我的生命吾主獻給祢，我的生命獻給祢。</a:t>
            </a:r>
            <a:endParaRPr sz="36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因為一切全是祢所賜，我的生命獻給祢。</a:t>
            </a:r>
            <a:endParaRPr sz="36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我主必將引導我當我徬徨於岐路，</a:t>
            </a:r>
            <a:endParaRPr sz="3600" b="1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祢曾慈聲召喚「跟隨我」我卻不顧。</a:t>
            </a:r>
            <a:endParaRPr sz="3600" b="1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92" name="Google Shape;792;g3aa94af582d_0_0"/>
          <p:cNvSpPr txBox="1"/>
          <p:nvPr/>
        </p:nvSpPr>
        <p:spPr>
          <a:xfrm>
            <a:off x="1067350" y="2050814"/>
            <a:ext cx="74547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</a:t>
            </a:r>
            <a:endParaRPr sz="4800" b="1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93" name="Google Shape;793;g3aa94af582d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94" name="Google Shape;794;g3aa94af582d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795" name="Google Shape;795;g3aa94af582d_0_0"/>
          <p:cNvSpPr/>
          <p:nvPr/>
        </p:nvSpPr>
        <p:spPr>
          <a:xfrm>
            <a:off x="2566050" y="1410337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3aa94af582d_0_7"/>
          <p:cNvSpPr txBox="1"/>
          <p:nvPr/>
        </p:nvSpPr>
        <p:spPr>
          <a:xfrm>
            <a:off x="196200" y="1680900"/>
            <a:ext cx="8751600" cy="30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我的生命吾主獻給祢，我的生命獻給祢。</a:t>
            </a:r>
            <a:endParaRPr sz="37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因為一切全是祢所賜，我的生命獻給祢。</a:t>
            </a:r>
            <a:endParaRPr sz="37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祢不辭千辛萬苦為了與人類同住，</a:t>
            </a:r>
            <a:endParaRPr sz="3700" b="1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啊！願能讚美祢直到石爛海枯。</a:t>
            </a:r>
            <a:endParaRPr sz="3700" b="1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02" name="Google Shape;802;g3aa94af582d_0_7"/>
          <p:cNvSpPr txBox="1"/>
          <p:nvPr/>
        </p:nvSpPr>
        <p:spPr>
          <a:xfrm>
            <a:off x="6345250" y="6076533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我的生命、吾主、獻給祢-2 of 2</a:t>
            </a:r>
            <a:endParaRPr sz="1200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9"/>
          <p:cNvSpPr txBox="1"/>
          <p:nvPr/>
        </p:nvSpPr>
        <p:spPr>
          <a:xfrm>
            <a:off x="395288" y="1412875"/>
            <a:ext cx="8347075" cy="5170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們共同奉獻的聖祭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41"/>
          <p:cNvSpPr/>
          <p:nvPr/>
        </p:nvSpPr>
        <p:spPr>
          <a:xfrm>
            <a:off x="323850" y="1844675"/>
            <a:ext cx="8351838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18" name="Google Shape;818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5" name="Google Shape;825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4"/>
          <p:cNvSpPr txBox="1"/>
          <p:nvPr/>
        </p:nvSpPr>
        <p:spPr>
          <a:xfrm>
            <a:off x="422910" y="314071"/>
            <a:ext cx="7921625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主禮：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  各位教友，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  現在我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們大家認罪，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 虔誠地舉行聖祭。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800" b="0" i="0" u="none" strike="noStrike" cap="none" dirty="0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0" i="0" u="none" strike="noStrike" cap="none" dirty="0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Google Shape;830;p43"/>
          <p:cNvSpPr txBox="1"/>
          <p:nvPr/>
        </p:nvSpPr>
        <p:spPr>
          <a:xfrm>
            <a:off x="387350" y="692150"/>
            <a:ext cx="8424863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請眾感謝主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1" name="Google Shape;831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2" name="Google Shape;832;p43"/>
          <p:cNvSpPr/>
          <p:nvPr/>
        </p:nvSpPr>
        <p:spPr>
          <a:xfrm>
            <a:off x="315913" y="3330575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43" name="Google Shape;843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p46"/>
          <p:cNvSpPr txBox="1"/>
          <p:nvPr/>
        </p:nvSpPr>
        <p:spPr>
          <a:xfrm>
            <a:off x="323850" y="476250"/>
            <a:ext cx="8713788" cy="4092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3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我們傳報祢的聖死，阿們</a:t>
            </a:r>
            <a:r>
              <a:rPr lang="zh-TW" sz="4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我們歌頌祢的復活，阿們</a:t>
            </a:r>
            <a:r>
              <a:rPr lang="zh-TW" sz="4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sz="4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我們期待祢光榮地來臨。阿們</a:t>
            </a:r>
            <a:r>
              <a:rPr lang="zh-TW" sz="4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4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sz="4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47"/>
          <p:cNvSpPr/>
          <p:nvPr/>
        </p:nvSpPr>
        <p:spPr>
          <a:xfrm>
            <a:off x="323850" y="404813"/>
            <a:ext cx="8208963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全能的天主聖父,一切崇敬和榮耀, 藉著基督, 偕同基督, 在基督內, 並聯合聖神, 都歸於祢, 直到永遠。 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阿們</a:t>
            </a:r>
            <a:r>
              <a:rPr lang="zh-TW" sz="6200" b="0" i="0" u="none" strike="noStrike" cap="none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。</a:t>
            </a:r>
            <a:endParaRPr sz="6200" b="0" i="0" u="none" strike="noStrike" cap="none" dirty="0">
              <a:solidFill>
                <a:srgbClr val="FF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860" name="Google Shape;860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6" name="Google Shape;866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872" name="Google Shape;872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51"/>
          <p:cNvSpPr/>
          <p:nvPr/>
        </p:nvSpPr>
        <p:spPr>
          <a:xfrm>
            <a:off x="250825" y="0"/>
            <a:ext cx="7069138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52"/>
          <p:cNvSpPr txBox="1"/>
          <p:nvPr/>
        </p:nvSpPr>
        <p:spPr>
          <a:xfrm>
            <a:off x="179388" y="625475"/>
            <a:ext cx="8569325" cy="193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3" name="Google Shape;883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4" name="Google Shape;884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5"/>
          <p:cNvSpPr/>
          <p:nvPr/>
        </p:nvSpPr>
        <p:spPr>
          <a:xfrm>
            <a:off x="917575" y="476250"/>
            <a:ext cx="7615238" cy="5978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我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在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行為上            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53"/>
          <p:cNvSpPr txBox="1"/>
          <p:nvPr/>
        </p:nvSpPr>
        <p:spPr>
          <a:xfrm>
            <a:off x="282130" y="1"/>
            <a:ext cx="7752397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除免世罪的天主羔羊，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求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祢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垂憐我們。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除免世罪的天主羔羊，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求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祢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垂憐我們。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除免世罪的天主羔羊，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求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祢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賜給我們平安。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 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　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9" name="Google Shape;899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00" name="Google Shape;900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g3aaa50201ad_0_0"/>
          <p:cNvSpPr txBox="1"/>
          <p:nvPr/>
        </p:nvSpPr>
        <p:spPr>
          <a:xfrm>
            <a:off x="33600" y="2278317"/>
            <a:ext cx="9076800" cy="35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黎明時刻即將來到，曙光將在你夜裡照耀。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黎明時刻即將來到，你心中愛情將要歡躍。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在這主日子裡，在這歡笑時刻，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大地一片安詳美麗。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主的日子快要來到。耶穌請你快來臨。</a:t>
            </a:r>
            <a:endParaRPr sz="36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06" name="Google Shape;906;g3aaa50201ad_0_0"/>
          <p:cNvSpPr txBox="1"/>
          <p:nvPr/>
        </p:nvSpPr>
        <p:spPr>
          <a:xfrm>
            <a:off x="3210650" y="1301358"/>
            <a:ext cx="30000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48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黎明曙光</a:t>
            </a:r>
            <a:endParaRPr sz="4800" b="1"/>
          </a:p>
        </p:txBody>
      </p:sp>
      <p:sp>
        <p:nvSpPr>
          <p:cNvPr id="907" name="Google Shape;907;g3aaa50201ad_0_0"/>
          <p:cNvSpPr txBox="1"/>
          <p:nvPr/>
        </p:nvSpPr>
        <p:spPr>
          <a:xfrm>
            <a:off x="7143725" y="6076567"/>
            <a:ext cx="1487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黎明曙光- 1 of 4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08" name="Google Shape;908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g3aaa50201ad_0_6"/>
          <p:cNvSpPr txBox="1"/>
          <p:nvPr/>
        </p:nvSpPr>
        <p:spPr>
          <a:xfrm>
            <a:off x="136650" y="1674300"/>
            <a:ext cx="8870700" cy="35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天使的樂隊要歌唱，天國的大門將要敞開。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天使的樂隊要歌唱，基督的榮耀將要彰顯。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天上與人間，在主愛內歡聚，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日後將有不散筵席。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主的日子快要來到。耶穌請你快來臨。</a:t>
            </a:r>
            <a:endParaRPr sz="36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14" name="Google Shape;914;g3aaa50201ad_0_6"/>
          <p:cNvSpPr txBox="1"/>
          <p:nvPr/>
        </p:nvSpPr>
        <p:spPr>
          <a:xfrm>
            <a:off x="7143725" y="6076567"/>
            <a:ext cx="1487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黎明曙光- 2 of 4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g3aaa50201ad_0_11"/>
          <p:cNvSpPr txBox="1"/>
          <p:nvPr/>
        </p:nvSpPr>
        <p:spPr>
          <a:xfrm>
            <a:off x="193350" y="1720500"/>
            <a:ext cx="8757300" cy="341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5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你的痛苦必會消失，你心中創傷將被治癒。</a:t>
            </a:r>
            <a:endParaRPr sz="35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5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祢的痛苦必會消失，主將以祂雙手扶持你。</a:t>
            </a:r>
            <a:endParaRPr sz="35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5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不再有死亡，不再悲傷痛苦，</a:t>
            </a:r>
            <a:endParaRPr sz="35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5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舊的日子已經消逝。</a:t>
            </a:r>
            <a:endParaRPr sz="35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5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5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主的日子快要來到。耶穌請你快來臨。</a:t>
            </a:r>
            <a:endParaRPr sz="35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20" name="Google Shape;920;g3aaa50201ad_0_11"/>
          <p:cNvSpPr txBox="1"/>
          <p:nvPr/>
        </p:nvSpPr>
        <p:spPr>
          <a:xfrm>
            <a:off x="7143725" y="6076567"/>
            <a:ext cx="1487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黎明曙光- 3 of 4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g3aaa50201ad_0_16"/>
          <p:cNvSpPr txBox="1"/>
          <p:nvPr/>
        </p:nvSpPr>
        <p:spPr>
          <a:xfrm>
            <a:off x="81000" y="1674300"/>
            <a:ext cx="8982000" cy="35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祢的神國快要來臨，祢的愛將臨我們心中。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祢的神國快要來臨，基督的光將彰顯光芒。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在永生日子裡，在主內要歡聚，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目睹主容顏無盡期。</a:t>
            </a: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主的日子快要來到。 耶穌請你快來臨。</a:t>
            </a:r>
            <a:endParaRPr sz="3600" b="1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26" name="Google Shape;926;g3aaa50201ad_0_16"/>
          <p:cNvSpPr txBox="1"/>
          <p:nvPr/>
        </p:nvSpPr>
        <p:spPr>
          <a:xfrm>
            <a:off x="7143725" y="6076567"/>
            <a:ext cx="1487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黎明曙光- 4 of 4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33" name="Google Shape;933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 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9" name="Google Shape;939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0" name="Google Shape;940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Google Shape;945;p59"/>
          <p:cNvSpPr txBox="1"/>
          <p:nvPr/>
        </p:nvSpPr>
        <p:spPr>
          <a:xfrm>
            <a:off x="795338" y="1700213"/>
            <a:ext cx="83058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6" name="Google Shape;946;p59"/>
          <p:cNvSpPr/>
          <p:nvPr/>
        </p:nvSpPr>
        <p:spPr>
          <a:xfrm>
            <a:off x="842963" y="4508500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6"/>
          <p:cNvSpPr txBox="1"/>
          <p:nvPr/>
        </p:nvSpPr>
        <p:spPr>
          <a:xfrm>
            <a:off x="341100" y="44450"/>
            <a:ext cx="8707200" cy="65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g3aaa5f67095_0_96"/>
          <p:cNvSpPr txBox="1"/>
          <p:nvPr/>
        </p:nvSpPr>
        <p:spPr>
          <a:xfrm>
            <a:off x="89650" y="2038000"/>
            <a:ext cx="8975700" cy="41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修直主路預備主道，為真理的神打開心門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讓祂能自由進入你的心中。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賀三納我們要歌頌！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全地要充滿讚美主的聲音，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耶穌是主！當受欽崇！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讓祂來掌管我們每一個人。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賀三納！我們跟隨主！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52" name="Google Shape;952;g3aaa5f67095_0_96"/>
          <p:cNvSpPr txBox="1"/>
          <p:nvPr/>
        </p:nvSpPr>
        <p:spPr>
          <a:xfrm>
            <a:off x="7371775" y="6187133"/>
            <a:ext cx="1486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修直主路-1 of 3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53" name="Google Shape;953;g3aaa5f67095_0_96"/>
          <p:cNvSpPr txBox="1"/>
          <p:nvPr/>
        </p:nvSpPr>
        <p:spPr>
          <a:xfrm>
            <a:off x="3143450" y="1024533"/>
            <a:ext cx="30000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48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修直主路</a:t>
            </a:r>
            <a:endParaRPr sz="4800" b="1"/>
          </a:p>
        </p:txBody>
      </p:sp>
      <p:sp>
        <p:nvSpPr>
          <p:cNvPr id="954" name="Google Shape;954;g3aaa5f67095_0_96"/>
          <p:cNvSpPr txBox="1"/>
          <p:nvPr/>
        </p:nvSpPr>
        <p:spPr>
          <a:xfrm>
            <a:off x="683425" y="177325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f67095_0_102"/>
          <p:cNvSpPr txBox="1"/>
          <p:nvPr/>
        </p:nvSpPr>
        <p:spPr>
          <a:xfrm>
            <a:off x="218550" y="1397250"/>
            <a:ext cx="8706900" cy="41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耶穌我主還要再來，在我們中間充滿恩典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看哪！聖潔的祭司榮耀的王。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賀三納我們向主唱！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全地要充滿讚美主的聲音，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耶穌是主！當受欽崇！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讓祂來掌管我們每一個人。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賀三納！我們跟隨主！</a:t>
            </a:r>
            <a:endParaRPr sz="3700" b="1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60" name="Google Shape;960;g3aaa5f67095_0_102"/>
          <p:cNvSpPr txBox="1"/>
          <p:nvPr/>
        </p:nvSpPr>
        <p:spPr>
          <a:xfrm>
            <a:off x="7212100" y="6187133"/>
            <a:ext cx="1486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修直主路- 2 of 3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g3aaa5f67095_0_107"/>
          <p:cNvSpPr txBox="1"/>
          <p:nvPr/>
        </p:nvSpPr>
        <p:spPr>
          <a:xfrm>
            <a:off x="172350" y="1397250"/>
            <a:ext cx="8799300" cy="41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祂的國度存到永恆，全地都敬拜眾人同聲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萬膝要敬拜萬口都要承認。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主耶穌基督是真神！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全地要充滿讚美主的聲音，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耶穌是主！當受欽崇！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讓祂來掌管我們每一個人。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賀三納！ 我們跟隨主！</a:t>
            </a:r>
            <a:endParaRPr sz="3700" b="1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66" name="Google Shape;966;g3aaa5f67095_0_107"/>
          <p:cNvSpPr txBox="1"/>
          <p:nvPr/>
        </p:nvSpPr>
        <p:spPr>
          <a:xfrm>
            <a:off x="7212100" y="6187133"/>
            <a:ext cx="1486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修直主路- 3 of 3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7"/>
          <p:cNvSpPr txBox="1"/>
          <p:nvPr/>
        </p:nvSpPr>
        <p:spPr>
          <a:xfrm>
            <a:off x="395288" y="333375"/>
            <a:ext cx="83820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憐我們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7"/>
          <p:cNvSpPr/>
          <p:nvPr/>
        </p:nvSpPr>
        <p:spPr>
          <a:xfrm>
            <a:off x="323850" y="5159375"/>
            <a:ext cx="6607175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4828</Words>
  <Application>Microsoft Office PowerPoint</Application>
  <PresentationFormat>On-screen Show (4:3)</PresentationFormat>
  <Paragraphs>350</Paragraphs>
  <Slides>82</Slides>
  <Notes>69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82</vt:i4>
      </vt:variant>
    </vt:vector>
  </HeadingPairs>
  <TitlesOfParts>
    <vt:vector size="95" baseType="lpstr">
      <vt:lpstr>DFKai-SB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PowerPoint Presentation</vt:lpstr>
      <vt:lpstr>PowerPoint Presentation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光榮頌  天主在天受光榮。主愛的人在世享平安。 天主在天受光榮。主愛的人在世享平安。  主、天主、天上的君王、全能的天主聖父， 我們為了祢無上的光榮， 讚美祢、稱頌祢、朝拜祢、顯揚祢、感謝祢。 </vt:lpstr>
      <vt:lpstr>天主在天受光榮。主愛的人在世享平安。 天主在天受光榮。主愛的人在世享平安。</vt:lpstr>
      <vt:lpstr>PowerPoint Presentation</vt:lpstr>
      <vt:lpstr>天主在天受光榮。主愛的人在世享平安。 天主在天受光榮。主愛的人在世享平安。  坐在聖父之右者，求祢垂憐我們； </vt:lpstr>
      <vt:lpstr>因為只有祢是聖的，只有祢是主，只有祢是至高無上的。 天主在天受光榮。主愛的人在世享平安。 天主在天受光榮。主愛的人在世享平安。 耶穌基督，祢和聖神，同享天主聖父的光榮。阿 們,阿 們</vt:lpstr>
      <vt:lpstr>天主在天受光榮。主愛的人在世享平安。 天主在天受光榮。主愛的人在世享平安。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領：在他的歲月中，正義必要興盛，到處國泰民安，直至月亮失明。他將統治大地，從這海到那海，由大河的流域，至地極的邊界。  【答】：在他的歲月中，正義必要興盛，到處國泰民安。  </vt:lpstr>
      <vt:lpstr>領：他必拯救哀號的貧民；他必扶持無援的窮人。他將憐恤不幸和貧乏的群眾，並要救護窮苦貧病者的生命。 【答】：在他的歲月中，正義必要興盛，到處國泰民安。 領：他的名號常存，永受讚揚；他的名號常留，與日爭光。萬邦要因他而得福；萬民要稱頌他。【答】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PowerPoint Presentation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Scurffy Gau</cp:lastModifiedBy>
  <cp:revision>22</cp:revision>
  <dcterms:created xsi:type="dcterms:W3CDTF">2011-12-14T12:22:07Z</dcterms:created>
  <dcterms:modified xsi:type="dcterms:W3CDTF">2025-12-06T17:49:12Z</dcterms:modified>
</cp:coreProperties>
</file>