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7.xml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68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69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70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72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71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66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62.xml"/>
  <Override ContentType="application/vnd.openxmlformats-officedocument.presentationml.slideLayout+xml" PartName="/ppt/slideLayouts/slideLayout5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70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55.xml"/>
  <Override ContentType="application/vnd.openxmlformats-officedocument.presentationml.slideLayout+xml" PartName="/ppt/slideLayouts/slideLayout61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52.xml"/>
  <Override ContentType="application/vnd.openxmlformats-officedocument.presentationml.slideLayout+xml" PartName="/ppt/slideLayouts/slideLayout64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60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78.xml"/>
  <Override ContentType="application/vnd.openxmlformats-officedocument.presentationml.slideLayout+xml" PartName="/ppt/slideLayouts/slideLayout65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72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7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66.xml"/>
  <Override ContentType="application/vnd.openxmlformats-officedocument.presentationml.slideLayout+xml" PartName="/ppt/slideLayouts/slideLayout53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1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67.xml"/>
  <Override ContentType="application/vnd.openxmlformats-officedocument.presentationml.slideLayout+xml" PartName="/ppt/slideLayouts/slideLayout83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76.xml"/>
  <Override ContentType="application/vnd.openxmlformats-officedocument.presentationml.slideLayout+xml" PartName="/ppt/slideLayouts/slideLayout59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7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68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7.xml"/>
  <Override ContentType="application/vnd.openxmlformats-officedocument.presentationml.slideLayout+xml" PartName="/ppt/slideLayouts/slideLayout82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73.xml"/>
  <Override ContentType="application/vnd.openxmlformats-officedocument.presentationml.slideLayout+xml" PartName="/ppt/slideLayouts/slideLayout56.xml"/>
  <Override ContentType="application/vnd.openxmlformats-officedocument.presentationml.slideLayout+xml" PartName="/ppt/slideLayouts/slideLayout81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69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5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80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63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58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75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Master+xml" PartName="/ppt/slideMasters/slideMaster7.xml"/>
  <Override ContentType="application/vnd.openxmlformats-officedocument.presentationml.slideMaster+xml" PartName="/ppt/slideMasters/slideMaster6.xml"/>
  <Override ContentType="application/vnd.openxmlformats-officedocument.presentationml.slideMaster+xml" PartName="/ppt/slideMasters/slideMaster5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69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6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71.xml"/>
  <Override ContentType="application/vnd.openxmlformats-officedocument.presentationml.slide+xml" PartName="/ppt/slides/slide41.xml"/>
  <Override ContentType="application/vnd.openxmlformats-officedocument.presentationml.slide+xml" PartName="/ppt/slides/slide67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6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7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65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7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64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63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7.xml"/>
  <Override ContentType="application/vnd.openxmlformats-officedocument.theme+xml" PartName="/ppt/theme/theme6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theme+xml" PartName="/ppt/theme/theme8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60" r:id="rId5"/>
    <p:sldMasterId id="2147483673" r:id="rId6"/>
    <p:sldMasterId id="2147483686" r:id="rId7"/>
    <p:sldMasterId id="2147483699" r:id="rId8"/>
    <p:sldMasterId id="2147483712" r:id="rId9"/>
    <p:sldMasterId id="2147483726" r:id="rId10"/>
  </p:sldMasterIdLst>
  <p:notesMasterIdLst>
    <p:notesMasterId r:id="rId11"/>
  </p:notesMasterIdLst>
  <p:sldIdLst>
    <p:sldId id="256" r:id="rId12"/>
    <p:sldId id="257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66" r:id="rId22"/>
    <p:sldId id="267" r:id="rId23"/>
    <p:sldId id="268" r:id="rId24"/>
    <p:sldId id="269" r:id="rId25"/>
    <p:sldId id="270" r:id="rId26"/>
    <p:sldId id="271" r:id="rId27"/>
    <p:sldId id="272" r:id="rId28"/>
    <p:sldId id="273" r:id="rId29"/>
    <p:sldId id="274" r:id="rId30"/>
    <p:sldId id="275" r:id="rId31"/>
    <p:sldId id="276" r:id="rId32"/>
    <p:sldId id="277" r:id="rId33"/>
    <p:sldId id="278" r:id="rId34"/>
    <p:sldId id="279" r:id="rId35"/>
    <p:sldId id="280" r:id="rId36"/>
    <p:sldId id="281" r:id="rId37"/>
    <p:sldId id="282" r:id="rId38"/>
    <p:sldId id="283" r:id="rId39"/>
    <p:sldId id="284" r:id="rId40"/>
    <p:sldId id="285" r:id="rId41"/>
    <p:sldId id="286" r:id="rId42"/>
    <p:sldId id="287" r:id="rId43"/>
    <p:sldId id="288" r:id="rId44"/>
    <p:sldId id="289" r:id="rId45"/>
    <p:sldId id="290" r:id="rId46"/>
    <p:sldId id="291" r:id="rId47"/>
    <p:sldId id="292" r:id="rId48"/>
    <p:sldId id="293" r:id="rId49"/>
    <p:sldId id="294" r:id="rId50"/>
    <p:sldId id="295" r:id="rId51"/>
    <p:sldId id="296" r:id="rId52"/>
    <p:sldId id="297" r:id="rId53"/>
    <p:sldId id="298" r:id="rId54"/>
    <p:sldId id="299" r:id="rId55"/>
    <p:sldId id="300" r:id="rId56"/>
    <p:sldId id="301" r:id="rId57"/>
    <p:sldId id="302" r:id="rId58"/>
    <p:sldId id="303" r:id="rId59"/>
    <p:sldId id="304" r:id="rId60"/>
    <p:sldId id="305" r:id="rId61"/>
    <p:sldId id="306" r:id="rId62"/>
    <p:sldId id="307" r:id="rId63"/>
    <p:sldId id="308" r:id="rId64"/>
    <p:sldId id="309" r:id="rId65"/>
    <p:sldId id="310" r:id="rId66"/>
    <p:sldId id="311" r:id="rId67"/>
    <p:sldId id="312" r:id="rId68"/>
    <p:sldId id="313" r:id="rId69"/>
    <p:sldId id="314" r:id="rId70"/>
    <p:sldId id="315" r:id="rId71"/>
    <p:sldId id="316" r:id="rId72"/>
    <p:sldId id="317" r:id="rId73"/>
    <p:sldId id="318" r:id="rId74"/>
    <p:sldId id="319" r:id="rId75"/>
    <p:sldId id="320" r:id="rId76"/>
    <p:sldId id="321" r:id="rId77"/>
    <p:sldId id="322" r:id="rId78"/>
    <p:sldId id="323" r:id="rId79"/>
    <p:sldId id="324" r:id="rId80"/>
    <p:sldId id="325" r:id="rId81"/>
    <p:sldId id="326" r:id="rId82"/>
    <p:sldId id="327" r:id="rId8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84" roundtripDataSignature="AMtx7mjUUgQdiWZL6BipDIeGxBLe4EhQ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29.xml"/><Relationship Id="rId84" Type="http://customschemas.google.com/relationships/presentationmetadata" Target="metadata"/><Relationship Id="rId83" Type="http://schemas.openxmlformats.org/officeDocument/2006/relationships/slide" Target="slides/slide72.xml"/><Relationship Id="rId42" Type="http://schemas.openxmlformats.org/officeDocument/2006/relationships/slide" Target="slides/slide31.xml"/><Relationship Id="rId41" Type="http://schemas.openxmlformats.org/officeDocument/2006/relationships/slide" Target="slides/slide30.xml"/><Relationship Id="rId44" Type="http://schemas.openxmlformats.org/officeDocument/2006/relationships/slide" Target="slides/slide33.xml"/><Relationship Id="rId43" Type="http://schemas.openxmlformats.org/officeDocument/2006/relationships/slide" Target="slides/slide32.xml"/><Relationship Id="rId46" Type="http://schemas.openxmlformats.org/officeDocument/2006/relationships/slide" Target="slides/slide35.xml"/><Relationship Id="rId45" Type="http://schemas.openxmlformats.org/officeDocument/2006/relationships/slide" Target="slides/slide34.xml"/><Relationship Id="rId80" Type="http://schemas.openxmlformats.org/officeDocument/2006/relationships/slide" Target="slides/slide69.xml"/><Relationship Id="rId82" Type="http://schemas.openxmlformats.org/officeDocument/2006/relationships/slide" Target="slides/slide71.xml"/><Relationship Id="rId81" Type="http://schemas.openxmlformats.org/officeDocument/2006/relationships/slide" Target="slides/slide70.xml"/><Relationship Id="rId1" Type="http://schemas.openxmlformats.org/officeDocument/2006/relationships/theme" Target="theme/theme7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48" Type="http://schemas.openxmlformats.org/officeDocument/2006/relationships/slide" Target="slides/slide37.xml"/><Relationship Id="rId47" Type="http://schemas.openxmlformats.org/officeDocument/2006/relationships/slide" Target="slides/slide36.xml"/><Relationship Id="rId49" Type="http://schemas.openxmlformats.org/officeDocument/2006/relationships/slide" Target="slides/slide38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slideMaster" Target="slideMasters/slideMaster4.xml"/><Relationship Id="rId8" Type="http://schemas.openxmlformats.org/officeDocument/2006/relationships/slideMaster" Target="slideMasters/slideMaster5.xml"/><Relationship Id="rId73" Type="http://schemas.openxmlformats.org/officeDocument/2006/relationships/slide" Target="slides/slide62.xml"/><Relationship Id="rId72" Type="http://schemas.openxmlformats.org/officeDocument/2006/relationships/slide" Target="slides/slide61.xml"/><Relationship Id="rId31" Type="http://schemas.openxmlformats.org/officeDocument/2006/relationships/slide" Target="slides/slide20.xml"/><Relationship Id="rId75" Type="http://schemas.openxmlformats.org/officeDocument/2006/relationships/slide" Target="slides/slide64.xml"/><Relationship Id="rId30" Type="http://schemas.openxmlformats.org/officeDocument/2006/relationships/slide" Target="slides/slide19.xml"/><Relationship Id="rId74" Type="http://schemas.openxmlformats.org/officeDocument/2006/relationships/slide" Target="slides/slide63.xml"/><Relationship Id="rId33" Type="http://schemas.openxmlformats.org/officeDocument/2006/relationships/slide" Target="slides/slide22.xml"/><Relationship Id="rId77" Type="http://schemas.openxmlformats.org/officeDocument/2006/relationships/slide" Target="slides/slide66.xml"/><Relationship Id="rId32" Type="http://schemas.openxmlformats.org/officeDocument/2006/relationships/slide" Target="slides/slide21.xml"/><Relationship Id="rId76" Type="http://schemas.openxmlformats.org/officeDocument/2006/relationships/slide" Target="slides/slide65.xml"/><Relationship Id="rId35" Type="http://schemas.openxmlformats.org/officeDocument/2006/relationships/slide" Target="slides/slide24.xml"/><Relationship Id="rId79" Type="http://schemas.openxmlformats.org/officeDocument/2006/relationships/slide" Target="slides/slide68.xml"/><Relationship Id="rId34" Type="http://schemas.openxmlformats.org/officeDocument/2006/relationships/slide" Target="slides/slide23.xml"/><Relationship Id="rId78" Type="http://schemas.openxmlformats.org/officeDocument/2006/relationships/slide" Target="slides/slide67.xml"/><Relationship Id="rId71" Type="http://schemas.openxmlformats.org/officeDocument/2006/relationships/slide" Target="slides/slide60.xml"/><Relationship Id="rId70" Type="http://schemas.openxmlformats.org/officeDocument/2006/relationships/slide" Target="slides/slide59.xml"/><Relationship Id="rId37" Type="http://schemas.openxmlformats.org/officeDocument/2006/relationships/slide" Target="slides/slide26.xml"/><Relationship Id="rId36" Type="http://schemas.openxmlformats.org/officeDocument/2006/relationships/slide" Target="slides/slide25.xml"/><Relationship Id="rId39" Type="http://schemas.openxmlformats.org/officeDocument/2006/relationships/slide" Target="slides/slide28.xml"/><Relationship Id="rId38" Type="http://schemas.openxmlformats.org/officeDocument/2006/relationships/slide" Target="slides/slide27.xml"/><Relationship Id="rId62" Type="http://schemas.openxmlformats.org/officeDocument/2006/relationships/slide" Target="slides/slide51.xml"/><Relationship Id="rId61" Type="http://schemas.openxmlformats.org/officeDocument/2006/relationships/slide" Target="slides/slide50.xml"/><Relationship Id="rId20" Type="http://schemas.openxmlformats.org/officeDocument/2006/relationships/slide" Target="slides/slide9.xml"/><Relationship Id="rId64" Type="http://schemas.openxmlformats.org/officeDocument/2006/relationships/slide" Target="slides/slide53.xml"/><Relationship Id="rId63" Type="http://schemas.openxmlformats.org/officeDocument/2006/relationships/slide" Target="slides/slide52.xml"/><Relationship Id="rId22" Type="http://schemas.openxmlformats.org/officeDocument/2006/relationships/slide" Target="slides/slide11.xml"/><Relationship Id="rId66" Type="http://schemas.openxmlformats.org/officeDocument/2006/relationships/slide" Target="slides/slide55.xml"/><Relationship Id="rId21" Type="http://schemas.openxmlformats.org/officeDocument/2006/relationships/slide" Target="slides/slide10.xml"/><Relationship Id="rId65" Type="http://schemas.openxmlformats.org/officeDocument/2006/relationships/slide" Target="slides/slide54.xml"/><Relationship Id="rId24" Type="http://schemas.openxmlformats.org/officeDocument/2006/relationships/slide" Target="slides/slide13.xml"/><Relationship Id="rId68" Type="http://schemas.openxmlformats.org/officeDocument/2006/relationships/slide" Target="slides/slide57.xml"/><Relationship Id="rId23" Type="http://schemas.openxmlformats.org/officeDocument/2006/relationships/slide" Target="slides/slide12.xml"/><Relationship Id="rId67" Type="http://schemas.openxmlformats.org/officeDocument/2006/relationships/slide" Target="slides/slide56.xml"/><Relationship Id="rId60" Type="http://schemas.openxmlformats.org/officeDocument/2006/relationships/slide" Target="slides/slide49.xml"/><Relationship Id="rId26" Type="http://schemas.openxmlformats.org/officeDocument/2006/relationships/slide" Target="slides/slide15.xml"/><Relationship Id="rId25" Type="http://schemas.openxmlformats.org/officeDocument/2006/relationships/slide" Target="slides/slide14.xml"/><Relationship Id="rId69" Type="http://schemas.openxmlformats.org/officeDocument/2006/relationships/slide" Target="slides/slide58.xml"/><Relationship Id="rId28" Type="http://schemas.openxmlformats.org/officeDocument/2006/relationships/slide" Target="slides/slide17.xml"/><Relationship Id="rId27" Type="http://schemas.openxmlformats.org/officeDocument/2006/relationships/slide" Target="slides/slide16.xml"/><Relationship Id="rId29" Type="http://schemas.openxmlformats.org/officeDocument/2006/relationships/slide" Target="slides/slide18.xml"/><Relationship Id="rId51" Type="http://schemas.openxmlformats.org/officeDocument/2006/relationships/slide" Target="slides/slide40.xml"/><Relationship Id="rId50" Type="http://schemas.openxmlformats.org/officeDocument/2006/relationships/slide" Target="slides/slide39.xml"/><Relationship Id="rId53" Type="http://schemas.openxmlformats.org/officeDocument/2006/relationships/slide" Target="slides/slide42.xml"/><Relationship Id="rId52" Type="http://schemas.openxmlformats.org/officeDocument/2006/relationships/slide" Target="slides/slide41.xml"/><Relationship Id="rId11" Type="http://schemas.openxmlformats.org/officeDocument/2006/relationships/notesMaster" Target="notesMasters/notesMaster1.xml"/><Relationship Id="rId55" Type="http://schemas.openxmlformats.org/officeDocument/2006/relationships/slide" Target="slides/slide44.xml"/><Relationship Id="rId10" Type="http://schemas.openxmlformats.org/officeDocument/2006/relationships/slideMaster" Target="slideMasters/slideMaster7.xml"/><Relationship Id="rId54" Type="http://schemas.openxmlformats.org/officeDocument/2006/relationships/slide" Target="slides/slide43.xml"/><Relationship Id="rId13" Type="http://schemas.openxmlformats.org/officeDocument/2006/relationships/slide" Target="slides/slide2.xml"/><Relationship Id="rId57" Type="http://schemas.openxmlformats.org/officeDocument/2006/relationships/slide" Target="slides/slide46.xml"/><Relationship Id="rId12" Type="http://schemas.openxmlformats.org/officeDocument/2006/relationships/slide" Target="slides/slide1.xml"/><Relationship Id="rId56" Type="http://schemas.openxmlformats.org/officeDocument/2006/relationships/slide" Target="slides/slide45.xml"/><Relationship Id="rId15" Type="http://schemas.openxmlformats.org/officeDocument/2006/relationships/slide" Target="slides/slide4.xml"/><Relationship Id="rId59" Type="http://schemas.openxmlformats.org/officeDocument/2006/relationships/slide" Target="slides/slide48.xml"/><Relationship Id="rId14" Type="http://schemas.openxmlformats.org/officeDocument/2006/relationships/slide" Target="slides/slide3.xml"/><Relationship Id="rId58" Type="http://schemas.openxmlformats.org/officeDocument/2006/relationships/slide" Target="slides/slide47.xml"/><Relationship Id="rId17" Type="http://schemas.openxmlformats.org/officeDocument/2006/relationships/slide" Target="slides/slide6.xml"/><Relationship Id="rId16" Type="http://schemas.openxmlformats.org/officeDocument/2006/relationships/slide" Target="slides/slide5.xml"/><Relationship Id="rId19" Type="http://schemas.openxmlformats.org/officeDocument/2006/relationships/slide" Target="slides/slide8.xml"/><Relationship Id="rId18" Type="http://schemas.openxmlformats.org/officeDocument/2006/relationships/slide" Target="slides/slide7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zh-TW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69" name="Google Shape;569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5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27" name="Google Shape;627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33" name="Google Shape;633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9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41" name="Google Shape;641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5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47" name="Google Shape;647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3ab594a8c12_0_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3" name="Google Shape;653;g3ab594a8c12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4" name="Google Shape;654;g3ab594a8c12_0_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7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g3ab594a8c12_0_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9" name="Google Shape;659;g3ab594a8c12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0" name="Google Shape;660;g3ab594a8c12_0_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3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g3ab594a8c12_0_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5" name="Google Shape;665;g3ab594a8c12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6" name="Google Shape;666;g3ab594a8c12_0_1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9" name="Shape 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Google Shape;67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71" name="Google Shape;671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4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Google Shape;67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76" name="Google Shape;676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g3ab594a8c12_0_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3" name="Google Shape;683;g3ab594a8c12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4" name="Google Shape;684;g3ab594a8c12_0_2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3aa54bfeccb_1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77" name="Google Shape;577;g3aa54bfeccb_1_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7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Google Shape;688;g3ab594a8c12_0_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9" name="Google Shape;689;g3ab594a8c12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0" name="Google Shape;690;g3ab594a8c12_0_4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3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g3ab594a8c12_0_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5" name="Google Shape;695;g3ab594a8c12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6" name="Google Shape;696;g3ab594a8c12_0_2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9" name="Shape 6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" name="Google Shape;700;g3ab594a8c12_0_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1" name="Google Shape;701;g3ab594a8c12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2" name="Google Shape;702;g3ab594a8c12_0_3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5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07" name="Google Shape;707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Google Shape;71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13" name="Google Shape;713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6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g3ab594a8c12_0_5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8" name="Google Shape;718;g3ab594a8c12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9" name="Google Shape;719;g3ab594a8c12_0_50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3" name="Shape 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" name="Google Shape;72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25" name="Google Shape;725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8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Google Shape;729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0" name="Google Shape;730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31" name="Google Shape;731;p1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4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" name="Google Shape;735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36" name="Google Shape;736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9" name="Shape 7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" name="Google Shape;740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41" name="Google Shape;741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4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g3aa54bfeccb_1_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6" name="Google Shape;586;g3aa54bfeccb_1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87" name="Google Shape;587;g3aa54bfeccb_1_2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4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46" name="Google Shape;746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9" name="Shape 7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Google Shape;750;g3ab594a8c12_0_5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1" name="Google Shape;751;g3ab594a8c12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2" name="Google Shape;752;g3ab594a8c12_0_5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6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58" name="Google Shape;758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" name="Google Shape;762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63" name="Google Shape;763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7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69" name="Google Shape;769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2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74" name="Google Shape;774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7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Google Shape;778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79" name="Google Shape;779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2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84" name="Google Shape;784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9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91" name="Google Shape;791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4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96" name="Google Shape;796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g3aa54bfeccb_1_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3" name="Google Shape;593;g3aa54bfeccb_1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94" name="Google Shape;594;g3aa54bfeccb_1_4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9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01" name="Google Shape;801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4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06" name="Google Shape;806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0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12" name="Google Shape;812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5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17" name="Google Shape;817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0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22" name="Google Shape;822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5" name="Shape 8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Google Shape;826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27" name="Google Shape;827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0" name="Shape 8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" name="Google Shape;831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32" name="Google Shape;832;p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5" name="Shape 8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6" name="Google Shape;836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37" name="Google Shape;837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0" name="Shape 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Google Shape;841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42" name="Google Shape;842;p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0" name="Shape 8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" name="Google Shape;851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52" name="Google Shape;852;p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8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00" name="Google Shape;600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5" name="Shape 8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" name="Google Shape;856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57" name="Google Shape;857;p4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0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2" name="Google Shape;862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6" name="Shape 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7" name="Google Shape;867;p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8" name="Google Shape;868;p4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3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5" name="Google Shape;875;p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0" name="Shape 8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" name="Google Shape;881;p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82" name="Google Shape;882;p4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5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p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87" name="Google Shape;887;p4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1" name="Shape 8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2" name="Google Shape;892;p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93" name="Google Shape;893;p4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6" name="Shape 8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7" name="Google Shape;897;p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98" name="Google Shape;898;p4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4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03" name="Google Shape;903;p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04" name="Google Shape;904;p48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8" name="Shape 9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" name="Google Shape;909;p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10" name="Google Shape;910;p4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5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07" name="Google Shape;607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4" name="Shape 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Google Shape;915;p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16" name="Google Shape;916;p5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0" name="Shape 9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" name="Google Shape;921;p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22" name="Google Shape;922;p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5" name="Shape 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" name="Google Shape;926;p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27" name="Google Shape;927;p5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2" name="Shape 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" name="Google Shape;933;p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34" name="Google Shape;934;p5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7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Google Shape;938;p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39" name="Google Shape;939;p5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2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44" name="Google Shape;944;p5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8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Google Shape;949;p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50" name="Google Shape;950;p5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7" name="Shape 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" name="Google Shape;958;g3aa54bfeccb_2_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59" name="Google Shape;959;g3aa54bfeccb_2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60" name="Google Shape;960;g3aa54bfeccb_2_1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4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g3aa54bfeccb_2_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6" name="Google Shape;966;g3aa54bfeccb_2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67" name="Google Shape;967;g3aa54bfeccb_2_1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" name="Google Shape;972;p5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73" name="Google Shape;973;p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74" name="Google Shape;974;p5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0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12" name="Google Shape;612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8" name="Shape 9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" name="Google Shape;979;p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80" name="Google Shape;980;p5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5" name="Shape 9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6" name="Google Shape;986;p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87" name="Google Shape;987;p5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" name="Google Shape;992;p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93" name="Google Shape;993;p6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5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17" name="Google Shape;617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0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22" name="Google Shape;622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6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6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直排文字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84"/>
          <p:cNvSpPr txBox="1"/>
          <p:nvPr>
            <p:ph idx="1" type="body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5" name="Google Shape;75;p84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84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84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直排標題及文字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/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85"/>
          <p:cNvSpPr txBox="1"/>
          <p:nvPr>
            <p:ph idx="1" type="body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81" name="Google Shape;81;p85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85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85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6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6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投影片" type="title">
  <p:cSld name="TITLE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9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97" name="Google Shape;97;p9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9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9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物件" type="obj">
  <p:cSld name="OBJEC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9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03" name="Google Shape;103;p9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9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9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章節標題" type="secHead">
  <p:cSld name="SECTION_HEADER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9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109" name="Google Shape;109;p9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9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9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兩項物件" type="twoObj">
  <p:cSld name="TWO_OBJECTS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0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115" name="Google Shape;115;p10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116" name="Google Shape;116;p10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0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10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對" type="twoTxTwoObj">
  <p:cSld name="TWO_OBJECTS_WITH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10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122" name="Google Shape;122;p10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123" name="Google Shape;123;p10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124" name="Google Shape;124;p10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125" name="Google Shape;125;p10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10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10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只有標題" type="titleOnly">
  <p:cSld name="TITLE_ONLY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10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10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10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內容" type="objTx">
  <p:cSld name="OBJECT_WITH_CAPTION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10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136" name="Google Shape;136;p10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137" name="Google Shape;137;p10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10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10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只有標題" type="titleOnly">
  <p:cSld name="TITLE_ONL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7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7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圖片" type="picTx">
  <p:cSld name="PICTURE_WITH_CAPTION_TEXT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104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144" name="Google Shape;144;p10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10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10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直排文字" type="vertTx">
  <p:cSld name="VERTICAL_TEXT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105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50" name="Google Shape;150;p10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10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10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直排標題及文字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106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56" name="Google Shape;156;p10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10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10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物件" type="objOnly">
  <p:cSld name="OBJECT_ONLY"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/>
          <p:nvPr>
            <p:ph idx="1" type="body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1" name="Google Shape;161;p10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2" name="Google Shape;162;p10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3" name="Google Shape;163;p10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2" name="Google Shape;172;p6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3" name="Google Shape;173;p6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投影片" type="title">
  <p:cSld name="TITLE"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6" name="Google Shape;176;p8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177" name="Google Shape;177;p8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8" name="Google Shape;178;p8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9" name="Google Shape;179;p8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物件" type="obj">
  <p:cSld name="OBJECT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2" name="Google Shape;182;p8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83" name="Google Shape;183;p8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4" name="Google Shape;184;p8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5" name="Google Shape;185;p8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章節標題" type="secHead">
  <p:cSld name="SECTION_HEADER"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8" name="Google Shape;188;p8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189" name="Google Shape;189;p8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0" name="Google Shape;190;p8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1" name="Google Shape;191;p8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兩項物件" type="twoObj">
  <p:cSld name="TWO_OBJECTS"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4" name="Google Shape;194;p8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195" name="Google Shape;195;p8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196" name="Google Shape;196;p8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7" name="Google Shape;197;p8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8" name="Google Shape;198;p8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對" type="twoTxTwoObj">
  <p:cSld name="TWO_OBJECTS_WITH_TEXT"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1" name="Google Shape;201;p9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202" name="Google Shape;202;p9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203" name="Google Shape;203;p9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204" name="Google Shape;204;p9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205" name="Google Shape;205;p9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" name="Google Shape;206;p9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7" name="Google Shape;207;p9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投影片" type="title">
  <p:cSld name="TITLE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7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7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/>
        </p:txBody>
      </p:sp>
      <p:sp>
        <p:nvSpPr>
          <p:cNvPr id="27" name="Google Shape;27;p77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77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7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只有標題" type="titleOnly">
  <p:cSld name="TITLE_ONLY"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0" name="Google Shape;210;p9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1" name="Google Shape;211;p9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2" name="Google Shape;212;p9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內容" type="objTx">
  <p:cSld name="OBJECT_WITH_CAPTION_TEXT"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5" name="Google Shape;215;p92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216" name="Google Shape;216;p92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217" name="Google Shape;217;p9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8" name="Google Shape;218;p9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9" name="Google Shape;219;p9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圖片" type="picTx">
  <p:cSld name="PICTURE_WITH_CAPTION_TEXT"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2" name="Google Shape;222;p93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224" name="Google Shape;224;p9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5" name="Google Shape;225;p9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6" name="Google Shape;226;p9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直排文字" type="vertTx">
  <p:cSld name="VERTICAL_TEXT"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9" name="Google Shape;229;p94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30" name="Google Shape;230;p9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1" name="Google Shape;231;p9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2" name="Google Shape;232;p9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直排標題及文字" type="vertTitleAndTx">
  <p:cSld name="VERTICAL_TITLE_AND_VERTICAL_TEXT"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5" name="Google Shape;235;p95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36" name="Google Shape;236;p9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7" name="Google Shape;237;p9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8" name="Google Shape;238;p9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物件" type="objOnly">
  <p:cSld name="OBJECT_ONLY"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/>
          <p:nvPr>
            <p:ph idx="1" type="body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41" name="Google Shape;241;p9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2" name="Google Shape;242;p9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3" name="Google Shape;243;p9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2" name="Google Shape;252;p6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3" name="Google Shape;253;p6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物件" type="obj">
  <p:cSld name="OBJECT"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6" name="Google Shape;256;p6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57" name="Google Shape;257;p6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8" name="Google Shape;258;p6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9" name="Google Shape;259;p6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投影片" type="title">
  <p:cSld name="TITLE"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2" name="Google Shape;262;p108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263" name="Google Shape;263;p10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4" name="Google Shape;264;p10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5" name="Google Shape;265;p10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章節標題" type="secHead">
  <p:cSld name="SECTION_HEADER"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8" name="Google Shape;268;p10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69" name="Google Shape;269;p10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0" name="Google Shape;270;p10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1" name="Google Shape;271;p10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物件" type="obj">
  <p:cSld name="OBJEC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8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8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3" name="Google Shape;33;p78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78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8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兩項物件" type="twoObj">
  <p:cSld name="TWO_OBJECTS"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4" name="Google Shape;274;p1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75" name="Google Shape;275;p1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76" name="Google Shape;276;p11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7" name="Google Shape;277;p11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8" name="Google Shape;278;p11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對" type="twoTxTwoObj">
  <p:cSld name="TWO_OBJECTS_WITH_TEXT"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1" name="Google Shape;281;p1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282" name="Google Shape;282;p1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283" name="Google Shape;283;p1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284" name="Google Shape;284;p1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285" name="Google Shape;285;p11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6" name="Google Shape;286;p11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7" name="Google Shape;287;p11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只有標題" type="titleOnly">
  <p:cSld name="TITLE_ONLY"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0" name="Google Shape;290;p11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1" name="Google Shape;291;p1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2" name="Google Shape;292;p11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內容" type="objTx">
  <p:cSld name="OBJECT_WITH_CAPTION_TEXT"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5" name="Google Shape;295;p11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296" name="Google Shape;296;p11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297" name="Google Shape;297;p11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8" name="Google Shape;298;p11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9" name="Google Shape;299;p11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圖片" type="picTx">
  <p:cSld name="PICTURE_WITH_CAPTION_TEXT"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2" name="Google Shape;302;p114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304" name="Google Shape;304;p11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5" name="Google Shape;305;p11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6" name="Google Shape;306;p11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直排文字" type="vertTx">
  <p:cSld name="VERTICAL_TEXT"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9" name="Google Shape;309;p115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10" name="Google Shape;310;p11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1" name="Google Shape;311;p11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2" name="Google Shape;312;p11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直排標題及文字" type="vertTitleAndTx">
  <p:cSld name="VERTICAL_TITLE_AND_VERTICAL_TEXT"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5" name="Google Shape;315;p116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16" name="Google Shape;316;p11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7" name="Google Shape;317;p11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8" name="Google Shape;318;p11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物件" type="objOnly">
  <p:cSld name="OBJECT_ONLY"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/>
          <p:nvPr>
            <p:ph idx="1" type="body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21" name="Google Shape;321;p11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2" name="Google Shape;322;p11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3" name="Google Shape;323;p11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2" name="Google Shape;332;p7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3" name="Google Shape;333;p7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投影片" type="title">
  <p:cSld name="TITLE"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6" name="Google Shape;336;p130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337" name="Google Shape;337;p13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8" name="Google Shape;338;p13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9" name="Google Shape;339;p13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章節標題" type="secHead">
  <p:cSld name="SECTION_HEAD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/>
        </p:txBody>
      </p:sp>
      <p:sp>
        <p:nvSpPr>
          <p:cNvPr id="39" name="Google Shape;39;p79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9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79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章節標題" type="secHead">
  <p:cSld name="SECTION_HEADER"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2" name="Google Shape;342;p131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343" name="Google Shape;343;p13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4" name="Google Shape;344;p13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5" name="Google Shape;345;p13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兩項物件" type="twoObj">
  <p:cSld name="TWO_OBJECTS"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8" name="Google Shape;348;p132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349" name="Google Shape;349;p132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350" name="Google Shape;350;p13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1" name="Google Shape;351;p13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2" name="Google Shape;352;p13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對" type="twoTxTwoObj">
  <p:cSld name="TWO_OBJECTS_WITH_TEXT"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5" name="Google Shape;355;p133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6" name="Google Shape;356;p133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57" name="Google Shape;357;p133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8" name="Google Shape;358;p133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59" name="Google Shape;359;p13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0" name="Google Shape;360;p13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1" name="Google Shape;361;p13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內容" type="objTx">
  <p:cSld name="OBJECT_WITH_CAPTION_TEXT"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4" name="Google Shape;364;p13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365" name="Google Shape;365;p13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366" name="Google Shape;366;p13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7" name="Google Shape;367;p13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8" name="Google Shape;368;p13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圖片" type="picTx">
  <p:cSld name="PICTURE_WITH_CAPTION_TEXT"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1" name="Google Shape;371;p13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373" name="Google Shape;373;p13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4" name="Google Shape;374;p13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5" name="Google Shape;375;p13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直排文字" type="vertTx">
  <p:cSld name="VERTICAL_TEXT"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8" name="Google Shape;378;p13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79" name="Google Shape;379;p13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0" name="Google Shape;380;p13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1" name="Google Shape;381;p13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直排標題及文字" type="vertTitleAndTx">
  <p:cSld name="VERTICAL_TITLE_AND_VERTICAL_TEXT"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4" name="Google Shape;384;p13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85" name="Google Shape;385;p13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6" name="Google Shape;386;p13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7" name="Google Shape;387;p13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物件" type="objOnly">
  <p:cSld name="OBJECT_ONLY"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/>
          <p:nvPr>
            <p:ph idx="1" type="body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90" name="Google Shape;390;p13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1" name="Google Shape;391;p13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2" name="Google Shape;392;p13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物件" type="obj">
  <p:cSld name="OBJECT"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5" name="Google Shape;395;p13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396" name="Google Shape;396;p13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7" name="Google Shape;397;p13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8" name="Google Shape;398;p13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只有標題" type="titleOnly">
  <p:cSld name="TITLE_ONLY"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1" name="Google Shape;401;p14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2" name="Google Shape;402;p14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3" name="Google Shape;403;p14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兩項物件" type="twoObj">
  <p:cSld name="TWO_OBJECT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80"/>
          <p:cNvSpPr txBox="1"/>
          <p:nvPr>
            <p:ph idx="1" type="body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/>
        </p:txBody>
      </p:sp>
      <p:sp>
        <p:nvSpPr>
          <p:cNvPr id="45" name="Google Shape;45;p80"/>
          <p:cNvSpPr txBox="1"/>
          <p:nvPr>
            <p:ph idx="2" type="body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/>
        </p:txBody>
      </p:sp>
      <p:sp>
        <p:nvSpPr>
          <p:cNvPr id="46" name="Google Shape;46;p80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0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0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410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2" name="Google Shape;412;p7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3" name="Google Shape;413;p7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投影片" type="title">
  <p:cSld name="TITLE"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6" name="Google Shape;416;p118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/>
        </p:txBody>
      </p:sp>
      <p:sp>
        <p:nvSpPr>
          <p:cNvPr id="417" name="Google Shape;417;p11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8" name="Google Shape;418;p11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9" name="Google Shape;419;p11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物件" type="obj">
  <p:cSld name="OBJECT"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2" name="Google Shape;422;p11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23" name="Google Shape;423;p11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4" name="Google Shape;424;p11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5" name="Google Shape;425;p11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章節標題" type="secHead">
  <p:cSld name="SECTION_HEADER"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8" name="Google Shape;428;p120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429" name="Google Shape;429;p120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0" name="Google Shape;430;p120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1" name="Google Shape;431;p120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兩項物件" type="twoObj">
  <p:cSld name="TWO_OBJECTS"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4" name="Google Shape;434;p121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435" name="Google Shape;435;p121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436" name="Google Shape;436;p12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7" name="Google Shape;437;p12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8" name="Google Shape;438;p12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對" type="twoTxTwoObj">
  <p:cSld name="TWO_OBJECTS_WITH_TEXT"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1" name="Google Shape;441;p122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42" name="Google Shape;442;p122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443" name="Google Shape;443;p122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44" name="Google Shape;444;p122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445" name="Google Shape;445;p122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6" name="Google Shape;446;p12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7" name="Google Shape;447;p122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只有標題" type="titleOnly">
  <p:cSld name="TITLE_ONLY"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0" name="Google Shape;450;p12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1" name="Google Shape;451;p12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2" name="Google Shape;452;p12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內容" type="objTx">
  <p:cSld name="OBJECT_WITH_CAPTION_TEXT">
    <p:spTree>
      <p:nvGrpSpPr>
        <p:cNvPr id="453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5" name="Google Shape;455;p12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56" name="Google Shape;456;p12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57" name="Google Shape;457;p124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8" name="Google Shape;458;p124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9" name="Google Shape;459;p124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圖片" type="picTx">
  <p:cSld name="PICTURE_WITH_CAPTION_TEXT"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2" name="Google Shape;462;p12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4" name="Google Shape;464;p12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5" name="Google Shape;465;p12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6" name="Google Shape;466;p12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直排文字" type="vertTx">
  <p:cSld name="VERTICAL_TEXT">
    <p:spTree>
      <p:nvGrpSpPr>
        <p:cNvPr id="467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9" name="Google Shape;469;p12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70" name="Google Shape;470;p126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1" name="Google Shape;471;p126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2" name="Google Shape;472;p126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對" type="twoTxTwoObj">
  <p:cSld name="TWO_OBJECTS_WITH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9pPr>
          </a:lstStyle>
          <a:p/>
        </p:txBody>
      </p:sp>
      <p:sp>
        <p:nvSpPr>
          <p:cNvPr id="52" name="Google Shape;52;p8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/>
        </p:txBody>
      </p:sp>
      <p:sp>
        <p:nvSpPr>
          <p:cNvPr id="53" name="Google Shape;53;p8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b="1" sz="1600"/>
            </a:lvl9pPr>
          </a:lstStyle>
          <a:p/>
        </p:txBody>
      </p:sp>
      <p:sp>
        <p:nvSpPr>
          <p:cNvPr id="54" name="Google Shape;54;p8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/>
        </p:txBody>
      </p:sp>
      <p:sp>
        <p:nvSpPr>
          <p:cNvPr id="55" name="Google Shape;55;p8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直排標題及文字" type="vertTitleAndTx">
  <p:cSld name="VERTICAL_TITLE_AND_VERTICAL_TEXT">
    <p:spTree>
      <p:nvGrpSpPr>
        <p:cNvPr id="473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5" name="Google Shape;475;p12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76" name="Google Shape;476;p12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7" name="Google Shape;477;p12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8" name="Google Shape;478;p12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物件" type="objOnly">
  <p:cSld name="OBJECT_ONLY"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/>
          <p:nvPr>
            <p:ph idx="1" type="body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81" name="Google Shape;481;p128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2" name="Google Shape;482;p128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3" name="Google Shape;483;p128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，文字及兩項物件" type="txAndTwoObj">
  <p:cSld name="TEXT_AND_TWO_OBJECTS">
    <p:spTree>
      <p:nvGrpSpPr>
        <p:cNvPr id="484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6" name="Google Shape;486;p12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87" name="Google Shape;487;p129"/>
          <p:cNvSpPr txBox="1"/>
          <p:nvPr>
            <p:ph idx="2" type="body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88" name="Google Shape;488;p129"/>
          <p:cNvSpPr txBox="1"/>
          <p:nvPr>
            <p:ph idx="3" type="body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489" name="Google Shape;489;p129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0" name="Google Shape;490;p129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1" name="Google Shape;491;p129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7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0" name="Google Shape;500;p7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1" name="Google Shape;501;p7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投影片" type="title">
  <p:cSld name="TITLE"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14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4" name="Google Shape;504;p14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05" name="Google Shape;505;p14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6" name="Google Shape;506;p14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7" name="Google Shape;507;p14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物件" type="obj">
  <p:cSld name="OBJECT"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0" name="Google Shape;510;p14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1" name="Google Shape;511;p14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2" name="Google Shape;512;p14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3" name="Google Shape;513;p14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區段標題" type="secHead">
  <p:cSld name="SECTION_HEADER">
    <p:spTree>
      <p:nvGrpSpPr>
        <p:cNvPr id="514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6" name="Google Shape;516;p143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17" name="Google Shape;517;p14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8" name="Google Shape;518;p14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9" name="Google Shape;519;p14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兩項物件" type="twoObj">
  <p:cSld name="TWO_OBJECTS"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2" name="Google Shape;522;p144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523" name="Google Shape;523;p144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524" name="Google Shape;524;p14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5" name="Google Shape;525;p14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6" name="Google Shape;526;p14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對" type="twoTxTwoObj">
  <p:cSld name="TWO_OBJECTS_WITH_TEXT"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9" name="Google Shape;529;p145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30" name="Google Shape;530;p145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31" name="Google Shape;531;p145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32" name="Google Shape;532;p145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33" name="Google Shape;533;p14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4" name="Google Shape;534;p14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5" name="Google Shape;535;p14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只有標題" type="titleOnly">
  <p:cSld name="TITLE_ONLY">
    <p:spTree>
      <p:nvGrpSpPr>
        <p:cNvPr id="536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8" name="Google Shape;538;p14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9" name="Google Shape;539;p14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0" name="Google Shape;540;p14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內容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82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/>
        </p:txBody>
      </p:sp>
      <p:sp>
        <p:nvSpPr>
          <p:cNvPr id="61" name="Google Shape;61;p82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/>
        </p:txBody>
      </p:sp>
      <p:sp>
        <p:nvSpPr>
          <p:cNvPr id="62" name="Google Shape;62;p82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82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82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內容" type="objTx">
  <p:cSld name="OBJECT_WITH_CAPTION_TEXT">
    <p:spTree>
      <p:nvGrpSpPr>
        <p:cNvPr id="54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3" name="Google Shape;543;p14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44" name="Google Shape;544;p14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45" name="Google Shape;545;p14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6" name="Google Shape;546;p14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7" name="Google Shape;547;p14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圖片" type="picTx">
  <p:cSld name="PICTURE_WITH_CAPTION_TEXT"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0" name="Google Shape;550;p14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52" name="Google Shape;552;p14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3" name="Google Shape;553;p14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4" name="Google Shape;554;p14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標題及直排文字" type="vertTx">
  <p:cSld name="VERTICAL_TEXT">
    <p:spTree>
      <p:nvGrpSpPr>
        <p:cNvPr id="555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7" name="Google Shape;557;p149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58" name="Google Shape;558;p14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9" name="Google Shape;559;p14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0" name="Google Shape;560;p14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直排標題及文字" type="vertTitleAndTx">
  <p:cSld name="VERTICAL_TITLE_AND_VERTICAL_TEXT">
    <p:spTree>
      <p:nvGrpSpPr>
        <p:cNvPr id="56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3" name="Google Shape;563;p150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64" name="Google Shape;564;p15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5" name="Google Shape;565;p15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6" name="Google Shape;566;p15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含標題的圖片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83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/>
        </p:txBody>
      </p:sp>
      <p:sp>
        <p:nvSpPr>
          <p:cNvPr id="69" name="Google Shape;69;p83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83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83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7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2.xml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theme" Target="../theme/theme3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4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theme" Target="../theme/theme8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/Relationships>
</file>

<file path=ppt/slideMasters/_rels/slideMaster4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44.xml"/><Relationship Id="rId13" Type="http://schemas.openxmlformats.org/officeDocument/2006/relationships/slideLayout" Target="../slideLayouts/slideLayout47.xml"/><Relationship Id="rId12" Type="http://schemas.openxmlformats.org/officeDocument/2006/relationships/slideLayout" Target="../slideLayouts/slideLayout46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theme" Target="../theme/theme4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/Relationships>
</file>

<file path=ppt/slideMasters/_rels/slideMaster5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58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9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4.xml"/></Relationships>
</file>

<file path=ppt/slideMasters/_rels/slideMaster6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69.xml"/><Relationship Id="rId10" Type="http://schemas.openxmlformats.org/officeDocument/2006/relationships/slideLayout" Target="../slideLayouts/slideLayout68.xml"/><Relationship Id="rId13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0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60.xml"/><Relationship Id="rId3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72.xml"/><Relationship Id="rId5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4.xml"/><Relationship Id="rId7" Type="http://schemas.openxmlformats.org/officeDocument/2006/relationships/slideLayout" Target="../slideLayouts/slideLayout65.xml"/><Relationship Id="rId8" Type="http://schemas.openxmlformats.org/officeDocument/2006/relationships/slideLayout" Target="../slideLayouts/slideLayout66.xml"/></Relationships>
</file>

<file path=ppt/slideMasters/_rels/slideMaster7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1.xml"/><Relationship Id="rId13" Type="http://schemas.openxmlformats.org/officeDocument/2006/relationships/theme" Target="../theme/theme6.xml"/><Relationship Id="rId12" Type="http://schemas.openxmlformats.org/officeDocument/2006/relationships/slideLayout" Target="../slideLayouts/slideLayout83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73.xml"/><Relationship Id="rId3" Type="http://schemas.openxmlformats.org/officeDocument/2006/relationships/slideLayout" Target="../slideLayouts/slideLayout74.xml"/><Relationship Id="rId4" Type="http://schemas.openxmlformats.org/officeDocument/2006/relationships/slideLayout" Target="../slideLayouts/slideLayout75.xml"/><Relationship Id="rId9" Type="http://schemas.openxmlformats.org/officeDocument/2006/relationships/slideLayout" Target="../slideLayouts/slideLayout80.xml"/><Relationship Id="rId5" Type="http://schemas.openxmlformats.org/officeDocument/2006/relationships/slideLayout" Target="../slideLayouts/slideLayout76.xml"/><Relationship Id="rId6" Type="http://schemas.openxmlformats.org/officeDocument/2006/relationships/slideLayout" Target="../slideLayouts/slideLayout77.xml"/><Relationship Id="rId7" Type="http://schemas.openxmlformats.org/officeDocument/2006/relationships/slideLayout" Target="../slideLayouts/slideLayout78.xml"/><Relationship Id="rId8" Type="http://schemas.openxmlformats.org/officeDocument/2006/relationships/slideLayout" Target="../slideLayouts/slideLayout7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none" tx="0" sx="100000" ty="0" sy="100000"/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/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" name="Google Shape;11;p61"/>
          <p:cNvSpPr txBox="1"/>
          <p:nvPr>
            <p:ph idx="1" type="body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b="0" i="0" sz="3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b="0" i="0" sz="2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b="0" i="0" sz="2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" name="Google Shape;12;p61"/>
          <p:cNvSpPr txBox="1"/>
          <p:nvPr>
            <p:ph idx="10" type="dt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61"/>
          <p:cNvSpPr txBox="1"/>
          <p:nvPr>
            <p:ph idx="11" type="ftr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61"/>
          <p:cNvSpPr txBox="1"/>
          <p:nvPr>
            <p:ph idx="12" type="sldNum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none" tx="0" sx="100000" ty="0" sy="100000"/>
        </a:blip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p6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6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8" name="Google Shape;88;p6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9" name="Google Shape;89;p6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none" tx="0" sx="100000" ty="0" sy="100000"/>
        </a:blipFill>
      </p:bgPr>
    </p:bg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6" name="Google Shape;166;p6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7" name="Google Shape;167;p65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68" name="Google Shape;168;p65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69" name="Google Shape;169;p65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none" tx="0" sx="100000" ty="0" sy="100000"/>
        </a:blipFill>
      </p:bgPr>
    </p:bg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6" name="Google Shape;246;p6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7" name="Google Shape;247;p67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48" name="Google Shape;248;p67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49" name="Google Shape;249;p67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none" tx="0" sx="100000" ty="0" sy="100000"/>
        </a:blipFill>
      </p:bgPr>
    </p:bg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6" name="Google Shape;326;p7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7" name="Google Shape;327;p71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28" name="Google Shape;328;p71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29" name="Google Shape;329;p71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none" tx="0" sx="100000" ty="0" sy="100000"/>
        </a:blipFill>
      </p:bgPr>
    </p:bg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6" name="Google Shape;406;p7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7" name="Google Shape;407;p73"/>
          <p:cNvSpPr txBox="1"/>
          <p:nvPr>
            <p:ph idx="10" type="dt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08" name="Google Shape;408;p73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09" name="Google Shape;409;p73"/>
          <p:cNvSpPr txBox="1"/>
          <p:nvPr>
            <p:ph idx="12" type="sldNum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none" tx="0" sx="100000" ty="0" sy="100000"/>
        </a:blipFill>
      </p:bgPr>
    </p:bg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4" name="Google Shape;494;p7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5" name="Google Shape;495;p7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96" name="Google Shape;496;p7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97" name="Google Shape;497;p7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ccreadbible.org/Members/Bona/For-Bible/GosepelsMeaning/sundaygosepel/Year_C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slide" Target="/ppt/slides/slide39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6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6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6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6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6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6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6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7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5.xml"/><Relationship Id="rId3" Type="http://schemas.openxmlformats.org/officeDocument/2006/relationships/image" Target="../media/image3.jpg"/></Relationships>
</file>

<file path=ppt/slides/_rels/slide6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6.xml"/></Relationships>
</file>

<file path=ppt/slides/_rels/slide6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7.xml"/></Relationships>
</file>

<file path=ppt/slides/_rels/slide6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8.xml"/></Relationships>
</file>

<file path=ppt/slides/_rels/slide6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8.xml"/><Relationship Id="rId2" Type="http://schemas.openxmlformats.org/officeDocument/2006/relationships/notesSlide" Target="../notesSlides/notesSlide69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0.xml"/><Relationship Id="rId2" Type="http://schemas.openxmlformats.org/officeDocument/2006/relationships/notesSlide" Target="../notesSlides/notesSlide70.xml"/></Relationships>
</file>

<file path=ppt/slides/_rels/slide7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0.xml"/><Relationship Id="rId2" Type="http://schemas.openxmlformats.org/officeDocument/2006/relationships/notesSlide" Target="../notesSlides/notesSlide71.xml"/></Relationships>
</file>

<file path=ppt/slides/_rels/slide7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3.xml"/><Relationship Id="rId2" Type="http://schemas.openxmlformats.org/officeDocument/2006/relationships/notesSlide" Target="../notesSlides/notesSlide72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0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b="0" i="0" lang="zh-TW" sz="3200" u="sng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禮儀年甲年</a:t>
            </a:r>
            <a:r>
              <a:rPr b="0" i="0" lang="zh-TW" sz="3200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將臨期第</a:t>
            </a:r>
            <a:r>
              <a:rPr lang="zh-TW" sz="320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一</a:t>
            </a:r>
            <a:r>
              <a:rPr b="0" i="0" lang="zh-TW" sz="3200" u="sng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主日</a:t>
            </a:r>
            <a:endParaRPr b="0" i="0" sz="80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1143000" y="4652963"/>
            <a:ext cx="7315200" cy="1698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b="0" i="0" lang="zh-TW" sz="4400" u="none" cap="none" strike="noStrike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請關掉手機或轉至振動位置,準備好心靈,彌撒即將開始。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lgDashDot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1" i="0" lang="zh-TW" sz="7200" u="none" cap="none" strike="noStrik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今   日   彌   撒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8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7"/>
          <p:cNvSpPr txBox="1"/>
          <p:nvPr/>
        </p:nvSpPr>
        <p:spPr>
          <a:xfrm>
            <a:off x="395288" y="333375"/>
            <a:ext cx="8382000" cy="341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b="0" i="0" lang="zh-TW" sz="58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憐我們</a:t>
            </a:r>
            <a:r>
              <a:rPr b="0" i="0" lang="zh-TW" sz="58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赦免我們的罪</a:t>
            </a:r>
            <a:r>
              <a:rPr b="0" i="0" lang="zh-TW" sz="58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使我們得到永生</a:t>
            </a:r>
            <a:r>
              <a:rPr b="0" i="0" lang="zh-TW" sz="58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0" name="Google Shape;630;p7"/>
          <p:cNvSpPr/>
          <p:nvPr/>
        </p:nvSpPr>
        <p:spPr>
          <a:xfrm>
            <a:off x="323850" y="5159375"/>
            <a:ext cx="6607175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全體：阿 們。 </a:t>
            </a:r>
            <a:endParaRPr b="1" i="0" sz="60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4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p8"/>
          <p:cNvSpPr txBox="1"/>
          <p:nvPr/>
        </p:nvSpPr>
        <p:spPr>
          <a:xfrm>
            <a:off x="1447800" y="115888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b="0" i="0" lang="zh-TW" sz="54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求祢垂憐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b="0" i="0" lang="zh-TW" sz="58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6" name="Google Shape;636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t/>
            </a:r>
            <a:endParaRPr b="0" i="0" sz="6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7" name="Google Shape;637;p8"/>
          <p:cNvSpPr txBox="1"/>
          <p:nvPr/>
        </p:nvSpPr>
        <p:spPr>
          <a:xfrm>
            <a:off x="7669213" y="6092825"/>
            <a:ext cx="1474787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zh-TW" sz="28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action="ppaction://hlinksldjump"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光榮頌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8" name="Google Shape;638;p8"/>
          <p:cNvSpPr txBox="1"/>
          <p:nvPr/>
        </p:nvSpPr>
        <p:spPr>
          <a:xfrm>
            <a:off x="8459788" y="6354763"/>
            <a:ext cx="185737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2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p9"/>
          <p:cNvSpPr txBox="1"/>
          <p:nvPr/>
        </p:nvSpPr>
        <p:spPr>
          <a:xfrm>
            <a:off x="323850" y="333375"/>
            <a:ext cx="8496300" cy="11303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lgDashDot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1" i="0" lang="zh-TW" sz="72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集     禱     經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4" name="Google Shape;644;p9"/>
          <p:cNvSpPr txBox="1"/>
          <p:nvPr/>
        </p:nvSpPr>
        <p:spPr>
          <a:xfrm>
            <a:off x="395288" y="1844675"/>
            <a:ext cx="8280400" cy="557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b="0" i="0" lang="zh-TW" sz="6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b="0" i="0" lang="zh-TW" sz="5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r>
              <a:rPr b="0" i="0" lang="zh-TW" sz="60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………</a:t>
            </a:r>
            <a:r>
              <a:rPr b="0" i="0" lang="zh-TW" sz="5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，</a:t>
            </a:r>
            <a:r>
              <a:rPr b="0" i="0" lang="zh-TW" sz="6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祂和祢及聖神</a:t>
            </a:r>
            <a:r>
              <a:rPr b="0" i="0" lang="zh-TW" sz="5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r>
              <a:rPr b="0" i="0" lang="zh-TW" sz="6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永生永王</a:t>
            </a:r>
            <a:r>
              <a:rPr b="0" i="0" lang="zh-TW" sz="5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b="0" i="0" sz="5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t/>
            </a:r>
            <a:endParaRPr b="0" i="0" sz="60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b="0" i="0" lang="zh-TW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t/>
            </a:r>
            <a:endParaRPr b="0" i="0" sz="6000" u="none" cap="none" strike="noStrik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8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Google Shape;649;p10"/>
          <p:cNvSpPr txBox="1"/>
          <p:nvPr>
            <p:ph idx="4294967295" type="title"/>
          </p:nvPr>
        </p:nvSpPr>
        <p:spPr>
          <a:xfrm>
            <a:off x="0" y="188640"/>
            <a:ext cx="8169275" cy="1359173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lgDashDot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zh-TW" sz="72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聖   道   禮   儀</a:t>
            </a:r>
            <a:endParaRPr b="1" sz="7200">
              <a:solidFill>
                <a:srgbClr val="E80000"/>
              </a:solidFill>
            </a:endParaRPr>
          </a:p>
        </p:txBody>
      </p:sp>
      <p:sp>
        <p:nvSpPr>
          <p:cNvPr id="650" name="Google Shape;650;p10"/>
          <p:cNvSpPr txBox="1"/>
          <p:nvPr/>
        </p:nvSpPr>
        <p:spPr>
          <a:xfrm>
            <a:off x="358975" y="1773250"/>
            <a:ext cx="8572500" cy="392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b="1" i="0" lang="zh-TW" sz="6600" u="none" cap="none" strike="noStrik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</a:t>
            </a:r>
            <a:r>
              <a:rPr b="0" i="0" lang="zh-TW" sz="66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一</a:t>
            </a:r>
            <a:endParaRPr b="0" i="0" sz="66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t/>
            </a:r>
            <a:endParaRPr sz="6600"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None/>
            </a:pPr>
            <a:r>
              <a:rPr lang="zh-TW" sz="4800">
                <a:highlight>
                  <a:srgbClr val="EDE0CB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阿摩茲的兒子依撒意亞，關於猶大和耶路撒冷所見的事情：</a:t>
            </a:r>
            <a:endParaRPr sz="4800"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-352425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1150"/>
              <a:buFont typeface="Microsoft JhengHei"/>
              <a:buChar char="•"/>
            </a:pPr>
            <a:r>
              <a:t/>
            </a:r>
            <a:endParaRPr sz="1150"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5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g3ab594a8c12_0_2"/>
          <p:cNvSpPr txBox="1"/>
          <p:nvPr/>
        </p:nvSpPr>
        <p:spPr>
          <a:xfrm>
            <a:off x="251800" y="331675"/>
            <a:ext cx="8554500" cy="422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b="1" lang="zh-TW" sz="660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</a:t>
            </a:r>
            <a:r>
              <a:rPr lang="zh-TW" sz="660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一 (continue)</a:t>
            </a:r>
            <a:endParaRPr sz="4800">
              <a:solidFill>
                <a:schemeClr val="dk1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None/>
            </a:pPr>
            <a:r>
              <a:rPr lang="zh-TW" sz="4800">
                <a:solidFill>
                  <a:schemeClr val="dk1"/>
                </a:solidFill>
                <a:highlight>
                  <a:srgbClr val="EDE0CB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到末日，上主的聖殿山，必要矗立在群山之上，超乎一切山岳；萬民都要向它湧來。將有許多民族前去，說：</a:t>
            </a:r>
            <a:endParaRPr sz="4800">
              <a:solidFill>
                <a:schemeClr val="dk1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g3ab594a8c12_0_8"/>
          <p:cNvSpPr txBox="1"/>
          <p:nvPr/>
        </p:nvSpPr>
        <p:spPr>
          <a:xfrm>
            <a:off x="0" y="571500"/>
            <a:ext cx="8895900" cy="496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zh-TW" sz="660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</a:t>
            </a:r>
            <a:r>
              <a:rPr lang="zh-TW" sz="660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一 (continue)</a:t>
            </a:r>
            <a:endParaRPr sz="4800">
              <a:solidFill>
                <a:schemeClr val="dk1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None/>
            </a:pPr>
            <a:r>
              <a:rPr lang="zh-TW" sz="4800">
                <a:solidFill>
                  <a:schemeClr val="dk1"/>
                </a:solidFill>
                <a:highlight>
                  <a:srgbClr val="EDE0CB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「來！我們攀登上主的聖山，往雅各伯天主的聖殿去！他必指示我們他的道路，教導我們遵行他的途徑。因為法律將出自熙雍，上主的話將出自耶路撒冷。」</a:t>
            </a:r>
            <a:endParaRPr sz="4800">
              <a:solidFill>
                <a:schemeClr val="dk1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7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Google Shape;668;g3ab594a8c12_0_14"/>
          <p:cNvSpPr txBox="1"/>
          <p:nvPr/>
        </p:nvSpPr>
        <p:spPr>
          <a:xfrm>
            <a:off x="0" y="235875"/>
            <a:ext cx="8877900" cy="65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zh-TW" sz="660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</a:t>
            </a:r>
            <a:r>
              <a:rPr lang="zh-TW" sz="660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一 (continue)</a:t>
            </a:r>
            <a:endParaRPr sz="4800">
              <a:solidFill>
                <a:schemeClr val="dk1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None/>
            </a:pPr>
            <a:r>
              <a:rPr lang="zh-TW" sz="4800">
                <a:solidFill>
                  <a:schemeClr val="dk1"/>
                </a:solidFill>
                <a:highlight>
                  <a:srgbClr val="EDE0CB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他將統治萬邦，治理眾民；致使眾人都把自己的刀劍，鑄成鋤頭，將自己的槍矛，製成鐮刀；民族與民族，不再持刀相向，人也不再學習戰鬥。</a:t>
            </a:r>
            <a:endParaRPr sz="4800">
              <a:solidFill>
                <a:schemeClr val="dk1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None/>
            </a:pPr>
            <a:r>
              <a:rPr lang="zh-TW" sz="4800">
                <a:solidFill>
                  <a:schemeClr val="dk1"/>
                </a:solidFill>
                <a:highlight>
                  <a:srgbClr val="EDE0CB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雅各伯家！來！讓我們在上主的光明中行走吧！</a:t>
            </a:r>
            <a:endParaRPr sz="4800">
              <a:solidFill>
                <a:schemeClr val="dk1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2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Google Shape;673;p11"/>
          <p:cNvSpPr txBox="1"/>
          <p:nvPr/>
        </p:nvSpPr>
        <p:spPr>
          <a:xfrm>
            <a:off x="395536" y="332656"/>
            <a:ext cx="8208714" cy="51706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r>
              <a:t/>
            </a:r>
            <a:endParaRPr b="1" i="0" sz="6600" u="none" cap="none" strike="noStrik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b="0" i="0" lang="zh-TW" sz="66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b="1" i="0" sz="6600" u="none" cap="none" strike="noStrik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b="0" i="0" lang="zh-TW" sz="66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b="0" i="0" lang="zh-TW" sz="60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6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b="1" i="0" sz="6600" u="none" cap="none" strike="noStrik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r>
              <a:t/>
            </a:r>
            <a:endParaRPr b="1" i="0" sz="6600" u="none" cap="none" strike="noStrik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r>
              <a:t/>
            </a:r>
            <a:endParaRPr b="1" i="0" sz="6600" u="none" cap="none" strike="noStrik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7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12"/>
          <p:cNvSpPr txBox="1"/>
          <p:nvPr/>
        </p:nvSpPr>
        <p:spPr>
          <a:xfrm>
            <a:off x="592925" y="200150"/>
            <a:ext cx="7892100" cy="12858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lgDashDot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1" i="0" lang="zh-TW" sz="8000" u="none" cap="none" strike="noStrik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答      唱      詠</a:t>
            </a:r>
            <a:endParaRPr b="1" i="0" sz="8000" u="none" cap="none" strike="noStrik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9" name="Google Shape;679;p12"/>
          <p:cNvSpPr txBox="1"/>
          <p:nvPr/>
        </p:nvSpPr>
        <p:spPr>
          <a:xfrm>
            <a:off x="627211" y="2060848"/>
            <a:ext cx="81213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0" name="Google Shape;680;p12"/>
          <p:cNvSpPr txBox="1"/>
          <p:nvPr/>
        </p:nvSpPr>
        <p:spPr>
          <a:xfrm>
            <a:off x="519700" y="1630525"/>
            <a:ext cx="8502900" cy="536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>
                <a:solidFill>
                  <a:srgbClr val="505050"/>
                </a:solidFill>
                <a:highlight>
                  <a:srgbClr val="EDE0CB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領：我喜歡，因為有人向我說：我們要進入上主的聖殿！耶路撒冷！我們的雙足，已經站立在你的門口。</a:t>
            </a:r>
            <a:endParaRPr sz="4800">
              <a:solidFill>
                <a:srgbClr val="505050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rtl="0" algn="l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zh-TW" sz="4800">
                <a:solidFill>
                  <a:srgbClr val="505050"/>
                </a:solidFill>
                <a:highlight>
                  <a:srgbClr val="EDE0CB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【答】：我喜歡，我們要進入上主的聖殿！</a:t>
            </a:r>
            <a:endParaRPr sz="4800">
              <a:solidFill>
                <a:srgbClr val="505050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5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Google Shape;686;g3ab594a8c12_0_23"/>
          <p:cNvSpPr txBox="1"/>
          <p:nvPr/>
        </p:nvSpPr>
        <p:spPr>
          <a:xfrm>
            <a:off x="312600" y="701625"/>
            <a:ext cx="8518800" cy="602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  <a:buNone/>
            </a:pPr>
            <a:r>
              <a:rPr lang="zh-TW" sz="4800">
                <a:solidFill>
                  <a:srgbClr val="505050"/>
                </a:solidFill>
                <a:highlight>
                  <a:srgbClr val="EDE0CB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領：耶路撒冷建築的好似京城，確是內部劃一整齊的京城。各支派，上主的各支派都齊集在那裡，按照以色列的法律，稱頌上主的名字。那裡設立了執政的座席，那裡有達味王室的寶座。</a:t>
            </a:r>
            <a:endParaRPr sz="4800">
              <a:solidFill>
                <a:srgbClr val="505050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8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g3aa54bfeccb_1_19"/>
          <p:cNvSpPr/>
          <p:nvPr/>
        </p:nvSpPr>
        <p:spPr>
          <a:xfrm>
            <a:off x="1371600" y="3352800"/>
            <a:ext cx="61722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t/>
            </a:r>
            <a:endParaRPr b="0" i="0" sz="6000" u="none" cap="none" strike="noStrike">
              <a:solidFill>
                <a:srgbClr val="3333CC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0" name="Google Shape;580;g3aa54bfeccb_1_19"/>
          <p:cNvSpPr/>
          <p:nvPr/>
        </p:nvSpPr>
        <p:spPr>
          <a:xfrm>
            <a:off x="681225" y="372525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b="1" i="0" lang="zh-TW" sz="4800" u="none" cap="none" strike="noStrik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進  堂  曲</a:t>
            </a:r>
            <a:endParaRPr b="0" i="0" sz="48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g3aa54bfeccb_1_19"/>
          <p:cNvSpPr/>
          <p:nvPr/>
        </p:nvSpPr>
        <p:spPr>
          <a:xfrm>
            <a:off x="201650" y="2502275"/>
            <a:ext cx="8852700" cy="315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zh-TW" sz="37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快來至聖默西亞  速救萬民從天降下</a:t>
            </a:r>
            <a:br>
              <a:rPr b="1" i="0" lang="zh-TW" sz="37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b="1" i="0" lang="zh-TW" sz="37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爾為罪人開恩赦  快來照此長夜</a:t>
            </a:r>
            <a:br>
              <a:rPr b="1" i="0" lang="zh-TW" sz="37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b="1" i="0" lang="zh-TW" sz="37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請天雨露，義人稅駕，</a:t>
            </a:r>
            <a:br>
              <a:rPr b="1" i="0" lang="zh-TW" sz="37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b="1" i="0" lang="zh-TW" sz="37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拯出水火 獄魔兇霸 哀此眾生 提我華夏</a:t>
            </a:r>
            <a:endParaRPr b="1" i="0" sz="3700" u="none" cap="none" strike="noStrik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2" name="Google Shape;582;g3aa54bfeccb_1_19"/>
          <p:cNvSpPr txBox="1"/>
          <p:nvPr/>
        </p:nvSpPr>
        <p:spPr>
          <a:xfrm>
            <a:off x="1521975" y="1324025"/>
            <a:ext cx="64545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zh-TW" sz="48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快來至聖默西亞</a:t>
            </a:r>
            <a:endParaRPr b="1" i="0" sz="4800" u="none" cap="none" strike="noStrik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3" name="Google Shape;583;g3aa54bfeccb_1_19"/>
          <p:cNvSpPr txBox="1"/>
          <p:nvPr/>
        </p:nvSpPr>
        <p:spPr>
          <a:xfrm>
            <a:off x="6824375" y="6060625"/>
            <a:ext cx="1905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zh-TW" sz="1200" u="none" cap="none" strike="noStrike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快來至聖默西亞-1 of 3</a:t>
            </a:r>
            <a:endParaRPr b="1" i="0" sz="1200" u="none" cap="none" strike="noStrike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g3ab594a8c12_0_41"/>
          <p:cNvSpPr txBox="1"/>
          <p:nvPr/>
        </p:nvSpPr>
        <p:spPr>
          <a:xfrm>
            <a:off x="537550" y="360900"/>
            <a:ext cx="8036700" cy="28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rgbClr val="505050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rtl="0" algn="l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zh-TW" sz="4800">
                <a:solidFill>
                  <a:srgbClr val="505050"/>
                </a:solidFill>
                <a:highlight>
                  <a:srgbClr val="EDE0CB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【答】：我喜歡，我們要進入上主的聖殿！</a:t>
            </a:r>
            <a:endParaRPr sz="4800">
              <a:solidFill>
                <a:srgbClr val="505050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7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Google Shape;698;g3ab594a8c12_0_29"/>
          <p:cNvSpPr txBox="1"/>
          <p:nvPr/>
        </p:nvSpPr>
        <p:spPr>
          <a:xfrm>
            <a:off x="626850" y="396600"/>
            <a:ext cx="8233200" cy="536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>
                <a:solidFill>
                  <a:srgbClr val="505050"/>
                </a:solidFill>
                <a:highlight>
                  <a:srgbClr val="EDE0CB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領：請為耶路撒冷祈禱和平：願愛慕你的人獲享安寧；願你的城垣內有平安，願你的堡壘中有安全！</a:t>
            </a:r>
            <a:endParaRPr sz="4800">
              <a:solidFill>
                <a:srgbClr val="505050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rtl="0" algn="l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zh-TW" sz="4800">
                <a:solidFill>
                  <a:srgbClr val="505050"/>
                </a:solidFill>
                <a:highlight>
                  <a:srgbClr val="EDE0CB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【答】：我喜歡，我們要進入上主的聖殿！</a:t>
            </a:r>
            <a:endParaRPr sz="4800">
              <a:solidFill>
                <a:srgbClr val="505050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3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g3ab594a8c12_0_35"/>
          <p:cNvSpPr txBox="1"/>
          <p:nvPr/>
        </p:nvSpPr>
        <p:spPr>
          <a:xfrm>
            <a:off x="394675" y="825225"/>
            <a:ext cx="8518800" cy="536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>
                <a:solidFill>
                  <a:srgbClr val="505050"/>
                </a:solidFill>
                <a:highlight>
                  <a:srgbClr val="EDE0CB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領：為了我的兄弟和同伴，我要向你說：祝你平安！為了上主我們天主的殿宇，我為你懇切祈禱：祝你幸福！</a:t>
            </a:r>
            <a:endParaRPr sz="4800">
              <a:solidFill>
                <a:srgbClr val="505050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rtl="0" algn="l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zh-TW" sz="4800">
                <a:solidFill>
                  <a:srgbClr val="505050"/>
                </a:solidFill>
                <a:highlight>
                  <a:srgbClr val="EDE0CB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【答】：我喜歡，我們要進入上主的聖殿！</a:t>
            </a:r>
            <a:endParaRPr b="1" sz="4800">
              <a:solidFill>
                <a:srgbClr val="505050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8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Google Shape;709;p13"/>
          <p:cNvSpPr txBox="1"/>
          <p:nvPr/>
        </p:nvSpPr>
        <p:spPr>
          <a:xfrm>
            <a:off x="396081" y="116632"/>
            <a:ext cx="8351700" cy="230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b="1" i="0" lang="zh-TW" sz="7200" u="none" cap="none" strike="noStrik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二</a:t>
            </a:r>
            <a:endParaRPr b="1" i="0" sz="7200" u="none" cap="none" strike="noStrik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200"/>
              <a:buFont typeface="Times New Roman"/>
              <a:buNone/>
            </a:pPr>
            <a:r>
              <a:t/>
            </a:r>
            <a:endParaRPr b="1" i="0" sz="7200" u="none" cap="none" strike="noStrik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  <p:sp>
        <p:nvSpPr>
          <p:cNvPr id="710" name="Google Shape;710;p13"/>
          <p:cNvSpPr txBox="1"/>
          <p:nvPr/>
        </p:nvSpPr>
        <p:spPr>
          <a:xfrm>
            <a:off x="151725" y="1489275"/>
            <a:ext cx="8840400" cy="5556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4800">
                <a:solidFill>
                  <a:srgbClr val="505050"/>
                </a:solidFill>
                <a:highlight>
                  <a:srgbClr val="EDE0CB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弟兄姊妹們：</a:t>
            </a:r>
            <a:endParaRPr sz="4800">
              <a:solidFill>
                <a:srgbClr val="505050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rtl="0" algn="l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zh-TW" sz="4800">
                <a:solidFill>
                  <a:srgbClr val="505050"/>
                </a:solidFill>
                <a:highlight>
                  <a:srgbClr val="EDE0CB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你們該認清這個時期，現在已經是由睡夢中醒來的時辰了，因為我們的救恩，現今比我們當初信的時候，更臨近了。</a:t>
            </a:r>
            <a:endParaRPr sz="4800">
              <a:solidFill>
                <a:srgbClr val="505050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rtl="0" algn="l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t/>
            </a:r>
            <a:endParaRPr sz="4800">
              <a:solidFill>
                <a:srgbClr val="505050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4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Google Shape;715;p14"/>
          <p:cNvSpPr txBox="1"/>
          <p:nvPr/>
        </p:nvSpPr>
        <p:spPr>
          <a:xfrm>
            <a:off x="396081" y="116632"/>
            <a:ext cx="8351700" cy="66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b="1" i="0" lang="zh-TW" sz="7200" u="none" cap="none" strike="noStrik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二 (continue)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4800">
                <a:solidFill>
                  <a:srgbClr val="505050"/>
                </a:solidFill>
                <a:highlight>
                  <a:srgbClr val="EDE0CB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黑夜深了，白日已近，所以我們該脫去黑暗的行為，佩戴光明的武器；</a:t>
            </a:r>
            <a:endParaRPr sz="4800">
              <a:solidFill>
                <a:srgbClr val="505050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rtl="0" algn="l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4800">
                <a:solidFill>
                  <a:srgbClr val="505050"/>
                </a:solidFill>
                <a:highlight>
                  <a:srgbClr val="EDE0CB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行動要端莊，好像在白天一樣，不可狂宴豪飲，不可淫亂放蕩，不可爭鬥嫉妒；</a:t>
            </a:r>
            <a:endParaRPr b="1" i="0" sz="7200" u="none" cap="none" strike="noStrik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0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g3ab594a8c12_0_50"/>
          <p:cNvSpPr txBox="1"/>
          <p:nvPr/>
        </p:nvSpPr>
        <p:spPr>
          <a:xfrm>
            <a:off x="0" y="0"/>
            <a:ext cx="8985000" cy="3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b="1" lang="zh-TW" sz="720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讀 經 二 (continue)</a:t>
            </a:r>
            <a:endParaRPr sz="4800">
              <a:solidFill>
                <a:srgbClr val="505050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rgbClr val="505050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rtl="0" algn="l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zh-TW" sz="4800">
                <a:solidFill>
                  <a:srgbClr val="505050"/>
                </a:solidFill>
                <a:highlight>
                  <a:srgbClr val="EDE0CB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但該穿上主耶穌基督；不應只掛念肉性的事，以滿足私慾。</a:t>
            </a:r>
            <a:endParaRPr sz="4800">
              <a:solidFill>
                <a:srgbClr val="505050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722" name="Google Shape;722;g3ab594a8c12_0_50"/>
          <p:cNvSpPr txBox="1"/>
          <p:nvPr/>
        </p:nvSpPr>
        <p:spPr>
          <a:xfrm>
            <a:off x="0" y="4325675"/>
            <a:ext cx="8985000" cy="22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60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 b="1" sz="660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660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600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600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endParaRPr b="1" sz="6600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6" name="Shape 7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" name="Google Shape;727;p16"/>
          <p:cNvSpPr/>
          <p:nvPr/>
        </p:nvSpPr>
        <p:spPr>
          <a:xfrm>
            <a:off x="105508" y="908720"/>
            <a:ext cx="8351837" cy="3786188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lgDashDot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b="1" i="0" lang="zh-TW" sz="8000" u="none" cap="none" strike="noStrik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福  音  前  歡  呼</a:t>
            </a:r>
            <a:endParaRPr b="1" i="0" sz="8000" u="none" cap="none" strike="noStrik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r>
              <a:t/>
            </a:r>
            <a:endParaRPr b="1" i="0" sz="8000" u="none" cap="none" strike="noStrik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b="0" i="0" lang="zh-TW" sz="8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阿肋路亞</a:t>
            </a:r>
            <a:endParaRPr b="1" i="0" sz="8000" u="none" cap="none" strike="noStrik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2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17"/>
          <p:cNvSpPr/>
          <p:nvPr/>
        </p:nvSpPr>
        <p:spPr>
          <a:xfrm>
            <a:off x="134712" y="256084"/>
            <a:ext cx="8491500" cy="57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b="1" i="0" lang="zh-TW" sz="6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b="0" i="0" sz="60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</a:t>
            </a:r>
            <a:endParaRPr b="0" i="0" sz="3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全體：主願光榮歸於祢</a:t>
            </a:r>
            <a:endParaRPr b="0" i="0" sz="6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7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p18"/>
          <p:cNvSpPr/>
          <p:nvPr/>
        </p:nvSpPr>
        <p:spPr>
          <a:xfrm>
            <a:off x="326231" y="448443"/>
            <a:ext cx="8491500" cy="540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b="1" i="0" lang="zh-TW" sz="6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 (continue)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4800">
                <a:solidFill>
                  <a:srgbClr val="505050"/>
                </a:solidFill>
                <a:highlight>
                  <a:srgbClr val="EDE0CB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那時候，耶穌向門徒們說：「就如在諾厄的日子怎樣，人子的來臨也要怎樣。因為就如在洪水以前的日子，人照常吃喝婚嫁，直到諾厄進入方舟的那一天，仍然沒有覺察；</a:t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2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p19"/>
          <p:cNvSpPr/>
          <p:nvPr/>
        </p:nvSpPr>
        <p:spPr>
          <a:xfrm>
            <a:off x="326231" y="224343"/>
            <a:ext cx="8491500" cy="606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b="1" lang="zh-TW" sz="60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 (continue)</a:t>
            </a:r>
            <a:endParaRPr b="1" sz="4800">
              <a:solidFill>
                <a:srgbClr val="505050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4800">
                <a:solidFill>
                  <a:srgbClr val="505050"/>
                </a:solidFill>
                <a:highlight>
                  <a:srgbClr val="EDE0CB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直到洪水來了，把他們都捲去了；人子的來臨，也必要這樣。那時，兩個人同在田間，一個被接去，一個卻被遺棄；兩個女人同在磨旁推磨，一個被接去，一個卻被遺棄。</a:t>
            </a:r>
            <a:endParaRPr sz="4800">
              <a:solidFill>
                <a:srgbClr val="505050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8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g3aa54bfeccb_1_29"/>
          <p:cNvSpPr txBox="1"/>
          <p:nvPr/>
        </p:nvSpPr>
        <p:spPr>
          <a:xfrm>
            <a:off x="201700" y="1618550"/>
            <a:ext cx="8679000" cy="29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快來至聖默西亞  速救萬民從天降下</a:t>
            </a:r>
            <a:endParaRPr b="1" i="0" sz="37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ctr">
              <a:lnSpc>
                <a:spcPct val="115833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爾為罪人開恩赦  快來照此長夜</a:t>
            </a:r>
            <a:endParaRPr b="1" i="0" sz="37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ctr">
              <a:lnSpc>
                <a:spcPct val="115833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久困愁城，疾首蹙顰，</a:t>
            </a:r>
            <a:br>
              <a:rPr b="1" i="0" lang="zh-TW" sz="37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b="1" i="0" lang="zh-TW" sz="37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長吁短嘆 籲告頻頻 速來援救 普世眾人</a:t>
            </a:r>
            <a:endParaRPr b="1" i="0" sz="37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90" name="Google Shape;590;g3aa54bfeccb_1_29"/>
          <p:cNvSpPr txBox="1"/>
          <p:nvPr/>
        </p:nvSpPr>
        <p:spPr>
          <a:xfrm>
            <a:off x="6779550" y="6060625"/>
            <a:ext cx="19500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zh-TW" sz="1200" u="none" cap="none" strike="noStrike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快來至聖默西亞- 2 of 3</a:t>
            </a:r>
            <a:endParaRPr b="1" i="0" sz="1200" u="none" cap="none" strike="noStrike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7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Google Shape;748;p20"/>
          <p:cNvSpPr/>
          <p:nvPr/>
        </p:nvSpPr>
        <p:spPr>
          <a:xfrm>
            <a:off x="328613" y="411163"/>
            <a:ext cx="8491537" cy="50110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b="1" i="0" lang="zh-TW" sz="60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 (continue)</a:t>
            </a:r>
            <a:endParaRPr b="1" i="0" sz="6000" u="none" cap="none" strike="noStrik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TW" sz="4800">
                <a:solidFill>
                  <a:srgbClr val="505050"/>
                </a:solidFill>
                <a:highlight>
                  <a:srgbClr val="EDE0CB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「所以，你們要醒寤，因為你們不知道：你們的主人在那一天要來。這一點你們要明白：如果家主知道，盜賊幾更天要來，他必要醒寤，不讓自己的房屋被挖穿。</a:t>
            </a:r>
            <a:endParaRPr sz="4800">
              <a:solidFill>
                <a:srgbClr val="505050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sz="28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3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Google Shape;754;g3ab594a8c12_0_57"/>
          <p:cNvSpPr txBox="1"/>
          <p:nvPr/>
        </p:nvSpPr>
        <p:spPr>
          <a:xfrm>
            <a:off x="240150" y="378750"/>
            <a:ext cx="8663700" cy="37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b="1" lang="zh-TW" sz="60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福     音 (continue)</a:t>
            </a:r>
            <a:endParaRPr sz="4800">
              <a:solidFill>
                <a:srgbClr val="505050"/>
              </a:solidFill>
              <a:highlight>
                <a:srgbClr val="EDE0CB"/>
              </a:highlight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  <a:buNone/>
            </a:pPr>
            <a:r>
              <a:rPr lang="zh-TW" sz="4800">
                <a:solidFill>
                  <a:srgbClr val="505050"/>
                </a:solidFill>
                <a:highlight>
                  <a:srgbClr val="EDE0CB"/>
                </a:highlight>
                <a:latin typeface="Microsoft JhengHei"/>
                <a:ea typeface="Microsoft JhengHei"/>
                <a:cs typeface="Microsoft JhengHei"/>
                <a:sym typeface="Microsoft JhengHei"/>
              </a:rPr>
              <a:t>為此，你們應該準備，因為你們料想不到的時辰，人子就來了。」</a:t>
            </a:r>
            <a:endParaRPr/>
          </a:p>
        </p:txBody>
      </p:sp>
      <p:sp>
        <p:nvSpPr>
          <p:cNvPr id="755" name="Google Shape;755;g3ab594a8c12_0_57"/>
          <p:cNvSpPr txBox="1"/>
          <p:nvPr/>
        </p:nvSpPr>
        <p:spPr>
          <a:xfrm>
            <a:off x="124050" y="4075650"/>
            <a:ext cx="9144000" cy="24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800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600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—上主的聖言—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lang="zh-TW" sz="540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lang="zh-TW" sz="600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</a:t>
            </a:r>
            <a:r>
              <a:rPr lang="zh-TW" sz="540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lang="zh-TW" sz="600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我們讚美祢</a:t>
            </a:r>
            <a:r>
              <a:rPr lang="zh-TW" sz="5400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sz="600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9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b="1" i="0" lang="zh-TW" sz="8800" u="none" cap="none" strike="noStrike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講   道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4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23"/>
          <p:cNvSpPr txBox="1"/>
          <p:nvPr/>
        </p:nvSpPr>
        <p:spPr>
          <a:xfrm>
            <a:off x="468313" y="1773238"/>
            <a:ext cx="8424862" cy="4603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我信唯一的天主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全能的聖父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天地萬物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無論有形無形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都是祂所創造的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6" name="Google Shape;766;p23"/>
          <p:cNvSpPr txBox="1"/>
          <p:nvPr>
            <p:ph idx="4294967295" type="title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dashDot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zh-TW" sz="72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信    經</a:t>
            </a:r>
            <a:r>
              <a:rPr b="1" lang="zh-TW" sz="660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b="1" lang="zh-TW" sz="5400">
                <a:solidFill>
                  <a:srgbClr val="FF0000"/>
                </a:solidFill>
              </a:rPr>
              <a:t>　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0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Google Shape;771;p24"/>
          <p:cNvSpPr txBox="1"/>
          <p:nvPr/>
        </p:nvSpPr>
        <p:spPr>
          <a:xfrm>
            <a:off x="1979613" y="476250"/>
            <a:ext cx="5688012" cy="5757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我信唯一的主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耶穌基</a:t>
            </a:r>
            <a:r>
              <a:rPr b="0" i="0" lang="zh-TW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督</a:t>
            </a:r>
            <a:r>
              <a:rPr b="0" i="0" lang="zh-TW" sz="5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天主的獨生子</a:t>
            </a:r>
            <a:r>
              <a:rPr b="0" i="0" lang="zh-TW" sz="5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endParaRPr b="0" i="0" sz="5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祂在萬世之前</a:t>
            </a:r>
            <a:r>
              <a:rPr b="0" i="0" lang="zh-TW" sz="5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由聖父所生</a:t>
            </a:r>
            <a:r>
              <a:rPr b="0" i="0" lang="zh-TW" sz="5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endParaRPr b="0" i="0" sz="5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5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p25"/>
          <p:cNvSpPr txBox="1"/>
          <p:nvPr/>
        </p:nvSpPr>
        <p:spPr>
          <a:xfrm>
            <a:off x="755650" y="1274763"/>
            <a:ext cx="8064500" cy="3449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祂是出自天主的天主</a:t>
            </a:r>
            <a:r>
              <a:rPr b="0" i="0" lang="zh-TW" sz="5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出自光明的光明</a:t>
            </a:r>
            <a:r>
              <a:rPr b="0" i="0" lang="zh-TW" sz="5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出自真天主的真天主</a:t>
            </a:r>
            <a:r>
              <a:rPr b="0" i="0" lang="zh-TW" sz="5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endParaRPr b="0" i="0" sz="54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0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26"/>
          <p:cNvSpPr/>
          <p:nvPr/>
        </p:nvSpPr>
        <p:spPr>
          <a:xfrm>
            <a:off x="539750" y="920750"/>
            <a:ext cx="8353425" cy="46037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祂是聖父所生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而非聖父所造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與聖父同性同體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萬物是藉著祂而造成的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54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5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6" name="Google Shape;786;p27"/>
          <p:cNvSpPr/>
          <p:nvPr/>
        </p:nvSpPr>
        <p:spPr>
          <a:xfrm>
            <a:off x="1187450" y="188913"/>
            <a:ext cx="6913563" cy="34496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祂為了我們人類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並為了我們的得救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從天降下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b="0" i="0" sz="60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787" name="Google Shape;787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b="0" i="0" lang="zh-TW" sz="48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b="1" i="0" lang="zh-TW" sz="48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b="0" i="0" lang="zh-TW" sz="48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鞠 躬</a:t>
            </a:r>
            <a:r>
              <a:rPr b="1" i="0" lang="zh-TW" sz="48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r>
              <a:rPr b="0" i="0" lang="zh-TW" sz="48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b="0" i="0" sz="4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88" name="Google Shape;788;p27"/>
          <p:cNvSpPr/>
          <p:nvPr/>
        </p:nvSpPr>
        <p:spPr>
          <a:xfrm>
            <a:off x="34925" y="4289425"/>
            <a:ext cx="8929688" cy="2308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b="1" i="0" lang="zh-TW" sz="60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｛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祂因聖神由童貞瑪利亞</a:t>
            </a:r>
            <a:endParaRPr b="0" i="0" sz="60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b="0" i="0" lang="zh-TW" sz="8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取得肉軀，而成為人</a:t>
            </a:r>
            <a:r>
              <a:rPr b="1" i="0" lang="zh-TW" sz="60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｝</a:t>
            </a:r>
            <a:endParaRPr b="1" i="0" sz="60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2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p28"/>
          <p:cNvSpPr txBox="1"/>
          <p:nvPr/>
        </p:nvSpPr>
        <p:spPr>
          <a:xfrm>
            <a:off x="395288" y="404813"/>
            <a:ext cx="8424862" cy="5757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祂在般雀比拉多執政時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為我們被釘在十字架上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受難而被埋葬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祂正如聖經所載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第三日復活了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7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29"/>
          <p:cNvSpPr txBox="1"/>
          <p:nvPr/>
        </p:nvSpPr>
        <p:spPr>
          <a:xfrm>
            <a:off x="1116013" y="476250"/>
            <a:ext cx="7200900" cy="5759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祂升了天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坐在聖父的右邊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祂還要光榮地降來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審判生者死者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祂的神國萬世無疆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5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g3aa54bfeccb_1_41"/>
          <p:cNvSpPr txBox="1"/>
          <p:nvPr/>
        </p:nvSpPr>
        <p:spPr>
          <a:xfrm>
            <a:off x="268825" y="1686550"/>
            <a:ext cx="8460600" cy="293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快來至聖默西亞  速救萬民從天降下</a:t>
            </a:r>
            <a:endParaRPr b="1" i="0" sz="37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ctr">
              <a:lnSpc>
                <a:spcPct val="115833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爾為罪人開恩赦  快來照此長夜</a:t>
            </a:r>
            <a:endParaRPr b="1" i="0" sz="37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ctr">
              <a:lnSpc>
                <a:spcPct val="115833"/>
              </a:lnSpc>
              <a:spcBef>
                <a:spcPts val="800"/>
              </a:spcBef>
              <a:spcAft>
                <a:spcPts val="80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又知來者，達味裔孫，</a:t>
            </a:r>
            <a:br>
              <a:rPr b="1" i="0" lang="zh-TW" sz="37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</a:br>
            <a:r>
              <a:rPr b="1" i="0" lang="zh-TW" sz="37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其來如光 除暗解昏 速來此世 救眾靈魂</a:t>
            </a:r>
            <a:endParaRPr b="1" i="0" sz="37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97" name="Google Shape;597;g3aa54bfeccb_1_41"/>
          <p:cNvSpPr txBox="1"/>
          <p:nvPr/>
        </p:nvSpPr>
        <p:spPr>
          <a:xfrm>
            <a:off x="6801975" y="6060625"/>
            <a:ext cx="19275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zh-TW" sz="1200" u="none" cap="none" strike="noStrike">
                <a:solidFill>
                  <a:schemeClr val="dk1"/>
                </a:solidFill>
                <a:latin typeface="PMingLiu"/>
                <a:ea typeface="PMingLiu"/>
                <a:cs typeface="PMingLiu"/>
                <a:sym typeface="PMingLiu"/>
              </a:rPr>
              <a:t>快來至聖默西亞-3 of 3</a:t>
            </a:r>
            <a:endParaRPr b="1" i="0" sz="1200" u="none" cap="none" strike="noStrike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2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30"/>
          <p:cNvSpPr txBox="1"/>
          <p:nvPr/>
        </p:nvSpPr>
        <p:spPr>
          <a:xfrm>
            <a:off x="900113" y="44450"/>
            <a:ext cx="7561262" cy="6734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b="0" i="0" lang="zh-TW" sz="6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我信聖神</a:t>
            </a:r>
            <a:r>
              <a:rPr b="0" i="0" lang="zh-TW" sz="5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b="0" i="0" lang="zh-TW" sz="6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祂是主及</a:t>
            </a:r>
            <a:r>
              <a:rPr b="0" i="0" lang="zh-TW" sz="62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賦予生命者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2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由聖父聖子所共發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b="0" i="0" lang="zh-TW" sz="62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祂和聖父聖子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b="0" i="0" lang="zh-TW" sz="62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同受欽崇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2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同享光榮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b="0" i="0" lang="zh-TW" sz="62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祂曾藉先知們發言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7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31"/>
          <p:cNvSpPr txBox="1"/>
          <p:nvPr/>
        </p:nvSpPr>
        <p:spPr>
          <a:xfrm>
            <a:off x="539750" y="549275"/>
            <a:ext cx="8928100" cy="2308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我信唯一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至聖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至公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從宗徒傳下來的教會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09" name="Google Shape;809;p31"/>
          <p:cNvSpPr/>
          <p:nvPr/>
        </p:nvSpPr>
        <p:spPr>
          <a:xfrm>
            <a:off x="611188" y="3281363"/>
            <a:ext cx="8424862" cy="2308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我承認赦罪的聖洗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只有一個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3" name="Shape 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" name="Google Shape;814;p32"/>
          <p:cNvSpPr/>
          <p:nvPr/>
        </p:nvSpPr>
        <p:spPr>
          <a:xfrm>
            <a:off x="1331913" y="987425"/>
            <a:ext cx="6985000" cy="34496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我期待死人的復活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及來世的生命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8" name="Shape 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Google Shape;819;p33"/>
          <p:cNvSpPr txBox="1"/>
          <p:nvPr/>
        </p:nvSpPr>
        <p:spPr>
          <a:xfrm>
            <a:off x="468313" y="692150"/>
            <a:ext cx="8064500" cy="4832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b="1" i="0" lang="zh-TW" sz="8000" u="none" cap="none" strike="noStrik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b="1" i="0" lang="zh-TW" sz="8500" u="none" cap="none" strike="noStrike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信  友  禱  詞</a:t>
            </a:r>
            <a:endParaRPr b="1" i="0" sz="8500" u="none" cap="none" strike="noStrik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r>
              <a:t/>
            </a:r>
            <a:endParaRPr b="1" i="0" sz="8500" u="none" cap="none" strike="noStrike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b="0" i="0" lang="zh-TW" sz="66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領:我們同聲祈禱</a:t>
            </a:r>
            <a:endParaRPr b="1" i="0" sz="6600" u="none" cap="none" strike="noStrike">
              <a:solidFill>
                <a:schemeClr val="dk1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b="0" i="0" lang="zh-TW" sz="66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全體：求主俯聽我們</a:t>
            </a:r>
            <a:endParaRPr b="1" i="0" sz="6600" u="none" cap="none" strike="noStrike">
              <a:solidFill>
                <a:srgbClr val="FF000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3" name="Shape 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" name="Google Shape;824;p34"/>
          <p:cNvSpPr/>
          <p:nvPr/>
        </p:nvSpPr>
        <p:spPr>
          <a:xfrm>
            <a:off x="346075" y="0"/>
            <a:ext cx="8766175" cy="6740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2025 禧 年 禱 文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天上之父，願祢賜予我們對祢聖子、我們的兄長耶穌基督的信德，以及聖神在我們心中點燃的愛德之火，重新喚醒我們</a:t>
            </a:r>
            <a:endParaRPr b="0" i="0" sz="6000" u="none" cap="none" strike="noStrike">
              <a:solidFill>
                <a:srgbClr val="00006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8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p35"/>
          <p:cNvSpPr/>
          <p:nvPr/>
        </p:nvSpPr>
        <p:spPr>
          <a:xfrm>
            <a:off x="539750" y="141288"/>
            <a:ext cx="8424863" cy="6740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對祢天國來臨的真福盼望。願祢的恩寵將我們轉化，成為福音種子不倦的耕耘者；願這些種子從內在轉化人性與寰宇，懷著對新天新地的</a:t>
            </a:r>
            <a:endParaRPr b="0" i="0" sz="6000" u="none" cap="none" strike="noStrike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3" name="Shape 8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4" name="Google Shape;834;p36"/>
          <p:cNvSpPr/>
          <p:nvPr/>
        </p:nvSpPr>
        <p:spPr>
          <a:xfrm>
            <a:off x="611188" y="0"/>
            <a:ext cx="8334375" cy="6740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確切期待——那時邪惡勢力終被擊潰，祢的光榮將永耀不息。願禧年之恩在我們「希望的旅人」心中，重燃對天鄉珍寶的渴慕；  </a:t>
            </a:r>
            <a:endParaRPr b="0" i="0" sz="6000" u="none" cap="none" strike="noStrike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8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p37"/>
          <p:cNvSpPr/>
          <p:nvPr/>
        </p:nvSpPr>
        <p:spPr>
          <a:xfrm>
            <a:off x="792163" y="549275"/>
            <a:ext cx="8334375" cy="553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願這恩寵將救主之喜樂與平安，廣傳於普世大地。祢是我們永受讚頌的天主，願光榮與讚美永歸於祢。  阿們。</a:t>
            </a:r>
            <a:endParaRPr b="0" i="0" sz="6000" u="none" cap="none" strike="noStrike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3" name="Shape 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4" name="Google Shape;844;p38"/>
          <p:cNvSpPr txBox="1"/>
          <p:nvPr>
            <p:ph idx="4294967295" type="title"/>
          </p:nvPr>
        </p:nvSpPr>
        <p:spPr>
          <a:xfrm>
            <a:off x="323850" y="268663"/>
            <a:ext cx="8496300" cy="11430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dashDot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zh-TW" sz="7200">
                <a:solidFill>
                  <a:srgbClr val="00006C"/>
                </a:solidFill>
                <a:latin typeface="PMingLiu-ExtB"/>
                <a:ea typeface="PMingLiu-ExtB"/>
                <a:cs typeface="PMingLiu-ExtB"/>
                <a:sym typeface="PMingLiu-ExtB"/>
              </a:rPr>
              <a:t>聖   祭   禮   儀   </a:t>
            </a:r>
            <a:endParaRPr b="1" sz="7200">
              <a:solidFill>
                <a:srgbClr val="E80000"/>
              </a:solidFill>
              <a:latin typeface="PMingLiu-ExtB"/>
              <a:ea typeface="PMingLiu-ExtB"/>
              <a:cs typeface="PMingLiu-ExtB"/>
              <a:sym typeface="PMingLiu-ExtB"/>
            </a:endParaRPr>
          </a:p>
        </p:txBody>
      </p:sp>
      <p:sp>
        <p:nvSpPr>
          <p:cNvPr id="845" name="Google Shape;845;p38"/>
          <p:cNvSpPr/>
          <p:nvPr/>
        </p:nvSpPr>
        <p:spPr>
          <a:xfrm>
            <a:off x="1371600" y="3352800"/>
            <a:ext cx="61722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t/>
            </a:r>
            <a:endParaRPr b="0" i="0" sz="6000" u="none" cap="none" strike="noStrik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6" name="Google Shape;846;p38"/>
          <p:cNvSpPr/>
          <p:nvPr/>
        </p:nvSpPr>
        <p:spPr>
          <a:xfrm>
            <a:off x="2451750" y="1512523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b="1" i="0" lang="zh-TW" sz="4800" u="none" cap="none" strike="noStrike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奉  獻  曲</a:t>
            </a:r>
            <a:endParaRPr b="0" i="0" sz="48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47" name="Google Shape;847;p38"/>
          <p:cNvSpPr txBox="1"/>
          <p:nvPr/>
        </p:nvSpPr>
        <p:spPr>
          <a:xfrm>
            <a:off x="323850" y="2980175"/>
            <a:ext cx="8808000" cy="32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至高智慧，請來吧！全能天主，請來吧！</a:t>
            </a:r>
            <a:endParaRPr b="1" i="0" sz="37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葉瑟根苗，請來吧！厄瑪奴爾，請來吧！</a:t>
            </a:r>
            <a:endParaRPr b="1" i="0" sz="37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t/>
            </a:r>
            <a:endParaRPr b="1" i="0" sz="37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達味之鑰，請來吧！清晨旭日，請來吧！</a:t>
            </a:r>
            <a:endParaRPr b="1" i="0" sz="3700" u="sng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萬邦之王，請來吧！厄瑪奴爾，請來吧！</a:t>
            </a:r>
            <a:endParaRPr b="1" i="0" sz="37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48" name="Google Shape;848;p38"/>
          <p:cNvSpPr txBox="1"/>
          <p:nvPr/>
        </p:nvSpPr>
        <p:spPr>
          <a:xfrm>
            <a:off x="1371600" y="2241275"/>
            <a:ext cx="63537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zh-TW" sz="36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厄瑪奴爾，請來吧</a:t>
            </a:r>
            <a:endParaRPr b="1" i="0" sz="36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49" name="Google Shape;849;p38"/>
          <p:cNvSpPr txBox="1"/>
          <p:nvPr/>
        </p:nvSpPr>
        <p:spPr>
          <a:xfrm>
            <a:off x="6779550" y="6371650"/>
            <a:ext cx="2040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zh-TW" sz="12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厄瑪奴爾，請來吧- 1 o</a:t>
            </a:r>
            <a:r>
              <a:rPr lang="zh-TW" sz="120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f 1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3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39"/>
          <p:cNvSpPr txBox="1"/>
          <p:nvPr/>
        </p:nvSpPr>
        <p:spPr>
          <a:xfrm>
            <a:off x="395288" y="1412875"/>
            <a:ext cx="8347075" cy="5170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各位教友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請你們祈禱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望全能的</a:t>
            </a:r>
            <a:endParaRPr b="0" i="0" sz="60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天主聖父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收納我和你</a:t>
            </a:r>
            <a:endParaRPr b="0" i="0" sz="60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們共同奉獻的聖祭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2"/>
          <p:cNvSpPr txBox="1"/>
          <p:nvPr>
            <p:ph idx="4294967295" type="title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lgDashDot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zh-TW" sz="72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致     候     詞</a:t>
            </a:r>
            <a:endParaRPr/>
          </a:p>
        </p:txBody>
      </p:sp>
      <p:sp>
        <p:nvSpPr>
          <p:cNvPr id="603" name="Google Shape;603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因父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及子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及聖神之名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4" name="Google Shape;604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8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9" name="Google Shape;859;p40"/>
          <p:cNvSpPr txBox="1"/>
          <p:nvPr/>
        </p:nvSpPr>
        <p:spPr>
          <a:xfrm>
            <a:off x="574675" y="260350"/>
            <a:ext cx="7958138" cy="6297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b="0" i="0" sz="54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望上主從祢的手中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b="0" i="0" sz="60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收納這個聖祭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為讚</a:t>
            </a:r>
            <a:endParaRPr b="0" i="0" sz="60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美並光榮祂的聖名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也為我們和祂整個聖</a:t>
            </a:r>
            <a:endParaRPr b="0" i="0" sz="60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教會的益處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3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41"/>
          <p:cNvSpPr/>
          <p:nvPr/>
        </p:nvSpPr>
        <p:spPr>
          <a:xfrm>
            <a:off x="323850" y="1844675"/>
            <a:ext cx="8351838" cy="4464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主禮：……….</a:t>
            </a:r>
            <a:r>
              <a:rPr b="0" i="0" lang="zh-TW" sz="6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以上所求是靠我們的主基督。</a:t>
            </a:r>
            <a:endParaRPr b="0" i="0" sz="6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t/>
            </a:r>
            <a:endParaRPr b="0" i="0" sz="60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endParaRPr b="0" i="0" sz="6000" u="none" cap="none" strike="noStrik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865" name="Google Shape;865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lgDashDot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b="1" i="0" lang="zh-TW" sz="72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獻     禮     經</a:t>
            </a:r>
            <a:endParaRPr b="1" i="0" sz="7200" u="none" cap="none" strike="noStrike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9" name="Shape 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" name="Google Shape;870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b="0" i="0" lang="zh-TW" sz="48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b="0" i="0" lang="zh-TW" sz="48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b="0" i="0" lang="zh-TW" sz="48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r>
              <a:rPr b="0" i="0" lang="zh-TW" sz="48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b="0" i="0" lang="zh-TW" sz="48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請舉心向上</a:t>
            </a:r>
            <a:r>
              <a:rPr b="0" i="0" lang="zh-TW" sz="48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b="0" i="0" lang="zh-TW" sz="48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我們全心歸向上主</a:t>
            </a:r>
            <a:r>
              <a:rPr b="0" i="0" lang="zh-TW" sz="48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1" name="Google Shape;871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t/>
            </a:r>
            <a:endParaRPr b="0" i="0" sz="4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t/>
            </a:r>
            <a:endParaRPr b="0" i="0" sz="4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2" name="Google Shape;872;p42"/>
          <p:cNvSpPr txBox="1"/>
          <p:nvPr>
            <p:ph idx="4294967295" type="title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lgDashDot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zh-TW" sz="7200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感     恩     經</a:t>
            </a:r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6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3"/>
          <p:cNvSpPr txBox="1"/>
          <p:nvPr/>
        </p:nvSpPr>
        <p:spPr>
          <a:xfrm>
            <a:off x="387350" y="692150"/>
            <a:ext cx="8424863" cy="2308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請眾感謝主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我們的天主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8" name="Google Shape;878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t/>
            </a:r>
            <a:endParaRPr b="0" i="0" sz="4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t/>
            </a:r>
            <a:endParaRPr b="0" i="0" sz="4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9" name="Google Shape;879;p43"/>
          <p:cNvSpPr/>
          <p:nvPr/>
        </p:nvSpPr>
        <p:spPr>
          <a:xfrm>
            <a:off x="315913" y="3330575"/>
            <a:ext cx="8648700" cy="1106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這是理所當然的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3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聖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b="0" i="0" sz="54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上主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萬有的主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祢的光榮充滿天地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奉主名而來的當受讚美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歡呼之聲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響徹雲霄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8" name="Shape 8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9" name="Google Shape;889;p45"/>
          <p:cNvSpPr txBox="1"/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cap="flat" cmpd="sng" w="19050">
            <a:solidFill>
              <a:srgbClr val="FF0000"/>
            </a:solidFill>
            <a:prstDash val="lgDashDot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zh-TW" sz="8800">
                <a:solidFill>
                  <a:srgbClr val="212163"/>
                </a:solidFill>
                <a:latin typeface="Arial"/>
                <a:ea typeface="Arial"/>
                <a:cs typeface="Arial"/>
                <a:sym typeface="Arial"/>
              </a:rPr>
              <a:t>成  聖  體  禮</a:t>
            </a:r>
            <a:endParaRPr/>
          </a:p>
        </p:txBody>
      </p:sp>
      <p:sp>
        <p:nvSpPr>
          <p:cNvPr id="890" name="Google Shape;890;p45"/>
          <p:cNvSpPr txBox="1"/>
          <p:nvPr/>
        </p:nvSpPr>
        <p:spPr>
          <a:xfrm>
            <a:off x="2627313" y="3644900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【請跪下】</a:t>
            </a:r>
            <a:endParaRPr b="0" i="0" sz="54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4" name="Shape 8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5" name="Google Shape;895;p46"/>
          <p:cNvSpPr txBox="1"/>
          <p:nvPr/>
        </p:nvSpPr>
        <p:spPr>
          <a:xfrm>
            <a:off x="323850" y="476250"/>
            <a:ext cx="8713788" cy="409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b="0" i="0" sz="54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b="0" i="0" lang="zh-TW" sz="3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b="0" i="0" lang="zh-TW" sz="4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基督，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b="0" i="0" lang="zh-TW" sz="4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我們傳報祢的聖死，阿們</a:t>
            </a:r>
            <a:r>
              <a:rPr b="0" i="0" lang="zh-TW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b="0" i="0" lang="zh-TW" sz="4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b="0" i="0" lang="zh-TW" sz="4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我們歌頌祢的復活，阿們</a:t>
            </a:r>
            <a:r>
              <a:rPr b="0" i="0" lang="zh-TW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endParaRPr b="0" i="0" sz="40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b="0" i="0" lang="zh-TW" sz="4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我們期待祢光榮地來臨。阿們</a:t>
            </a:r>
            <a:r>
              <a:rPr b="0" i="0" lang="zh-TW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b="0" i="0" lang="zh-TW" sz="4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b="0" i="0" lang="zh-TW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endParaRPr b="0" i="0" sz="40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9" name="Shape 8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0" name="Google Shape;900;p47"/>
          <p:cNvSpPr/>
          <p:nvPr/>
        </p:nvSpPr>
        <p:spPr>
          <a:xfrm>
            <a:off x="323850" y="404813"/>
            <a:ext cx="8208963" cy="6119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b="0" i="0" lang="zh-TW" sz="6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全能的天主聖父,一切崇敬和榮耀</a:t>
            </a:r>
            <a:r>
              <a:rPr b="0" i="0" lang="zh-TW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0" i="0" lang="zh-TW" sz="6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藉著基督</a:t>
            </a:r>
            <a:r>
              <a:rPr b="0" i="0" lang="zh-TW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0" i="0" lang="zh-TW" sz="6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偕同基督</a:t>
            </a:r>
            <a:r>
              <a:rPr b="0" i="0" lang="zh-TW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0" i="0" lang="zh-TW" sz="6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在基督內</a:t>
            </a:r>
            <a:r>
              <a:rPr b="0" i="0" lang="zh-TW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0" i="0" lang="zh-TW" sz="6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並聯合聖神</a:t>
            </a:r>
            <a:r>
              <a:rPr b="0" i="0" lang="zh-TW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0" i="0" lang="zh-TW" sz="6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都歸於祢</a:t>
            </a:r>
            <a:r>
              <a:rPr b="0" i="0" lang="zh-TW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0" i="0" lang="zh-TW" sz="6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直到永遠。 </a:t>
            </a:r>
            <a:r>
              <a:rPr b="0" i="0" lang="zh-TW" sz="66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r>
              <a:rPr b="0" i="0" lang="zh-TW" sz="5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endParaRPr b="0" i="0" sz="5400" u="none" cap="none" strike="noStrik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5" name="Shape 9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6" name="Google Shape;906;p48"/>
          <p:cNvSpPr txBox="1"/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cap="flat" cmpd="sng" w="9525">
            <a:solidFill>
              <a:srgbClr val="EF1903"/>
            </a:solidFill>
            <a:prstDash val="lgDashDot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zh-TW" sz="7200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領   聖   體   禮</a:t>
            </a:r>
            <a:endParaRPr/>
          </a:p>
        </p:txBody>
      </p:sp>
      <p:sp>
        <p:nvSpPr>
          <p:cNvPr id="907" name="Google Shape;907;p48"/>
          <p:cNvSpPr txBox="1"/>
          <p:nvPr/>
        </p:nvSpPr>
        <p:spPr>
          <a:xfrm>
            <a:off x="395288" y="1700213"/>
            <a:ext cx="8569325" cy="6094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主禮</a:t>
            </a:r>
            <a:r>
              <a:rPr b="0" i="0" lang="zh-TW" sz="5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：…… 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我們的天父</a:t>
            </a:r>
            <a:r>
              <a:rPr b="0" i="0" lang="zh-TW" sz="48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48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願祢的名受顯揚</a:t>
            </a:r>
            <a:r>
              <a:rPr b="0" i="0" lang="zh-TW" sz="48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48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願祢的國來臨</a:t>
            </a:r>
            <a:r>
              <a:rPr b="0" i="0" lang="zh-TW" sz="48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48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願祢的旨意奉行在人間</a:t>
            </a:r>
            <a:r>
              <a:rPr b="0" i="0" lang="zh-TW" sz="48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48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如同在天上</a:t>
            </a:r>
            <a:r>
              <a:rPr b="0" i="0" lang="zh-TW" sz="48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t/>
            </a:r>
            <a:endParaRPr b="0" i="0" sz="5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49"/>
          <p:cNvSpPr txBox="1"/>
          <p:nvPr/>
        </p:nvSpPr>
        <p:spPr>
          <a:xfrm>
            <a:off x="468313" y="115888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求祢今天賞給我們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日用的食糧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求祢寬恕我們的罪過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如同我們寬恕別人一樣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不要讓我們陷於誘惑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但救我們免於凶惡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b="0" i="0" lang="zh-TW" sz="5400" u="none" cap="none" strike="noStrik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3" name="Google Shape;913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t/>
            </a:r>
            <a:endParaRPr b="0" i="0" sz="4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r>
              <a:t/>
            </a:r>
            <a:endParaRPr b="0" i="0" sz="4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8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3"/>
          <p:cNvSpPr txBox="1"/>
          <p:nvPr/>
        </p:nvSpPr>
        <p:spPr>
          <a:xfrm>
            <a:off x="179400" y="333375"/>
            <a:ext cx="8796600" cy="524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56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主禮：願天父的慈愛，</a:t>
            </a:r>
            <a:endParaRPr b="0" i="0" sz="5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b="0" i="0" lang="zh-TW" sz="56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基督的聖寵，</a:t>
            </a:r>
            <a:endParaRPr b="0" i="0" sz="5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b="0" i="0" lang="zh-TW" sz="56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聖神的恩賜，</a:t>
            </a:r>
            <a:endParaRPr b="0" i="0" sz="5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b="0" i="0" lang="zh-TW" sz="56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與你們同在。</a:t>
            </a:r>
            <a:endParaRPr b="0" i="0" sz="5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56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全體：也與你的心靈同在。</a:t>
            </a:r>
            <a:endParaRPr b="0" i="0" sz="5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7" name="Shape 9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8" name="Google Shape;918;p50"/>
          <p:cNvSpPr txBox="1"/>
          <p:nvPr>
            <p:ph idx="4294967295" type="title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19" name="Google Shape;919;p50"/>
          <p:cNvSpPr txBox="1"/>
          <p:nvPr/>
        </p:nvSpPr>
        <p:spPr>
          <a:xfrm>
            <a:off x="755650" y="115888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b="0" i="0" lang="zh-TW" sz="66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b="0" i="0" sz="54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b="0" i="0" lang="zh-TW" sz="66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天下萬國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b="0" i="0" lang="zh-TW" sz="66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普世權威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b="0" i="0" lang="zh-TW" sz="66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   一切榮耀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b="0" i="0" lang="zh-TW" sz="66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    永歸於祢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3" name="Shape 9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" name="Google Shape;924;p51"/>
          <p:cNvSpPr/>
          <p:nvPr/>
        </p:nvSpPr>
        <p:spPr>
          <a:xfrm>
            <a:off x="250825" y="0"/>
            <a:ext cx="7069138" cy="646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t/>
            </a:r>
            <a:endParaRPr b="0" i="0" sz="60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：……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祢是天主</a:t>
            </a:r>
            <a:r>
              <a:rPr b="0" i="0" lang="zh-TW" sz="48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永生永王</a:t>
            </a:r>
            <a:r>
              <a:rPr b="0" i="0" lang="zh-TW" sz="48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b="0" i="0" lang="zh-TW" sz="4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 們</a:t>
            </a:r>
            <a:r>
              <a:rPr b="0" i="0" lang="zh-TW" sz="4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t/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8" name="Shape 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" name="Google Shape;929;p52"/>
          <p:cNvSpPr txBox="1"/>
          <p:nvPr/>
        </p:nvSpPr>
        <p:spPr>
          <a:xfrm>
            <a:off x="179388" y="625475"/>
            <a:ext cx="8569325" cy="1939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願主的平安常與你</a:t>
            </a:r>
            <a:endParaRPr b="0" i="0" sz="60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們同在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0" name="Google Shape;930;p52"/>
          <p:cNvSpPr txBox="1"/>
          <p:nvPr/>
        </p:nvSpPr>
        <p:spPr>
          <a:xfrm>
            <a:off x="179388" y="4437063"/>
            <a:ext cx="8569325" cy="1108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請大家互祝平安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1" name="Google Shape;931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也與你的心靈同在</a:t>
            </a:r>
            <a:endParaRPr b="0" i="0" sz="6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5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53"/>
          <p:cNvSpPr txBox="1"/>
          <p:nvPr/>
        </p:nvSpPr>
        <p:spPr>
          <a:xfrm>
            <a:off x="414350" y="0"/>
            <a:ext cx="8928000" cy="65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除免世罪的天主羔羊</a:t>
            </a:r>
            <a:r>
              <a:rPr b="0" i="0" lang="zh-TW" sz="5400" u="none" cap="none" strike="noStrik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求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</a:t>
            </a:r>
            <a:r>
              <a:rPr b="0" i="0" lang="zh-TW" sz="6000" u="none" cap="none" strike="noStrik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垂憐我們</a:t>
            </a:r>
            <a:r>
              <a:rPr b="0" i="0" lang="zh-TW" sz="5400" u="none" cap="none" strike="noStrik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除免世罪的天主羔羊</a:t>
            </a:r>
            <a:r>
              <a:rPr b="0" i="0" lang="zh-TW" sz="5400" u="none" cap="none" strike="noStrik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求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</a:t>
            </a:r>
            <a:r>
              <a:rPr b="0" i="0" lang="zh-TW" sz="6000" u="none" cap="none" strike="noStrik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垂憐我們</a:t>
            </a:r>
            <a:r>
              <a:rPr b="0" i="0" lang="zh-TW" sz="5400" u="none" cap="none" strike="noStrik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除免世罪的天主羔羊</a:t>
            </a:r>
            <a:r>
              <a:rPr b="0" i="0" lang="zh-TW" sz="5400" u="none" cap="none" strike="noStrike">
                <a:solidFill>
                  <a:srgbClr val="E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求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祢</a:t>
            </a:r>
            <a:r>
              <a:rPr b="0" i="0" lang="zh-TW" sz="6000" u="none" cap="none" strike="noStrik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賜給我們平安</a:t>
            </a:r>
            <a:r>
              <a:rPr b="0" i="0" lang="zh-TW" sz="5400" u="none" cap="none" strike="noStrik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。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0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" name="Google Shape;941;p54"/>
          <p:cNvSpPr txBox="1"/>
          <p:nvPr/>
        </p:nvSpPr>
        <p:spPr>
          <a:xfrm>
            <a:off x="827088" y="476250"/>
            <a:ext cx="7632700" cy="6973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：… , 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蒙召來赴聖宴的人是有福的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b="0" i="0" lang="zh-TW" sz="4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主</a:t>
            </a:r>
            <a:r>
              <a:rPr b="0" i="0" lang="zh-TW" sz="4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我當不起祢到我心裡來</a:t>
            </a:r>
            <a:r>
              <a:rPr b="0" i="0" lang="zh-TW" sz="4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只要祢說一句話</a:t>
            </a:r>
            <a:r>
              <a:rPr b="0" i="0" lang="zh-TW" sz="4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我的靈魂就會痊癒</a:t>
            </a:r>
            <a:r>
              <a:rPr b="0" i="0" lang="zh-TW" sz="4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t/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5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Josephine\Desktop\imagesCAINE33Q.jpg" id="946" name="Google Shape;946;p5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47" name="Google Shape;947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cap="flat" cmpd="sng" w="9525">
            <a:solidFill>
              <a:srgbClr val="E80000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b="0" i="0" lang="zh-TW" sz="5800" u="none" cap="none" strike="noStrike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0" i="0" lang="zh-TW" sz="60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請教友依序恭領聖體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p56"/>
          <p:cNvSpPr/>
          <p:nvPr/>
        </p:nvSpPr>
        <p:spPr>
          <a:xfrm>
            <a:off x="7812088" y="6308725"/>
            <a:ext cx="1296987" cy="4349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</a:pPr>
            <a:r>
              <a:t/>
            </a:r>
            <a:endParaRPr b="0" i="1" sz="2400" u="none" cap="none" strike="noStrike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3" name="Google Shape;953;p56"/>
          <p:cNvSpPr txBox="1"/>
          <p:nvPr/>
        </p:nvSpPr>
        <p:spPr>
          <a:xfrm>
            <a:off x="529963" y="470825"/>
            <a:ext cx="8207400" cy="831000"/>
          </a:xfrm>
          <a:prstGeom prst="rect">
            <a:avLst/>
          </a:prstGeom>
          <a:noFill/>
          <a:ln cap="flat" cmpd="sng" w="9525">
            <a:solidFill>
              <a:srgbClr val="E80000"/>
            </a:solidFill>
            <a:prstDash val="lgDashDot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zh-TW" sz="48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領      主      曲</a:t>
            </a:r>
            <a:endParaRPr b="0" i="0" sz="4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4" name="Google Shape;954;p56"/>
          <p:cNvSpPr txBox="1"/>
          <p:nvPr/>
        </p:nvSpPr>
        <p:spPr>
          <a:xfrm>
            <a:off x="218550" y="2451175"/>
            <a:ext cx="8706900" cy="303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天國眾子民，上主家中的眾子女</a:t>
            </a:r>
            <a:endParaRPr b="1" i="0" sz="37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我們投奔天主聖父，在主內，藉著聖神。</a:t>
            </a:r>
            <a:endParaRPr b="1" i="0" sz="37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t/>
            </a:r>
            <a:endParaRPr b="1" i="0" sz="3700" u="none" cap="none" strike="noStrik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讓我們攀登全能上主的聖山，吾主天主的聖城，到達那天上的耶路撒冷。</a:t>
            </a:r>
            <a:endParaRPr b="1" i="0" sz="37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55" name="Google Shape;955;p56"/>
          <p:cNvSpPr txBox="1"/>
          <p:nvPr/>
        </p:nvSpPr>
        <p:spPr>
          <a:xfrm>
            <a:off x="3301750" y="1251150"/>
            <a:ext cx="30000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zh-TW" sz="48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天國子民</a:t>
            </a:r>
            <a:endParaRPr b="1" i="0" sz="48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56" name="Google Shape;956;p56"/>
          <p:cNvSpPr txBox="1"/>
          <p:nvPr/>
        </p:nvSpPr>
        <p:spPr>
          <a:xfrm>
            <a:off x="7295025" y="6113225"/>
            <a:ext cx="1403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i="0" lang="zh-TW" sz="12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天國子民-1</a:t>
            </a:r>
            <a:r>
              <a:rPr lang="zh-TW" sz="120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of 3</a:t>
            </a:r>
            <a:endParaRPr i="0" sz="12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3aa54bfeccb_2_11"/>
          <p:cNvSpPr txBox="1"/>
          <p:nvPr/>
        </p:nvSpPr>
        <p:spPr>
          <a:xfrm>
            <a:off x="218550" y="1221475"/>
            <a:ext cx="8706900" cy="36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天國眾子民，上主家中的眾子女</a:t>
            </a:r>
            <a:endParaRPr b="1" i="0" sz="37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我們投奔天主聖父，在主內，藉著聖神。</a:t>
            </a:r>
            <a:endParaRPr b="1" i="0" sz="37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t/>
            </a:r>
            <a:endParaRPr b="1" i="0" sz="37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讓我們偕同諸位天使一起高聲唱，</a:t>
            </a:r>
            <a:endParaRPr b="1" i="0" sz="3700" u="none" cap="none" strike="noStrik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虔誠頌揚上主榮光。</a:t>
            </a:r>
            <a:endParaRPr b="1" i="0" sz="3700" u="none" cap="none" strike="noStrik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並偕同天主眾子女，其名已刻在天上。</a:t>
            </a:r>
            <a:endParaRPr b="1" i="0" sz="37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63" name="Google Shape;963;g3aa54bfeccb_2_11"/>
          <p:cNvSpPr txBox="1"/>
          <p:nvPr/>
        </p:nvSpPr>
        <p:spPr>
          <a:xfrm>
            <a:off x="7138150" y="6045975"/>
            <a:ext cx="14031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i="0" lang="zh-TW" sz="12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天國子民-2 of 3</a:t>
            </a:r>
            <a:endParaRPr i="0" sz="12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8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Google Shape;969;g3aa54bfeccb_2_19"/>
          <p:cNvSpPr txBox="1"/>
          <p:nvPr/>
        </p:nvSpPr>
        <p:spPr>
          <a:xfrm>
            <a:off x="148500" y="1378350"/>
            <a:ext cx="8847000" cy="360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天國眾子民，上主家中的眾子女</a:t>
            </a:r>
            <a:endParaRPr b="1" i="0" sz="37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我們投奔天主聖父，在主內，藉著聖神。</a:t>
            </a:r>
            <a:endParaRPr b="1" i="0" sz="3700" u="none" cap="none" strike="noStrike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t/>
            </a:r>
            <a:endParaRPr b="1" i="0" sz="3700" u="none" cap="none" strike="noStrik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讓我們趨赴審判萬民的天主，</a:t>
            </a:r>
            <a:endParaRPr b="1" i="0" sz="3700" u="none" cap="none" strike="noStrik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走近一切已成義的聖潔善靈與新約中保，我等主耶穌基督</a:t>
            </a:r>
            <a:endParaRPr b="1" i="0" sz="37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70" name="Google Shape;970;g3aa54bfeccb_2_19"/>
          <p:cNvSpPr txBox="1"/>
          <p:nvPr/>
        </p:nvSpPr>
        <p:spPr>
          <a:xfrm>
            <a:off x="7261400" y="6045975"/>
            <a:ext cx="1389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15833"/>
              </a:lnSpc>
              <a:spcBef>
                <a:spcPts val="0"/>
              </a:spcBef>
              <a:spcAft>
                <a:spcPts val="80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i="0" lang="zh-TW" sz="12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天國子民-3 of 3</a:t>
            </a:r>
            <a:endParaRPr i="0" sz="12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5" name="Shape 9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" name="Google Shape;976;p57"/>
          <p:cNvSpPr txBox="1"/>
          <p:nvPr/>
        </p:nvSpPr>
        <p:spPr>
          <a:xfrm>
            <a:off x="323850" y="1857375"/>
            <a:ext cx="9217025" cy="4302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主禮</a:t>
            </a:r>
            <a:r>
              <a:rPr b="0" i="0" lang="zh-TW" sz="5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：</a:t>
            </a:r>
            <a:endParaRPr b="0" i="0" sz="5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上主</a:t>
            </a:r>
            <a:r>
              <a:rPr b="0" i="0" lang="zh-TW" sz="5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，……</a:t>
            </a:r>
            <a:r>
              <a:rPr b="0" i="0" lang="zh-TW" sz="54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以上所求是靠</a:t>
            </a:r>
            <a:endParaRPr b="0" i="0" sz="5400" u="none" cap="none" strike="noStrik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b="0" i="0" lang="zh-TW" sz="54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我們的主基督</a:t>
            </a:r>
            <a:r>
              <a:rPr b="0" i="0" lang="zh-TW" sz="48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b="0" i="0" lang="zh-TW" sz="4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阿們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77" name="Google Shape;977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lgDashDot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b="0" i="0" lang="zh-TW" sz="6600" u="none" cap="none" strike="noStrik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zh-TW" sz="7200" u="none" cap="none" strike="noStrik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領  聖  體  後  經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3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4"/>
          <p:cNvSpPr txBox="1"/>
          <p:nvPr/>
        </p:nvSpPr>
        <p:spPr>
          <a:xfrm>
            <a:off x="971550" y="460375"/>
            <a:ext cx="7921625" cy="57578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主禮</a:t>
            </a:r>
            <a:r>
              <a:rPr b="0" i="0" lang="zh-TW" sz="5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：</a:t>
            </a:r>
            <a:endParaRPr b="0" i="0" sz="5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各位教友</a:t>
            </a:r>
            <a:r>
              <a:rPr b="0" i="0" lang="zh-TW" sz="5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現在我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們大家認罪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虔誠地舉行聖祭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   </a:t>
            </a:r>
            <a:r>
              <a:rPr b="0" i="0" lang="zh-TW" sz="800" u="none" cap="none" strike="noStrik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     </a:t>
            </a:r>
            <a:r>
              <a:rPr b="0" i="0" lang="zh-TW" sz="6000" u="none" cap="none" strike="noStrik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b="0" i="0" lang="zh-TW" sz="4800" u="none" cap="none" strike="noStrike">
                <a:solidFill>
                  <a:srgbClr val="001098"/>
                </a:solidFill>
                <a:latin typeface="DFKai-SB"/>
                <a:ea typeface="DFKai-SB"/>
                <a:cs typeface="DFKai-SB"/>
                <a:sym typeface="DFKai-SB"/>
              </a:rPr>
              <a:t>(靜默片刻)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p58"/>
          <p:cNvSpPr txBox="1"/>
          <p:nvPr/>
        </p:nvSpPr>
        <p:spPr>
          <a:xfrm>
            <a:off x="392113" y="2628900"/>
            <a:ext cx="8439150" cy="42291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願全能的天主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聖父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聖子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		 聖神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降福你們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54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全體: 阿們。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3" name="Google Shape;983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願主與你們同在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4" name="Google Shape;984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也與你心靈同在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8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" name="Google Shape;989;p59"/>
          <p:cNvSpPr txBox="1"/>
          <p:nvPr/>
        </p:nvSpPr>
        <p:spPr>
          <a:xfrm>
            <a:off x="795338" y="1700213"/>
            <a:ext cx="8305800" cy="23082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彌撒禮成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你們</a:t>
            </a:r>
            <a:endParaRPr b="0" i="0" sz="60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 去傳報福音吧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！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0" name="Google Shape;990;p59"/>
          <p:cNvSpPr/>
          <p:nvPr/>
        </p:nvSpPr>
        <p:spPr>
          <a:xfrm>
            <a:off x="842963" y="4508500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感謝天主</a:t>
            </a:r>
            <a:r>
              <a:rPr b="0" i="0" lang="zh-TW" sz="54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　</a:t>
            </a:r>
            <a:endParaRPr b="0" i="0" sz="60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4" name="Shape 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" name="Google Shape;995;p60"/>
          <p:cNvSpPr txBox="1"/>
          <p:nvPr/>
        </p:nvSpPr>
        <p:spPr>
          <a:xfrm>
            <a:off x="683425" y="177325"/>
            <a:ext cx="7777200" cy="8472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lgDashDot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zh-TW" sz="4800" u="none" cap="none" strike="noStrik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禮      成      曲</a:t>
            </a:r>
            <a:endParaRPr b="1" i="0" sz="4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6" name="Google Shape;996;p60"/>
          <p:cNvSpPr txBox="1"/>
          <p:nvPr/>
        </p:nvSpPr>
        <p:spPr>
          <a:xfrm>
            <a:off x="156875" y="1771800"/>
            <a:ext cx="8908800" cy="474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我聽見聲音從高山傳來，一天比一天響亮。我聽見聲音從高山傳來，</a:t>
            </a:r>
            <a:endParaRPr b="1" i="0" sz="3700" u="none" cap="none" strike="noStrik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祂說：「該預備道路，</a:t>
            </a:r>
            <a:r>
              <a:rPr b="1" i="0" lang="zh-TW" sz="37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該預備道路，該預備道路，該預備道路主要來</a:t>
            </a:r>
            <a:r>
              <a:rPr b="1" i="0" lang="zh-TW" sz="37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！」</a:t>
            </a:r>
            <a:endParaRPr b="1" i="0" sz="3700" u="none" cap="none" strike="noStrik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我看見君王站在高山上，一天比一天更近。我看見君王站在高山上，</a:t>
            </a:r>
            <a:endParaRPr b="1" i="0" sz="3700" u="none" cap="none" strike="noStrike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700"/>
              <a:buFont typeface="Arial"/>
              <a:buNone/>
            </a:pPr>
            <a:r>
              <a:rPr b="1" i="0" lang="zh-TW" sz="37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祂說：「該預備道路，</a:t>
            </a:r>
            <a:r>
              <a:rPr b="1" i="0" lang="zh-TW" sz="37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該預備道路，該預備道路，該預備道路主要來</a:t>
            </a:r>
            <a:r>
              <a:rPr b="1" i="0" lang="zh-TW" sz="37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！」</a:t>
            </a:r>
            <a:endParaRPr b="1" i="0" sz="37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97" name="Google Shape;997;p60"/>
          <p:cNvSpPr txBox="1"/>
          <p:nvPr/>
        </p:nvSpPr>
        <p:spPr>
          <a:xfrm>
            <a:off x="2196425" y="947975"/>
            <a:ext cx="48297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1" i="0" lang="zh-TW" sz="48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從高山傳來</a:t>
            </a:r>
            <a:endParaRPr b="1" i="0" sz="48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998" name="Google Shape;998;p60"/>
          <p:cNvSpPr txBox="1"/>
          <p:nvPr/>
        </p:nvSpPr>
        <p:spPr>
          <a:xfrm>
            <a:off x="7239000" y="6338150"/>
            <a:ext cx="17592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i="0" lang="zh-TW" sz="1200" u="none" cap="none" strike="noStrik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從高山傳來</a:t>
            </a:r>
            <a:r>
              <a:rPr lang="zh-TW" sz="1200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- 1 of 1</a:t>
            </a:r>
            <a:endParaRPr i="0" sz="12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8" name="Shape 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9" name="Google Shape;619;p5"/>
          <p:cNvSpPr/>
          <p:nvPr/>
        </p:nvSpPr>
        <p:spPr>
          <a:xfrm>
            <a:off x="917575" y="476250"/>
            <a:ext cx="7615238" cy="5978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主禮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：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全體:</a:t>
            </a:r>
            <a:endParaRPr b="0" i="0" sz="6000" u="none" cap="none" strike="noStrik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我向全能的天主</a:t>
            </a:r>
            <a:r>
              <a:rPr b="0" i="0" lang="zh-TW" sz="54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b="0" i="0" lang="zh-TW" sz="60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和各位教友</a:t>
            </a:r>
            <a:r>
              <a:rPr b="0" i="0" lang="zh-TW" sz="54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0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承認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 我</a:t>
            </a:r>
            <a:r>
              <a:rPr b="0" i="0" lang="zh-TW" sz="6000" u="none" cap="none" strike="noStrike">
                <a:solidFill>
                  <a:srgbClr val="E80000"/>
                </a:solidFill>
                <a:latin typeface="DFKai-SB"/>
                <a:ea typeface="DFKai-SB"/>
                <a:cs typeface="DFKai-SB"/>
                <a:sym typeface="DFKai-SB"/>
              </a:rPr>
              <a:t>在</a:t>
            </a:r>
            <a:r>
              <a:rPr b="0" i="0" lang="zh-TW" sz="60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思</a:t>
            </a:r>
            <a:r>
              <a:rPr b="0" i="0" lang="zh-TW" sz="54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b="0" i="0" lang="zh-TW" sz="60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言</a:t>
            </a:r>
            <a:r>
              <a:rPr b="0" i="0" lang="zh-TW" sz="54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b="0" i="0" lang="zh-TW" sz="60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行為上            的過失</a:t>
            </a:r>
            <a:r>
              <a:rPr b="0" i="0" lang="zh-TW" sz="54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3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6"/>
          <p:cNvSpPr txBox="1"/>
          <p:nvPr/>
        </p:nvSpPr>
        <p:spPr>
          <a:xfrm>
            <a:off x="611188" y="44450"/>
            <a:ext cx="8208900" cy="655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b="0" i="0" lang="zh-TW" sz="54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b="0" i="0" lang="zh-TW" sz="60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我罪</a:t>
            </a:r>
            <a:r>
              <a:rPr b="0" i="0" lang="zh-TW" sz="54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b="0" i="0" lang="zh-TW" sz="60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我的重罪</a:t>
            </a:r>
            <a:r>
              <a:rPr b="0" i="0" lang="zh-TW" sz="54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b="0" i="0" lang="zh-TW" sz="60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為此</a:t>
            </a:r>
            <a:r>
              <a:rPr b="0" i="0" lang="zh-TW" sz="54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0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懇請</a:t>
            </a:r>
            <a:endParaRPr b="0" i="0" sz="6000" u="none" cap="none" strike="noStrike">
              <a:solidFill>
                <a:srgbClr val="FF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終身童貞聖母瑪利亞</a:t>
            </a:r>
            <a:r>
              <a:rPr b="0" i="0" lang="zh-TW" sz="54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天使聖人</a:t>
            </a:r>
            <a:r>
              <a:rPr b="0" i="0" lang="zh-TW" sz="54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、</a:t>
            </a:r>
            <a:r>
              <a:rPr b="0" i="0" lang="zh-TW" sz="60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和你們各位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教友</a:t>
            </a:r>
            <a:r>
              <a:rPr b="0" i="0" lang="zh-TW" sz="54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，</a:t>
            </a:r>
            <a:r>
              <a:rPr b="0" i="0" lang="zh-TW" sz="60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為我祈求上主</a:t>
            </a:r>
            <a:r>
              <a:rPr b="0" i="0" lang="zh-TW" sz="5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，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b="0" i="0" lang="zh-TW" sz="60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我們的天主</a:t>
            </a:r>
            <a:r>
              <a:rPr b="0" i="0" lang="zh-TW" sz="5400" u="none" cap="none" strike="noStrike">
                <a:solidFill>
                  <a:srgbClr val="FF0000"/>
                </a:solidFill>
                <a:latin typeface="DFKai-SB"/>
                <a:ea typeface="DFKai-SB"/>
                <a:cs typeface="DFKai-SB"/>
                <a:sym typeface="DFKai-SB"/>
              </a:rPr>
              <a:t>。</a:t>
            </a:r>
            <a:r>
              <a:rPr b="0" i="0" lang="zh-TW" sz="6000" u="none" cap="none" strike="noStrike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   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2011-12-14T12:22:07Z</dcterms:created>
  <dc:creator>Josephine</dc:creator>
</cp:coreProperties>
</file>