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2" r:id="rId2"/>
    <p:sldMasterId id="2147483738" r:id="rId3"/>
    <p:sldMasterId id="2147483828" r:id="rId4"/>
    <p:sldMasterId id="2147483920" r:id="rId5"/>
    <p:sldMasterId id="2147484073" r:id="rId6"/>
    <p:sldMasterId id="2147484086" r:id="rId7"/>
  </p:sldMasterIdLst>
  <p:notesMasterIdLst>
    <p:notesMasterId r:id="rId68"/>
  </p:notesMasterIdLst>
  <p:sldIdLst>
    <p:sldId id="335" r:id="rId8"/>
    <p:sldId id="852" r:id="rId9"/>
    <p:sldId id="853" r:id="rId10"/>
    <p:sldId id="855" r:id="rId11"/>
    <p:sldId id="856" r:id="rId12"/>
    <p:sldId id="857" r:id="rId13"/>
    <p:sldId id="858" r:id="rId14"/>
    <p:sldId id="859" r:id="rId15"/>
    <p:sldId id="726" r:id="rId16"/>
    <p:sldId id="728" r:id="rId17"/>
    <p:sldId id="1475" r:id="rId18"/>
    <p:sldId id="732" r:id="rId19"/>
    <p:sldId id="740" r:id="rId20"/>
    <p:sldId id="1477" r:id="rId21"/>
    <p:sldId id="1476" r:id="rId22"/>
    <p:sldId id="1312" r:id="rId23"/>
    <p:sldId id="1478" r:id="rId24"/>
    <p:sldId id="1238" r:id="rId25"/>
    <p:sldId id="1480" r:id="rId26"/>
    <p:sldId id="1479" r:id="rId27"/>
    <p:sldId id="755" r:id="rId28"/>
    <p:sldId id="1162" r:id="rId29"/>
    <p:sldId id="1163" r:id="rId30"/>
    <p:sldId id="1164" r:id="rId31"/>
    <p:sldId id="1165" r:id="rId32"/>
    <p:sldId id="1166" r:id="rId33"/>
    <p:sldId id="1167" r:id="rId34"/>
    <p:sldId id="1168" r:id="rId35"/>
    <p:sldId id="1169" r:id="rId36"/>
    <p:sldId id="1170" r:id="rId37"/>
    <p:sldId id="1171" r:id="rId38"/>
    <p:sldId id="1172" r:id="rId39"/>
    <p:sldId id="1177" r:id="rId40"/>
    <p:sldId id="1445" r:id="rId41"/>
    <p:sldId id="1446" r:id="rId42"/>
    <p:sldId id="1447" r:id="rId43"/>
    <p:sldId id="1474" r:id="rId44"/>
    <p:sldId id="1384" r:id="rId45"/>
    <p:sldId id="1179" r:id="rId46"/>
    <p:sldId id="1180" r:id="rId47"/>
    <p:sldId id="1329" r:id="rId48"/>
    <p:sldId id="299" r:id="rId49"/>
    <p:sldId id="300" r:id="rId50"/>
    <p:sldId id="304" r:id="rId51"/>
    <p:sldId id="488" r:id="rId52"/>
    <p:sldId id="1451" r:id="rId53"/>
    <p:sldId id="1459" r:id="rId54"/>
    <p:sldId id="1460" r:id="rId55"/>
    <p:sldId id="1462" r:id="rId56"/>
    <p:sldId id="1465" r:id="rId57"/>
    <p:sldId id="1466" r:id="rId58"/>
    <p:sldId id="1469" r:id="rId59"/>
    <p:sldId id="1471" r:id="rId60"/>
    <p:sldId id="1472" r:id="rId61"/>
    <p:sldId id="337" r:id="rId62"/>
    <p:sldId id="1400" r:id="rId63"/>
    <p:sldId id="1331" r:id="rId64"/>
    <p:sldId id="524" r:id="rId65"/>
    <p:sldId id="1240" r:id="rId66"/>
    <p:sldId id="1430" r:id="rId6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EB0000"/>
    <a:srgbClr val="E80000"/>
    <a:srgbClr val="FFFFFF"/>
    <a:srgbClr val="001760"/>
    <a:srgbClr val="00006C"/>
    <a:srgbClr val="E800FF"/>
    <a:srgbClr val="FF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715" autoAdjust="0"/>
  </p:normalViewPr>
  <p:slideViewPr>
    <p:cSldViewPr>
      <p:cViewPr varScale="1">
        <p:scale>
          <a:sx n="55" d="100"/>
          <a:sy n="55" d="100"/>
        </p:scale>
        <p:origin x="199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71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66" Type="http://schemas.openxmlformats.org/officeDocument/2006/relationships/slide" Target="slides/slide59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4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slide" Target="slides/slide57.xml"/><Relationship Id="rId69" Type="http://schemas.openxmlformats.org/officeDocument/2006/relationships/presProps" Target="presProps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437282C1-42AA-7C08-90C2-4B2475196B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13A9179-6E8A-3F9B-A356-7C8F4C36C41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310C8F7-ECF4-49B9-A3B7-E3EB0F73A38B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4" name="投影片圖像版面配置區 3">
            <a:extLst>
              <a:ext uri="{FF2B5EF4-FFF2-40B4-BE49-F238E27FC236}">
                <a16:creationId xmlns:a16="http://schemas.microsoft.com/office/drawing/2014/main" id="{4698DD87-6FF5-598C-05EC-4AE9A485D7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89244193-A878-03BB-E73A-8945C6A4A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AED970C-59F1-B042-2337-B130F2B051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CC0062A-B0E7-240B-3886-311F52239A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76C7CDE2-F403-405E-B04A-B65D7AAEC29E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C7CDE2-F403-405E-B04A-B65D7AAEC29E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253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>
            <a:extLst>
              <a:ext uri="{FF2B5EF4-FFF2-40B4-BE49-F238E27FC236}">
                <a16:creationId xmlns:a16="http://schemas.microsoft.com/office/drawing/2014/main" id="{9C27DBC4-7541-4516-6D45-7E458937AC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>
            <a:extLst>
              <a:ext uri="{FF2B5EF4-FFF2-40B4-BE49-F238E27FC236}">
                <a16:creationId xmlns:a16="http://schemas.microsoft.com/office/drawing/2014/main" id="{F1B01EB6-C8CD-CDB6-7AF0-845006A54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125956" name="Slide Number Placeholder 3">
            <a:extLst>
              <a:ext uri="{FF2B5EF4-FFF2-40B4-BE49-F238E27FC236}">
                <a16:creationId xmlns:a16="http://schemas.microsoft.com/office/drawing/2014/main" id="{BFD0CD80-EDE8-E3A4-C414-85808DB9C7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FD230B-8654-4633-AA2A-63E08FED5E35}" type="slidenum">
              <a:rPr lang="zh-TW" altLang="en-US">
                <a:latin typeface="Calibri" panose="020F0502020204030204" pitchFamily="34" charset="0"/>
              </a:rPr>
              <a:pPr/>
              <a:t>48</a:t>
            </a:fld>
            <a:endParaRPr lang="zh-TW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投影片圖像版面配置區 1">
            <a:extLst>
              <a:ext uri="{FF2B5EF4-FFF2-40B4-BE49-F238E27FC236}">
                <a16:creationId xmlns:a16="http://schemas.microsoft.com/office/drawing/2014/main" id="{01E698B1-E6E1-3FB8-13CB-EA381BD269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備忘稿版面配置區 2">
            <a:extLst>
              <a:ext uri="{FF2B5EF4-FFF2-40B4-BE49-F238E27FC236}">
                <a16:creationId xmlns:a16="http://schemas.microsoft.com/office/drawing/2014/main" id="{463B2E01-5CA7-1CE8-69FB-4CF8B9E6C1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36196" name="投影片編號版面配置區 3">
            <a:extLst>
              <a:ext uri="{FF2B5EF4-FFF2-40B4-BE49-F238E27FC236}">
                <a16:creationId xmlns:a16="http://schemas.microsoft.com/office/drawing/2014/main" id="{1328C301-8978-CBCE-2151-2370A32E02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56D69DC-697F-463D-AC7F-B2AD39116575}" type="slidenum">
              <a:rPr lang="zh-TW" altLang="en-US">
                <a:latin typeface="Calibri" panose="020F0502020204030204" pitchFamily="34" charset="0"/>
              </a:rPr>
              <a:pPr/>
              <a:t>57</a:t>
            </a:fld>
            <a:endParaRPr lang="zh-TW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E6AE7D3-5FFF-1878-D942-62E8C41E5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3A7A827-9144-ADFD-9EAA-B5B119FFD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4F796AF-2CFD-6067-67B1-4C925DE4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BFBC4D98-D4AE-45DC-99EE-B597C04A2A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4938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7C57F7-C3B9-88A9-F7E6-5B0F35586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3DAA0C8-6114-7ABD-2387-E7B40F8F6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3ED45A4-6C33-9BD0-2925-5D2995714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6414AC15-1C45-48E1-8F23-34692CB8929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899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F214D5A-1837-ACDD-E312-789168E29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C0FF4D-7696-9C90-A76B-AC1510767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9883EB3-25C0-6E57-9C16-9DF6FF35F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CFCCE776-F3DA-4CD7-B8CC-9F1FFD92A4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4535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4786339-98A4-E8F1-549C-63CEED38B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73898FC-4E12-7760-BE14-E42C29C0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3FC589-EA62-C470-0729-7F08BB19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8C2E0491-E6A3-4033-8AA1-D9E08489D61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9717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8F5A55-2D64-FFA0-925A-195F637FC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D629A9-657A-CD0A-2221-71EC920A3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0B0C325-BE17-E7D8-34DE-EA28D5DA3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9DAB7EA2-1E0E-4145-931E-109934710A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1242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D377BF-625E-09AB-F044-F719C8E05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2DC82D-2D3A-0F84-4749-C9D4B39C0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955DE1C-FE08-10F5-DFDA-5834DC4E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A35B7B76-DC21-497D-8116-6D99096A46E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898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AB41628-4CA3-5F8A-EB9D-3BB1B83C5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B807A07-AD88-F8A8-9225-69B72546F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3F8D9B-69B4-3C51-9B9E-C7365CD56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6BFBB975-60E0-4DD4-8D38-DCE747CBB6E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46140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B08EB60-9AA2-D1E1-722E-C28647603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E7B350-1527-4D24-7D6C-9CE80A59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3C52984-E2E7-E26E-106B-8ED1BA012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8E73D4F3-A253-4792-B305-6E45674E2FB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1573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1A9A29A-D7BA-E216-FC29-7E2EC3F0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EF443ED-90F6-DAF3-25D8-A78E436A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192B4D6-5E21-E3E0-EC0D-BC712C2AB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9398F1F9-6260-4925-97B2-FE4FD40DC45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9601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2A52AC2-1D24-6C7E-5587-1BDCDEF1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8CDC703-C163-2E43-F642-59A1ACB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3D0D1B0-5696-3A38-88BC-6D1F7C2D4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4DD15116-9B04-494A-AA14-A8B186D18FB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6971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CECA1D2-A9DF-F26A-5EF9-E66C8DE50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A3EAA5A-36E6-2024-9192-2D814F1B9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39A6BFC-94BE-150B-4820-7E3E2CAE6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406A0C97-ECE5-4756-B264-875DF342804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658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42569BC-FDD1-BD42-0FB0-2693877EA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42F242E-06BD-7124-A58A-C6839FDF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CBE051C-704B-6D45-3620-03F234219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DE112AE7-DF22-4BB1-9744-0F730A7054D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8771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7BE302E-0619-EB4D-E34E-47BBF39E3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76EFAD1-0197-F511-C9E5-04A44086B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5E9E1A5-B90B-DB97-E391-F3758A2E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74BB7052-C1C3-4A60-9367-32EE9B8FD63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70520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649902B-EEC7-1D8C-3C90-D33E05B1A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93ACF5-C78A-8375-2C97-B074435B5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E7F88B1-B988-79DC-837A-DD9A1E89C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C34980F3-41A0-4F4D-93C1-58D982CC81B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0338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3DBB15-0A23-DE00-4054-E41DEE4E9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3D5BED7-E498-AA8E-1EE2-D27AC17E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8DD2B2C-F0EF-6B9B-44BE-1E6E507F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911C3039-D823-49DF-BE43-EEA7C389113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26618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008504D-BF67-65F5-92A0-958ABDBE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B3CD108-3506-B99F-2943-0B2CD9C75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40D8C80-7A3F-71CD-886A-500A0B125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55E983BE-00B8-4199-9613-4C82FFF0464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6612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AD381F-AE77-4230-735D-D1995ACE4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3FE9CDA-DB4F-9564-CB81-6011D9D72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252E38F-B504-5EEE-3B75-430C0C2DE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7A15DB85-28FF-4315-AE0E-B09BA016A0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05553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D1CE84A-A6D9-3B70-B239-746E7008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EF28220-9F8C-EF34-6E84-5A71D4EAC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79F0A2A-F7D0-839F-562B-6D0067877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4B177CC0-50A5-4404-AB9D-CE3EB99E32C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2878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23BC6FC-0BF7-6B20-5BE0-5458383A8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649E00-CE53-D4CC-0E0B-BE029AE12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3AA8CD4-C682-722A-4C22-41B66ECEE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D0F73E6D-A25F-4FAC-ADBD-52A1B152F74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577241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0CC4ED3-28F8-ACB6-01C5-9AF8CD22B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E7D63CE-52CD-ACC0-9E8D-3E0D0328C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7239645-ACC4-856F-2139-5FC92C74A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60F3C9CE-1309-4B3B-A6B3-EE1D5E0D42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39393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FB8D8AD-40BF-D9B0-90A3-2FF89C10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12DBFA8-CF69-7C0F-9C42-C0FBB065A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6A36600-6405-5BBD-6613-8572FF6E0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870A823D-2EFA-44A5-9D1D-66C9EFD8A75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61136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FC22093-71F4-519B-D2AD-81DB294B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3276791-BDF5-C0DA-6ADA-2651B9BA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3AE86CC-A18B-0F0B-1F76-8E48A099F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7111A6DF-587F-49F7-8D11-C59B15C2289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1651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661EBAF-E433-E14F-DA80-CEE475AB2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1B8756-7900-9D45-A12F-96568A242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605ED38-D21F-88F7-CBFF-7A46E4F16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66F1F055-77D4-4E7C-8285-F2E23A487C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31702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F08A418-11B7-F3AE-C9A8-7A512BFD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D8A169B-039F-E19E-2343-06DCB8630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7E13FB-E842-7329-95D7-75031EA1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0A2C341F-24B9-4D80-B0A7-590BAD6480B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487404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C343437-DAA8-ABA3-ED49-7A0515949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E87FC11-9D51-147E-E0F9-D3D089040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DF8BBD4-032E-9494-5937-890254D05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3B10B9B2-C5DB-4019-83C1-0210958CFF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02434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40CA2F8-1224-9C09-BFD6-27FE2ADB4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7EB73A8-30D7-CDC9-52E6-3E6E08057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61865AC-DDC6-C40D-EC98-407162271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86AA3DE1-0AFC-4DC9-BA00-960BEAE5C64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5239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B42AFF9-BDC2-C262-5FF9-D4CF8F525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C82B9F6-AEAD-203F-CB2B-82FE1A4B4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CD4724A-6E68-07E3-DFA8-2711DD94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882B8291-4EA1-4DDC-A3C4-11195D7D445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03110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AC3D8A-4571-8570-47FA-E18DEF0E7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53AFDE-3DBC-6B30-C3A3-6C04D6DD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BEBABCC-68A5-68BC-12AB-11DDE5D06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61DD6E3D-48F7-44C9-8B18-41FDEC2008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05887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87D38A0-AC75-F426-ADC1-E8A5C39C4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8806DAD-9F68-C665-EE3E-56DB50E9F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F98C333-62F0-6604-E69E-DBC433962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250C9A5A-3144-4C15-BFB5-03720FC35BF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2143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4940AEE-EC4C-D022-EAAC-7C1F76760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EA98E9-2BD8-E869-E18D-4F961C55A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9760E2A-4B11-D93D-BA7F-F5D0DADF3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32F2E51B-A8B5-415A-A6D1-664CEFF441A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78282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90914A6-6F39-6D51-4E27-8C3360705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3B14244-8C9A-BB4C-0B0B-C9C62C3F8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72EC1E8-4DE1-1DC0-B44D-77B583791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68A1AB3B-F3F1-408F-99BA-AACEEAE96C6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88648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EBE2AA7-0425-08E2-B49A-93F1A092E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91DAF5-D1BB-19A0-3A52-6948DB36C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B364600-787B-B3B2-0F5C-648F2AE97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B70406EE-E1FA-4C36-A10C-997A26C046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195943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CAEC1B6-B777-A8BC-0E2C-2BF6D40DC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2A3316-2A57-2DF8-785F-FA8693D2B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EB45125-3F10-3381-FB87-A3EC46668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37C3ED51-E9A8-4C0E-B6EC-4672E3B55E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378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AC3BA1E-249B-368C-206A-795577850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543FEE8-E123-FA3B-9448-809B1E07A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6928CD7-F5C5-6D34-91F4-4A3A9BFAC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6C867DDC-F5FB-43CC-B861-7C0BFCC2DF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59889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E47ED8F-06CB-7397-6CDC-CCB7DAF78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BCB3B12-8B82-C096-74A5-7212A991B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520F51D-023D-2716-0EA3-48211A0C8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98D1050C-59A6-40F1-8958-4441CA7D2E7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05128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3FE071E-F08A-F891-B566-8BC24C74B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FC4CF44-AA15-6A9C-FD84-845B2387C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50F99BE-F79E-D6A7-4F19-D4B22E744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EBD15871-3B2F-48D7-990A-F8EC4898A8E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38084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C827C61-E968-60C8-4379-4D8BCC636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7382076-C092-2E0A-FE3F-7748EADA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A46CFBA-90E0-B5CC-ED28-85151B8D5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F5E83675-2B1A-43DF-B372-199B52D0596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52444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FF5B7A7-D903-C7AC-6335-905F2C929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13C643D-8D12-3549-D4E0-D7C8A4680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7CBF38A-C010-041B-445B-5A5DA03F5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7569B79B-0950-4AA6-98A1-9BFD306BB27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1889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3C328D9-0AFC-67DD-B6D4-055A2CF12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60E3C51-6128-F5F6-2952-860281AB2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81A14B5-EE4C-0FE3-F018-0B1FE155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A2357DF3-0004-4F70-9D86-C1F9796AD9F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163400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D34789-AD10-B199-844A-E12829BD5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2CEC9A6-4A39-E070-0825-B270D4AC4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A00C4C3-7672-2700-D5BF-8B3BB036B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6DEDEDE2-F1AF-4629-88CF-1917DF1A6E9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566661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15419E-061E-CB32-47BC-C89D89F4B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6FB5404-9D0D-826F-D650-48606E3AC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F6E349-4AF9-A869-5022-648F969D7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47A57E7D-506F-4F61-A227-FE18C5A5DA4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815671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C97EF15-C234-C076-8011-F5F1AC924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A069F52-28AB-6ADD-B0F2-513C2936B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標楷體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0B41E22-DB57-B99F-85EA-775D12472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ea typeface="標楷體" panose="03000509000000000000" pitchFamily="65" charset="-120"/>
              </a:defRPr>
            </a:lvl1pPr>
          </a:lstStyle>
          <a:p>
            <a:fld id="{AE8B1A8F-F5A9-4CBA-8B69-4BC0401E526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21812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C10A53-13C5-05A3-DDAC-F6682A8E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6EEDCB-D88E-08BF-FEC0-033324599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931BA9D-C95C-E25B-4778-D9AAD883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151A552A-2F78-4E90-A8F4-A171A889A7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821733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93671F-CBDE-5191-2B1E-8A1C17A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2C91651-B8F2-DB40-D82B-3ECEFBB77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57B1848-90C8-AF6F-422D-9099A79B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3D4A4ED0-4AB8-441F-806D-CC41F8CECD5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2962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BFFC35D-A9B7-7E58-F8DF-1113A37BC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759D925-C4EB-7466-82E4-36A3E698B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31FB579-EB83-E2E9-D5D2-827904CAE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32C6F2C2-F8FB-468A-88B0-5256F9BFB12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721356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90EC42-A0B1-0354-5248-C5EFD6E57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6D3CF90-C6C6-54F6-8614-756B50F1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40BA72-E15A-2663-2454-A6FE1E50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86C10973-6C4A-4658-A6AC-A846BCFD8E7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45382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9C81F88-6BBB-CC18-C357-C0D8988C1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EDADBFB-0B9A-DE60-54A4-2B51513CF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1F0F49E-F77C-957A-8C5B-23DD8005E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86590CB6-F656-4CC9-BE1B-E0983756D3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7094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E95DBF0-1457-5979-8BE1-641D6500D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A2C64DD-0387-0EA9-B4AA-BBE281A6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AC42D58-B171-CEFB-3F2C-0DE7FD073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A5441127-1809-4BE6-9A53-91FB8B68A0F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03736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8594F64-5E82-361C-C16C-93F282C4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176E403-BAA6-5C35-74BB-CB0E6766F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7DE9A75-D4D3-FCF0-D6B7-8BD9AF189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CFB69916-DCC9-4778-B1FF-4EE06F66F81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25560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2614F95-5213-60FD-49FB-77BAE0C9C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0475BA5-2395-56F7-D602-5A72E48A4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E6C39E-CB04-7434-7D1B-5202942FD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3B6D8B29-9A40-44ED-BC23-EC332AD4351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126975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3C97686-31ED-744D-CEC5-2CC207EAC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3070A5E-1638-D380-B1C3-D958694F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19302BA-F469-D978-790F-1D429339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C366B8E6-A205-4918-AF81-80094E1DDC0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38628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33D03AF-2E54-1933-6F16-5B2A55C2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11D326E-54EF-F519-DC50-64BA6201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2324E0D-A8B8-1C05-BB1F-D60161823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21F52A42-4FB5-4127-A6C0-D43693570D2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477896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E377B72-4F05-668C-B402-7E855DA0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FD3DECA-7D6D-74C4-360C-DA73A5EB9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5958DF4-A929-BE8B-A9DC-2788FAF97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91AE5ACB-893D-4294-98E5-47022018E1B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820309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3674881-56D7-44C8-D019-3B725F9A1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A2B2127-3013-1C54-0670-B1734C3BA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F85CC2-FF40-0AB5-F81B-D7AC93BC8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831A777A-FDCD-4FEF-9355-B96D28496C6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66746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62719D5-4C15-0D3B-2265-FEB9A8B3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08841E2-DC0F-3340-A9C6-E3979B78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FA09FA8-1490-4D64-444E-CEFBEA09A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8811084D-329F-4E43-AFDF-3D89DB845CB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393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2BB88DE-AACA-D919-4510-312D9D69E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B15B597-8959-972C-7B91-CA311DB39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6B6208C-43F9-E109-B506-A775F44AD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5FFF4099-519F-4167-82EC-6CD27DBF39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685919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日期版面配置區 5">
            <a:extLst>
              <a:ext uri="{FF2B5EF4-FFF2-40B4-BE49-F238E27FC236}">
                <a16:creationId xmlns:a16="http://schemas.microsoft.com/office/drawing/2014/main" id="{D0852A89-2057-994C-51E0-0439F848D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頁尾版面配置區 6">
            <a:extLst>
              <a:ext uri="{FF2B5EF4-FFF2-40B4-BE49-F238E27FC236}">
                <a16:creationId xmlns:a16="http://schemas.microsoft.com/office/drawing/2014/main" id="{1DB375EC-0B72-DB01-5244-A669E18AB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投影片編號版面配置區 7">
            <a:extLst>
              <a:ext uri="{FF2B5EF4-FFF2-40B4-BE49-F238E27FC236}">
                <a16:creationId xmlns:a16="http://schemas.microsoft.com/office/drawing/2014/main" id="{51285331-5D6C-52EB-BF65-54FCFA7F7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5CA6219F-444F-4E1F-957F-718904A002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250108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EEF5CDA-C667-CA5E-A234-E170B5CBE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4FD3651-306A-E9DD-66BF-53267B4B0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262DCF1-D137-5C5A-AD92-8F121C57E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22C5395D-5D00-4866-8079-EB44490E35A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05652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5AB0BE8-D98E-7B6D-38AA-5DEB9DC55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6FE11CA-6A2D-7D60-7D90-80FBECE2B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549BC5-0A7E-4EE0-FD95-1BFFD9611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82725026-91FA-42AC-91B9-C17AE5603E8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604975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764E32F-744A-2D64-E81D-E1358A78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900F47-7C58-5A47-21BE-4D815F06C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5C63563-3B47-7BB3-933D-CF556F4A1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AE6FC555-EB88-4CB4-B3D7-A5E56F17E8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18456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1A08D7C-A1B1-E4A2-5599-CB885DCA1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8CF2FFA-1801-46D7-AC79-A38C3260A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DF871A2-E809-3036-EDD8-8D3D7A86D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785D6B02-6AF0-4BDF-9C5D-F48BEA0CB0F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490420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8FDB3F5-2B07-3BC3-78C7-F235D8555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CC1614E-F0D4-BA59-B1E7-5239BC71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A0AB102-31E3-4FD6-E8DD-12E00CC7F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45E9579B-8EC3-4707-A4B2-7223878DDE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8621342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9BE1371-5A7D-E4E0-1537-5D97574FA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8FB0A3D-64CF-6DA1-0A14-F9C706500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16AA146-4A5C-83AA-62BE-67DA4F434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0EB964DC-9DF6-4BE2-80E6-73C376730D8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5752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E612C9C-C537-F207-C14A-A3C08FCE5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2CD047B-EF31-5303-C241-A796699C0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6D1D7D5-96F4-B5DD-EAB8-D2BBCA616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7734DBCA-8F4E-4570-9F23-3F6053C789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123374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259A796-4646-91BB-D273-4E7ADFDC5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4474E42-3337-81AC-0E31-B5211E32C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F3F79F8-D56C-BDCA-BFF6-6D66C18F5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E9549B22-1E02-4436-8885-A73AA6A4707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1227866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846261A-5CEE-EAC1-7719-35EECAB9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F9B736A-E162-061F-4186-519DC4786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7B1141E-96D9-991C-D573-50355144C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022503B1-A4E7-453D-B130-0BEF18AC58D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6868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E5A4B96-C0C4-695A-0899-F3CB5681F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06CDD8B-7797-1F03-68F3-762E0BE8A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F7F7474-0658-B171-9BE6-6D57E680E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197C078E-427F-4765-9A8F-A48CDB43E9C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987181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9F81613-0533-EE30-4326-DC8184042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CC320E0-7D5B-8D2E-21AD-0090662E3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EC0C462-3B0C-53B7-4733-65838E4A9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1D185C86-4F4C-4A93-AC7C-5DBF4C1D6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79529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4E4C30-F509-2476-9672-CA18D0124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5CDE949-98AD-1C97-0350-6D33959C9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D7A5B85-CD29-9ACA-F6C8-14B98917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1CF3DA7A-ECF4-40E3-840E-5B8E62B53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57865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C0519A7-CC67-FCFE-1F6C-BD9E7C70E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75056F1-9431-CD24-011E-ABCF1DF85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5D73A33-9444-AC0B-10BF-D5F10E130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>
                <a:latin typeface="Times New Roman" panose="02020603050405020304" pitchFamily="18" charset="0"/>
              </a:defRPr>
            </a:lvl1pPr>
          </a:lstStyle>
          <a:p>
            <a:fld id="{88FEB2D2-4749-4C3A-A5AE-6B9F6B49FEA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095568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36E78BB-691A-1960-6610-BFACF5B5D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22A9F-049B-495F-BBC5-E3A3EB2FABFB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3759B8-F637-D78C-A077-12101689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A74F8C-0DE2-F520-7F05-464D0B3D1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2C4D6-9611-4303-BCD1-CA69C15AF86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57595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6B99F71-619A-9018-E9AE-A41A6CEBB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9B064-B48C-4998-AE53-FF8DE4C28270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6735C2-A159-6450-CE10-AB871264B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512A2C1-48CF-6C7D-CF32-054C9B8A6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2BBAD-269C-4A2D-A464-4B1E4F1D65A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81493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9CDB373-F561-5D34-AB42-8141EB206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DA5EF-0126-4115-AE13-5B03B15624B5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B87375-C05B-3C2C-436C-A59A766B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8E1298B-7D9A-337E-D901-0F1A255A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6B783D-E65D-4ED7-A05D-1A89354EE6E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34877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CA0A5020-D014-6DFE-862D-128D1BAA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30DD1-CA6A-4E25-9433-972E8930A25F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1211558F-6260-E9F4-B4FA-46BCD4406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2A4F663D-C61B-E70D-7DC3-1F032B505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A8EF0-97FB-4A8F-810C-27D54E7D947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83940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07794F31-1CF7-D46A-C7EF-EB34AEA57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7A523-320E-4807-8FAD-40FB319E9208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5755276F-3E94-B300-F5A3-B34D8B54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3071C714-AED6-85B9-63E8-652D1A4BA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551CA-8670-43A0-9F66-4EF643E4A813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362317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FA7F047D-9858-B41D-9B5B-DB1BA7919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9F78D-EE23-4590-B861-DCEC36CBDEC8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345B45EB-D713-7B37-F38B-C00BE9AC0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1D33B0C7-60FE-33FB-98F6-A64B8132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D55A8-EB89-487B-87C6-AD748E61555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0861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32B7C14B-0F74-F6F4-5C74-999D8336D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8A82-F581-4DD1-A49B-8495DD623453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062F9881-7837-B643-DB61-75E304CEF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5D3D2C63-7020-2571-B43B-AFADFBBF2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6F26D6-38F0-4372-89D3-98DE632809A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10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22386BE-9AED-7C23-1C1D-7DC13EF6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2FF32DC-B268-58D1-7BF6-C4241188A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1C3BC3F-38D8-CAB2-7022-46B654FF0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03A0C140-D156-4017-AB94-2FE5CB3A4D1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182278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A901ED66-A9FE-E97B-38B5-263FF4F92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B86FC-1346-4326-A7B6-73E4061EB674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5E669AF8-B99C-6443-1EFC-CE1AD81C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9C5C0618-01DA-F0A3-FBD1-D1ADE15F0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0EFF17-6FF6-45F2-8D6E-BB1E8B4CFA9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282372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BEFB46A3-7491-51DB-7794-046391D64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2BAEE-9A3C-4E98-809B-7871AC1A7BFC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F65FFBED-943C-8EC2-A14B-4D9FF38DB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099CE2F4-9FA7-349C-12B6-34A28ACB2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0C2C6-9B3E-4815-BF8E-B8E272B5597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91470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EC9C2E6-925D-248B-353E-2A90CE135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6EC3-A35A-441E-A820-AEB1F204EC46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94B21E-52AD-E484-EAED-4F659136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B71449A-FC90-8A2D-8BBB-D12D4FA3C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CA7DB-78E7-415A-8A28-5475BC8D2AE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97298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39DEB15-BDCB-3C58-76BA-DF147D3A9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63E47-CF9E-445C-B203-3FA0AD9E0D91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48F0CC0-1E6B-6CAB-6CF9-5F262D116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981D7C-9ACE-B3ED-E23E-5FEF40FC1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6F3F6-DE4F-4B1B-BB18-BDFE5910C8F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74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14F2C47-CECA-121B-E4FF-0A1CC26E6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7C3B1F-9EF1-8BBF-AF8F-BB9C9B2AA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71D8C5C-0003-65A6-BCD0-42C2E3489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/>
            </a:lvl1pPr>
          </a:lstStyle>
          <a:p>
            <a:fld id="{92E53171-DDF7-4F88-B7EA-9E9D74983E4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1940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E2F5BA-F5A4-BE27-5AE7-8D0ABBEBC8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545D51-17BE-DBBC-6A71-C6DED671F2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45892" name="Rectangle 4">
            <a:extLst>
              <a:ext uri="{FF2B5EF4-FFF2-40B4-BE49-F238E27FC236}">
                <a16:creationId xmlns:a16="http://schemas.microsoft.com/office/drawing/2014/main" id="{701C19D8-AA75-2233-7064-A57CEBE050D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45893" name="Rectangle 5">
            <a:extLst>
              <a:ext uri="{FF2B5EF4-FFF2-40B4-BE49-F238E27FC236}">
                <a16:creationId xmlns:a16="http://schemas.microsoft.com/office/drawing/2014/main" id="{DC0B7F3D-EC0B-F613-C33E-FB50F8394EA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45894" name="Rectangle 6">
            <a:extLst>
              <a:ext uri="{FF2B5EF4-FFF2-40B4-BE49-F238E27FC236}">
                <a16:creationId xmlns:a16="http://schemas.microsoft.com/office/drawing/2014/main" id="{75597BCF-6BB8-2E91-F0ED-4F4C8B9894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solidFill>
                  <a:srgbClr val="000000"/>
                </a:solidFill>
              </a:defRPr>
            </a:lvl1pPr>
          </a:lstStyle>
          <a:p>
            <a:fld id="{77995410-698A-467F-914E-9F190F4CBB6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9604" r:id="rId1"/>
    <p:sldLayoutId id="2147509605" r:id="rId2"/>
    <p:sldLayoutId id="2147509606" r:id="rId3"/>
    <p:sldLayoutId id="2147509607" r:id="rId4"/>
    <p:sldLayoutId id="2147509608" r:id="rId5"/>
    <p:sldLayoutId id="2147509609" r:id="rId6"/>
    <p:sldLayoutId id="2147509610" r:id="rId7"/>
    <p:sldLayoutId id="2147509611" r:id="rId8"/>
    <p:sldLayoutId id="2147509612" r:id="rId9"/>
    <p:sldLayoutId id="2147509613" r:id="rId10"/>
    <p:sldLayoutId id="214750961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5F997F4-EC28-F9C1-DE8A-32D29A1F8F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7E3D288-92EC-0E98-2EDB-09D88FDBD8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4004" name="Rectangle 4">
            <a:extLst>
              <a:ext uri="{FF2B5EF4-FFF2-40B4-BE49-F238E27FC236}">
                <a16:creationId xmlns:a16="http://schemas.microsoft.com/office/drawing/2014/main" id="{074BFD01-A1C6-8017-6B80-8D44978893B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005" name="Rectangle 5">
            <a:extLst>
              <a:ext uri="{FF2B5EF4-FFF2-40B4-BE49-F238E27FC236}">
                <a16:creationId xmlns:a16="http://schemas.microsoft.com/office/drawing/2014/main" id="{91E3BF42-0847-5C19-86FB-6A355E218C9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006" name="Rectangle 6">
            <a:extLst>
              <a:ext uri="{FF2B5EF4-FFF2-40B4-BE49-F238E27FC236}">
                <a16:creationId xmlns:a16="http://schemas.microsoft.com/office/drawing/2014/main" id="{9A5738B3-54EE-BE12-436B-2D7BE187CC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B04B4077-0E5A-4442-B207-A095EC05A61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9615" r:id="rId1"/>
    <p:sldLayoutId id="2147509616" r:id="rId2"/>
    <p:sldLayoutId id="2147509617" r:id="rId3"/>
    <p:sldLayoutId id="2147509618" r:id="rId4"/>
    <p:sldLayoutId id="2147509619" r:id="rId5"/>
    <p:sldLayoutId id="2147509620" r:id="rId6"/>
    <p:sldLayoutId id="2147509621" r:id="rId7"/>
    <p:sldLayoutId id="2147509622" r:id="rId8"/>
    <p:sldLayoutId id="2147509623" r:id="rId9"/>
    <p:sldLayoutId id="2147509624" r:id="rId10"/>
    <p:sldLayoutId id="2147509625" r:id="rId11"/>
    <p:sldLayoutId id="21475096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96C72E9-310E-21BB-FC68-E42375186B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751B293-D8B7-1084-40D7-12072BF24D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4004" name="Rectangle 4">
            <a:extLst>
              <a:ext uri="{FF2B5EF4-FFF2-40B4-BE49-F238E27FC236}">
                <a16:creationId xmlns:a16="http://schemas.microsoft.com/office/drawing/2014/main" id="{C435270F-CD16-77B7-1593-95BE7B2C7C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005" name="Rectangle 5">
            <a:extLst>
              <a:ext uri="{FF2B5EF4-FFF2-40B4-BE49-F238E27FC236}">
                <a16:creationId xmlns:a16="http://schemas.microsoft.com/office/drawing/2014/main" id="{89C86FF3-7F6F-C4E0-7A4B-C5B5DBDB405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006" name="Rectangle 6">
            <a:extLst>
              <a:ext uri="{FF2B5EF4-FFF2-40B4-BE49-F238E27FC236}">
                <a16:creationId xmlns:a16="http://schemas.microsoft.com/office/drawing/2014/main" id="{E84AA91A-1288-8B55-C603-0A06D9667F4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D99C9477-88D7-4DFB-BFD7-41CA4C76207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9627" r:id="rId1"/>
    <p:sldLayoutId id="2147509628" r:id="rId2"/>
    <p:sldLayoutId id="2147509629" r:id="rId3"/>
    <p:sldLayoutId id="2147509630" r:id="rId4"/>
    <p:sldLayoutId id="2147509631" r:id="rId5"/>
    <p:sldLayoutId id="2147509632" r:id="rId6"/>
    <p:sldLayoutId id="2147509633" r:id="rId7"/>
    <p:sldLayoutId id="2147509634" r:id="rId8"/>
    <p:sldLayoutId id="2147509635" r:id="rId9"/>
    <p:sldLayoutId id="2147509636" r:id="rId10"/>
    <p:sldLayoutId id="2147509637" r:id="rId11"/>
    <p:sldLayoutId id="214750963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809954F-5B4F-0131-D107-515E15F18A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A82D895-2761-B074-EA26-FC8174CD69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48516" name="Rectangle 4">
            <a:extLst>
              <a:ext uri="{FF2B5EF4-FFF2-40B4-BE49-F238E27FC236}">
                <a16:creationId xmlns:a16="http://schemas.microsoft.com/office/drawing/2014/main" id="{9CA36295-507F-1A9B-E598-9927D8A3C7B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8517" name="Rectangle 5">
            <a:extLst>
              <a:ext uri="{FF2B5EF4-FFF2-40B4-BE49-F238E27FC236}">
                <a16:creationId xmlns:a16="http://schemas.microsoft.com/office/drawing/2014/main" id="{F39368CB-1026-493F-957A-88685B5C2D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 b="0">
                <a:solidFill>
                  <a:srgbClr val="000000"/>
                </a:solidFill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8518" name="Rectangle 6">
            <a:extLst>
              <a:ext uri="{FF2B5EF4-FFF2-40B4-BE49-F238E27FC236}">
                <a16:creationId xmlns:a16="http://schemas.microsoft.com/office/drawing/2014/main" id="{EB3C16F3-5BC4-0259-D843-CC1792C4C8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0F0CA081-A1C0-4040-8457-64A5F03B413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9639" r:id="rId1"/>
    <p:sldLayoutId id="2147509640" r:id="rId2"/>
    <p:sldLayoutId id="2147509641" r:id="rId3"/>
    <p:sldLayoutId id="2147509642" r:id="rId4"/>
    <p:sldLayoutId id="2147509643" r:id="rId5"/>
    <p:sldLayoutId id="2147509644" r:id="rId6"/>
    <p:sldLayoutId id="2147509645" r:id="rId7"/>
    <p:sldLayoutId id="2147509646" r:id="rId8"/>
    <p:sldLayoutId id="2147509647" r:id="rId9"/>
    <p:sldLayoutId id="2147509648" r:id="rId10"/>
    <p:sldLayoutId id="2147509649" r:id="rId11"/>
    <p:sldLayoutId id="21475096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7C4C191-4C23-ED03-B125-7EA36D5C0E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428F18D-52AD-F855-C522-85D507E27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70724" name="Rectangle 4">
            <a:extLst>
              <a:ext uri="{FF2B5EF4-FFF2-40B4-BE49-F238E27FC236}">
                <a16:creationId xmlns:a16="http://schemas.microsoft.com/office/drawing/2014/main" id="{474BAC67-D86A-418D-CA9E-803051289E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70725" name="Rectangle 5">
            <a:extLst>
              <a:ext uri="{FF2B5EF4-FFF2-40B4-BE49-F238E27FC236}">
                <a16:creationId xmlns:a16="http://schemas.microsoft.com/office/drawing/2014/main" id="{86E2C6CF-B5C3-4EE7-BEA7-7713A3596E8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70726" name="Rectangle 6">
            <a:extLst>
              <a:ext uri="{FF2B5EF4-FFF2-40B4-BE49-F238E27FC236}">
                <a16:creationId xmlns:a16="http://schemas.microsoft.com/office/drawing/2014/main" id="{AE900E3E-744C-3A66-605E-FBC255EEF93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4426A516-471A-45B8-966A-CF12C1F28DB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9651" r:id="rId1"/>
    <p:sldLayoutId id="2147509652" r:id="rId2"/>
    <p:sldLayoutId id="2147509653" r:id="rId3"/>
    <p:sldLayoutId id="2147509654" r:id="rId4"/>
    <p:sldLayoutId id="2147509655" r:id="rId5"/>
    <p:sldLayoutId id="2147509656" r:id="rId6"/>
    <p:sldLayoutId id="2147509657" r:id="rId7"/>
    <p:sldLayoutId id="2147509658" r:id="rId8"/>
    <p:sldLayoutId id="2147509659" r:id="rId9"/>
    <p:sldLayoutId id="2147509660" r:id="rId10"/>
    <p:sldLayoutId id="2147509661" r:id="rId11"/>
    <p:sldLayoutId id="2147509662" r:id="rId12"/>
    <p:sldLayoutId id="214750966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03B0097-790D-201C-4037-8C18FDE83C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DF006E0-9211-2E7A-C8E8-645DFF0BB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4004" name="Rectangle 4">
            <a:extLst>
              <a:ext uri="{FF2B5EF4-FFF2-40B4-BE49-F238E27FC236}">
                <a16:creationId xmlns:a16="http://schemas.microsoft.com/office/drawing/2014/main" id="{7937B7BB-921D-12CC-4E70-07181D55EE0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005" name="Rectangle 5">
            <a:extLst>
              <a:ext uri="{FF2B5EF4-FFF2-40B4-BE49-F238E27FC236}">
                <a16:creationId xmlns:a16="http://schemas.microsoft.com/office/drawing/2014/main" id="{CC315CDA-7DB3-DB21-7A40-96BBD832A7C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006" name="Rectangle 6">
            <a:extLst>
              <a:ext uri="{FF2B5EF4-FFF2-40B4-BE49-F238E27FC236}">
                <a16:creationId xmlns:a16="http://schemas.microsoft.com/office/drawing/2014/main" id="{A1BD918C-16B0-3E5A-0C52-9652BF0A2D7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9567A247-3AE0-42E4-AEC8-0141AABFBA9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9664" r:id="rId1"/>
    <p:sldLayoutId id="2147509665" r:id="rId2"/>
    <p:sldLayoutId id="2147509666" r:id="rId3"/>
    <p:sldLayoutId id="2147509667" r:id="rId4"/>
    <p:sldLayoutId id="2147509668" r:id="rId5"/>
    <p:sldLayoutId id="2147509669" r:id="rId6"/>
    <p:sldLayoutId id="2147509670" r:id="rId7"/>
    <p:sldLayoutId id="2147509671" r:id="rId8"/>
    <p:sldLayoutId id="2147509672" r:id="rId9"/>
    <p:sldLayoutId id="2147509673" r:id="rId10"/>
    <p:sldLayoutId id="2147509674" r:id="rId11"/>
    <p:sldLayoutId id="21475096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版面配置區 1">
            <a:extLst>
              <a:ext uri="{FF2B5EF4-FFF2-40B4-BE49-F238E27FC236}">
                <a16:creationId xmlns:a16="http://schemas.microsoft.com/office/drawing/2014/main" id="{341BF5AE-AD3E-E516-50E9-27986D23B8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7171" name="文字版面配置區 2">
            <a:extLst>
              <a:ext uri="{FF2B5EF4-FFF2-40B4-BE49-F238E27FC236}">
                <a16:creationId xmlns:a16="http://schemas.microsoft.com/office/drawing/2014/main" id="{52C29C45-0955-DCA1-C67B-A016F4740D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7E8B237-A4C2-95DD-90E2-A4F94667B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2B75A6B-742D-4FF7-A3D7-B03FC77EE9A4}" type="datetimeFigureOut">
              <a:rPr lang="zh-TW" altLang="en-US"/>
              <a:pPr>
                <a:defRPr/>
              </a:pPr>
              <a:t>2025/11/21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B502C9-36B2-8A40-E38C-C6170CAE5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6C47D62-802D-FB46-3363-2710B1ED70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C45BEB1-56F8-4FA1-B410-BE32B3C9FA93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9593" r:id="rId1"/>
    <p:sldLayoutId id="2147509594" r:id="rId2"/>
    <p:sldLayoutId id="2147509595" r:id="rId3"/>
    <p:sldLayoutId id="2147509596" r:id="rId4"/>
    <p:sldLayoutId id="2147509597" r:id="rId5"/>
    <p:sldLayoutId id="2147509598" r:id="rId6"/>
    <p:sldLayoutId id="2147509599" r:id="rId7"/>
    <p:sldLayoutId id="2147509600" r:id="rId8"/>
    <p:sldLayoutId id="2147509601" r:id="rId9"/>
    <p:sldLayoutId id="2147509602" r:id="rId10"/>
    <p:sldLayoutId id="21475096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readbible.org/Members/Bona/For-Bible/GosepelsMeaning/sundaygosepel/Year_C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3">
            <a:extLst>
              <a:ext uri="{FF2B5EF4-FFF2-40B4-BE49-F238E27FC236}">
                <a16:creationId xmlns:a16="http://schemas.microsoft.com/office/drawing/2014/main" id="{115E98C1-04D5-6617-7714-FE8A1F8CA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3" y="1999929"/>
            <a:ext cx="9037637" cy="2653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buNone/>
            </a:pPr>
            <a:r>
              <a:rPr lang="zh-TW" altLang="en-US" u="sng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禮儀年丙年</a:t>
            </a:r>
            <a:r>
              <a:rPr lang="zh-TW" altLang="en-US" u="sng" dirty="0"/>
              <a:t>基督君王節</a:t>
            </a:r>
            <a:endParaRPr lang="en-US" altLang="zh-TW" u="sng" dirty="0"/>
          </a:p>
          <a:p>
            <a:r>
              <a:rPr lang="zh-TW" altLang="en-US" dirty="0"/>
              <a:t>這是禮儀年的最後一個主日，也是一個慶祝耶穌基督作為普世君王、真理和生命的節日。當天會慶祝耶穌基督的君權，並透過相關經文反思祂在世上的王權以及其永恆的國度。 </a:t>
            </a:r>
            <a:endParaRPr lang="zh-TW" altLang="en-US" sz="8000" dirty="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文鼎粗隸" pitchFamily="49" charset="-128"/>
            </a:endParaRPr>
          </a:p>
        </p:txBody>
      </p:sp>
      <p:sp>
        <p:nvSpPr>
          <p:cNvPr id="82947" name="Text Box 4">
            <a:extLst>
              <a:ext uri="{FF2B5EF4-FFF2-40B4-BE49-F238E27FC236}">
                <a16:creationId xmlns:a16="http://schemas.microsoft.com/office/drawing/2014/main" id="{79FBCC59-B4E8-7C98-6C9F-AC995A69C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652963"/>
            <a:ext cx="731520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440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請關掉手機或轉至振動位置</a:t>
            </a:r>
            <a:r>
              <a:rPr lang="en-US" altLang="zh-TW" sz="440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準備好心靈</a:t>
            </a:r>
            <a:r>
              <a:rPr lang="en-US" altLang="zh-TW" sz="440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彌撒即將開始。</a:t>
            </a:r>
          </a:p>
        </p:txBody>
      </p:sp>
      <p:sp>
        <p:nvSpPr>
          <p:cNvPr id="82948" name="Text Box 6">
            <a:extLst>
              <a:ext uri="{FF2B5EF4-FFF2-40B4-BE49-F238E27FC236}">
                <a16:creationId xmlns:a16="http://schemas.microsoft.com/office/drawing/2014/main" id="{032882A2-7785-E104-B812-0EC6DC9CD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zh-TW" sz="180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C615134A-6CAA-366F-2FCC-8EB35746F7AE}"/>
              </a:ext>
            </a:extLst>
          </p:cNvPr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>
            <a:solidFill>
              <a:schemeClr val="tx1"/>
            </a:solidFill>
            <a:prstDash val="lgDashDotDot"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7200" b="1" dirty="0">
                <a:solidFill>
                  <a:srgbClr val="E80000"/>
                </a:solidFill>
                <a:latin typeface="+mj-ea"/>
                <a:ea typeface="+mj-ea"/>
              </a:rPr>
              <a:t>今   日   彌   撒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5106" name="Rectangle 2">
            <a:extLst>
              <a:ext uri="{FF2B5EF4-FFF2-40B4-BE49-F238E27FC236}">
                <a16:creationId xmlns:a16="http://schemas.microsoft.com/office/drawing/2014/main" id="{8013C7A9-A3ED-294A-A127-6BE146BBAE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ln cap="flat">
            <a:solidFill>
              <a:srgbClr val="FF0000"/>
            </a:solidFill>
            <a:prstDash val="lgDashDotDot"/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z="7200" b="1" dirty="0">
                <a:solidFill>
                  <a:srgbClr val="002060"/>
                </a:solidFill>
                <a:latin typeface="+mj-ea"/>
              </a:rPr>
              <a:t>聖   道   禮   儀</a:t>
            </a:r>
            <a:endParaRPr lang="en-US" altLang="zh-TW" sz="7200" b="1" dirty="0">
              <a:solidFill>
                <a:srgbClr val="E80000"/>
              </a:solidFill>
              <a:ea typeface="超研澤粗上海宋" pitchFamily="49" charset="-120"/>
            </a:endParaRPr>
          </a:p>
        </p:txBody>
      </p:sp>
      <p:sp>
        <p:nvSpPr>
          <p:cNvPr id="92163" name="Text Box 3">
            <a:extLst>
              <a:ext uri="{FF2B5EF4-FFF2-40B4-BE49-F238E27FC236}">
                <a16:creationId xmlns:a16="http://schemas.microsoft.com/office/drawing/2014/main" id="{CC4B7BF4-E807-E691-CD09-23ACE36D9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773238"/>
            <a:ext cx="8064500" cy="5158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zh-TW" altLang="en-US" sz="6600" b="1" dirty="0">
                <a:solidFill>
                  <a:srgbClr val="002060"/>
                </a:solidFill>
                <a:latin typeface="新細明體" panose="02020500000000000000" pitchFamily="18" charset="-120"/>
              </a:rPr>
              <a:t>讀 經</a:t>
            </a:r>
            <a:r>
              <a:rPr lang="zh-TW" altLang="en-US" sz="66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endParaRPr kumimoji="0" lang="zh-TW" altLang="en-US" sz="66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marL="457200" indent="-457200"/>
            <a:r>
              <a:rPr lang="zh-CN" altLang="en-US" sz="2800" dirty="0"/>
              <a:t>以色列各支派，聚集到赫贝龙，来见达味，说：「看，我们都是你的骨肉。以前，连撒乌耳作我们君王时，也是你率领以色列出入战场。上主曾对你说过：你应牧养我的百姓以色列，作以色列的领袖。」</a:t>
            </a:r>
          </a:p>
          <a:p>
            <a:pPr marL="457200" indent="-457200"/>
            <a:r>
              <a:rPr lang="zh-CN" altLang="en-US" sz="2800" dirty="0"/>
              <a:t>随后，以色列所有长老，都到赫贝龙，来见君王。达味君王就在赫贝龙，当上主的面，同他们立了盟约；他们便给达味傅油，立他为以色列</a:t>
            </a:r>
            <a:r>
              <a:rPr lang="zh-CN" altLang="en-US" sz="2800"/>
              <a:t>王。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A34E69BE-E143-C9A5-EB5D-A8164C85A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332656"/>
            <a:ext cx="8208714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66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6600" dirty="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—</a:t>
            </a:r>
            <a:r>
              <a:rPr kumimoji="0"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上主的聖言</a:t>
            </a:r>
            <a:r>
              <a:rPr kumimoji="0" lang="en-US" altLang="zh-TW" sz="6600" dirty="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—</a:t>
            </a:r>
            <a:endParaRPr lang="en-US" altLang="zh-TW" sz="66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6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zh-TW" altLang="en-US" sz="6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感謝</a:t>
            </a:r>
            <a:r>
              <a:rPr kumimoji="0" lang="zh-TW" altLang="en-US" sz="6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天主</a:t>
            </a:r>
            <a:endParaRPr lang="en-US" altLang="zh-TW" sz="6600" b="1" dirty="0">
              <a:solidFill>
                <a:srgbClr val="FF000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66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66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2024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6D6F065-9143-096C-2B49-74175E2CB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31" y="404664"/>
            <a:ext cx="7958138" cy="1296988"/>
          </a:xfrm>
          <a:prstGeom prst="rect">
            <a:avLst/>
          </a:prstGeom>
          <a:noFill/>
          <a:ln cap="flat">
            <a:solidFill>
              <a:srgbClr val="FF0000"/>
            </a:solidFill>
            <a:prstDash val="lgDashDot"/>
            <a:miter lim="800000"/>
            <a:headEnd/>
            <a:tailEnd/>
          </a:ln>
          <a:effectLst/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8000" b="1" kern="0" dirty="0">
                <a:solidFill>
                  <a:srgbClr val="002060"/>
                </a:solidFill>
                <a:latin typeface="新細明體"/>
              </a:rPr>
              <a:t>答      唱      詠</a:t>
            </a:r>
            <a:endParaRPr lang="en-US" altLang="zh-TW" sz="8000" b="1" kern="0" dirty="0">
              <a:solidFill>
                <a:srgbClr val="002060"/>
              </a:solidFill>
              <a:ea typeface="標楷體" pitchFamily="65" charset="-12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F9BD84-DFDF-6DC9-50DD-69EFD256B1E3}"/>
              </a:ext>
            </a:extLst>
          </p:cNvPr>
          <p:cNvSpPr txBox="1"/>
          <p:nvPr/>
        </p:nvSpPr>
        <p:spPr>
          <a:xfrm>
            <a:off x="627211" y="2060848"/>
            <a:ext cx="812125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【</a:t>
            </a:r>
            <a:r>
              <a:rPr lang="zh-CN" altLang="en-US" sz="2800" dirty="0"/>
              <a:t>答</a:t>
            </a:r>
            <a:r>
              <a:rPr lang="en-US" altLang="zh-CN" sz="2800" dirty="0"/>
              <a:t>】</a:t>
            </a:r>
            <a:r>
              <a:rPr lang="zh-CN" altLang="en-US" sz="2800" dirty="0"/>
              <a:t>：我喜欢，我们要进入上主的圣殿！</a:t>
            </a:r>
          </a:p>
          <a:p>
            <a:r>
              <a:rPr lang="zh-CN" altLang="en-US" sz="2800" dirty="0">
                <a:solidFill>
                  <a:srgbClr val="0070C0"/>
                </a:solidFill>
              </a:rPr>
              <a:t>领</a:t>
            </a:r>
            <a:r>
              <a:rPr lang="zh-CN" altLang="en-US" sz="2800" dirty="0"/>
              <a:t>：我喜欢，因为有人向我说：我们要进入上主的圣殿！耶路撒冷！我们的双足，已经站立在你的门口。</a:t>
            </a:r>
            <a:r>
              <a:rPr lang="en-US" altLang="zh-CN" sz="2800" dirty="0"/>
              <a:t>【</a:t>
            </a:r>
            <a:r>
              <a:rPr lang="zh-CN" altLang="en-US" sz="2800" dirty="0"/>
              <a:t>答</a:t>
            </a:r>
            <a:r>
              <a:rPr lang="en-US" altLang="zh-CN" sz="2800" dirty="0"/>
              <a:t>】</a:t>
            </a:r>
          </a:p>
          <a:p>
            <a:r>
              <a:rPr lang="zh-CN" altLang="en-US" sz="2800" dirty="0">
                <a:solidFill>
                  <a:srgbClr val="0070C0"/>
                </a:solidFill>
              </a:rPr>
              <a:t>领</a:t>
            </a:r>
            <a:r>
              <a:rPr lang="zh-CN" altLang="en-US" sz="2800" dirty="0"/>
              <a:t>：耶路撒冷建筑的好似京城，确是内部划一整齐的京城。各支派，上主的各支派都齐集在那里，按照以色列的法律，称颂上主的名字。</a:t>
            </a:r>
            <a:r>
              <a:rPr lang="en-US" altLang="zh-CN" sz="2800" dirty="0"/>
              <a:t>【</a:t>
            </a:r>
            <a:r>
              <a:rPr lang="zh-CN" altLang="en-US" sz="2800" dirty="0"/>
              <a:t>答</a:t>
            </a:r>
            <a:r>
              <a:rPr lang="en-US" altLang="zh-CN" sz="2800" dirty="0"/>
              <a:t>】</a:t>
            </a:r>
          </a:p>
          <a:p>
            <a:r>
              <a:rPr lang="zh-CN" altLang="en-US" sz="2800" dirty="0">
                <a:solidFill>
                  <a:srgbClr val="0070C0"/>
                </a:solidFill>
              </a:rPr>
              <a:t>领：</a:t>
            </a:r>
            <a:r>
              <a:rPr lang="zh-CN" altLang="en-US" sz="2800" dirty="0"/>
              <a:t>那里设立了执政的座席；那里有达味王室的宝座。</a:t>
            </a:r>
            <a:r>
              <a:rPr lang="en-US" altLang="zh-CN" sz="2800" dirty="0"/>
              <a:t>【</a:t>
            </a:r>
            <a:r>
              <a:rPr lang="zh-CN" altLang="en-US" sz="2800" dirty="0"/>
              <a:t>答</a:t>
            </a:r>
            <a:r>
              <a:rPr lang="en-US" altLang="zh-CN" sz="2800" dirty="0"/>
              <a:t>】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文字方塊 1">
            <a:extLst>
              <a:ext uri="{FF2B5EF4-FFF2-40B4-BE49-F238E27FC236}">
                <a16:creationId xmlns:a16="http://schemas.microsoft.com/office/drawing/2014/main" id="{B31A6720-78E5-B870-6BF7-C42BC2CAC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081" y="116632"/>
            <a:ext cx="8351837" cy="730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zh-TW" altLang="en-US" sz="7200" b="1" dirty="0">
                <a:solidFill>
                  <a:srgbClr val="002060"/>
                </a:solidFill>
                <a:latin typeface="新細明體" panose="02020500000000000000" pitchFamily="18" charset="-120"/>
              </a:rPr>
              <a:t>讀 經 二</a:t>
            </a:r>
            <a:endParaRPr kumimoji="0" lang="en-US" altLang="zh-TW" sz="72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>
              <a:buNone/>
            </a:pPr>
            <a:r>
              <a:rPr lang="zh-CN" altLang="en-US" sz="2800" dirty="0"/>
              <a:t>弟兄姊妹们：</a:t>
            </a:r>
          </a:p>
          <a:p>
            <a:pPr marL="514350" indent="-514350"/>
            <a:r>
              <a:rPr lang="zh-CN" altLang="en-US" sz="2800" dirty="0"/>
              <a:t>感谢天父，使我们有资格，在光明中，分享圣徒的福分，因为是他由黑暗的权势下，救出了我们，并将我们移置在他爱子的国里；我们且在他爱子内，得到了救赎，获得了罪赦。</a:t>
            </a:r>
          </a:p>
          <a:p>
            <a:pPr marL="457200" indent="-457200"/>
            <a:r>
              <a:rPr lang="zh-CN" altLang="en-US" sz="2800" dirty="0"/>
              <a:t>耶稣基督是不可见的天主的肖像，是一切受造物的首生者，因为在天上和地上的一切，可见的与不可见的，或是上座者，或是宰制者，或是率领者，或是掌权者，都是在他内受造的；一切都是借着他，并且是为了他，而受造的。他在万有之先就有，万有都赖他而存在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en-US" altLang="zh-TW" sz="72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D5839-77D1-A977-09A0-6266EB8CE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文字方塊 1">
            <a:extLst>
              <a:ext uri="{FF2B5EF4-FFF2-40B4-BE49-F238E27FC236}">
                <a16:creationId xmlns:a16="http://schemas.microsoft.com/office/drawing/2014/main" id="{242274A2-3950-07F4-E1B3-8D182990C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081" y="116632"/>
            <a:ext cx="8351837" cy="646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zh-TW" altLang="en-US" sz="7200" b="1" dirty="0">
                <a:solidFill>
                  <a:srgbClr val="002060"/>
                </a:solidFill>
                <a:latin typeface="新細明體" panose="02020500000000000000" pitchFamily="18" charset="-120"/>
              </a:rPr>
              <a:t>讀 經 二 </a:t>
            </a:r>
            <a:r>
              <a:rPr kumimoji="0" lang="en-US" altLang="zh-TW" sz="7200" b="1" dirty="0">
                <a:solidFill>
                  <a:srgbClr val="002060"/>
                </a:solidFill>
                <a:latin typeface="新細明體" panose="02020500000000000000" pitchFamily="18" charset="-120"/>
              </a:rPr>
              <a:t>(continue)</a:t>
            </a:r>
          </a:p>
          <a:p>
            <a:r>
              <a:rPr lang="zh-CN" altLang="en-US" dirty="0"/>
              <a:t>耶稣基督又是身体</a:t>
            </a:r>
            <a:r>
              <a:rPr lang="en-US" altLang="zh-CN" dirty="0"/>
              <a:t>——</a:t>
            </a:r>
            <a:r>
              <a:rPr lang="zh-CN" altLang="en-US" dirty="0"/>
              <a:t>教会的头：他是元始，是死者中的首生者，为使他在万有之上，独占首位，因为，天主乐意叫整个的圆满，居住在他内，并借着他，使万有，无论是地上的，是天上的，都与自己重归于好，因着他十字架的血，立定了和平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en-US" altLang="zh-TW" sz="72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en-US" altLang="zh-TW" sz="72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4654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844B1-065E-5D6B-3B18-73C70B527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E6E5333F-A0DB-15EE-FFE9-1F6A2BACB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332656"/>
            <a:ext cx="8208714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66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6600" dirty="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—</a:t>
            </a:r>
            <a:r>
              <a:rPr kumimoji="0"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上主的聖言</a:t>
            </a:r>
            <a:r>
              <a:rPr kumimoji="0" lang="en-US" altLang="zh-TW" sz="6600" dirty="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—</a:t>
            </a:r>
            <a:endParaRPr lang="en-US" altLang="zh-TW" sz="66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6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zh-TW" altLang="en-US" sz="6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感謝</a:t>
            </a:r>
            <a:r>
              <a:rPr kumimoji="0" lang="zh-TW" altLang="en-US" sz="6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天主</a:t>
            </a:r>
            <a:endParaRPr lang="en-US" altLang="zh-TW" sz="6600" b="1" dirty="0">
              <a:solidFill>
                <a:srgbClr val="FF000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66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66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1275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51A34F57-C596-C979-AAFC-F76952E23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08" y="908720"/>
            <a:ext cx="8351837" cy="3786188"/>
          </a:xfrm>
          <a:prstGeom prst="rect">
            <a:avLst/>
          </a:prstGeom>
          <a:noFill/>
          <a:ln w="9525">
            <a:solidFill>
              <a:srgbClr val="FF0000"/>
            </a:solidFill>
            <a:prstDash val="lgDashDot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8000" b="1" dirty="0">
                <a:solidFill>
                  <a:srgbClr val="002060"/>
                </a:solidFill>
                <a:latin typeface="新細明體" panose="02020500000000000000" pitchFamily="18" charset="-120"/>
              </a:rPr>
              <a:t>福  音  前  歡  呼</a:t>
            </a:r>
            <a:endParaRPr lang="en-US" altLang="zh-TW" sz="80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80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8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阿肋路亞</a:t>
            </a:r>
            <a:endParaRPr lang="zh-TW" altLang="en-US" sz="8000" b="1" dirty="0">
              <a:solidFill>
                <a:srgbClr val="002060"/>
              </a:solidFill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DA51F-E963-B833-24DA-F398253DD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25AD0AD2-1EF6-C0BB-0D31-F17021D45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-315416"/>
            <a:ext cx="8491537" cy="575785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b="1" kern="0" dirty="0">
                <a:solidFill>
                  <a:srgbClr val="002060"/>
                </a:solidFill>
                <a:latin typeface="+mj-ea"/>
              </a:rPr>
              <a:t>福     音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dirty="0">
                <a:solidFill>
                  <a:srgbClr val="000000"/>
                </a:solidFill>
                <a:latin typeface="標楷體" pitchFamily="65" charset="-128"/>
                <a:ea typeface="標楷體" pitchFamily="65" charset="-128"/>
              </a:rPr>
              <a:t>主禮</a:t>
            </a:r>
            <a:r>
              <a:rPr lang="en-US" altLang="zh-TW" sz="5400" dirty="0">
                <a:solidFill>
                  <a:srgbClr val="000000"/>
                </a:solidFill>
                <a:latin typeface="標楷體" pitchFamily="65" charset="-128"/>
                <a:ea typeface="標楷體" pitchFamily="65" charset="-128"/>
              </a:rPr>
              <a:t>：</a:t>
            </a:r>
            <a:r>
              <a:rPr lang="zh-TW" altLang="en-US" sz="6000" dirty="0">
                <a:solidFill>
                  <a:srgbClr val="000000"/>
                </a:solidFill>
                <a:latin typeface="標楷體" pitchFamily="65" charset="-128"/>
                <a:ea typeface="標楷體" pitchFamily="65" charset="-128"/>
              </a:rPr>
              <a:t>願主與你們同在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dirty="0">
                <a:solidFill>
                  <a:srgbClr val="E80000"/>
                </a:solidFill>
                <a:latin typeface="標楷體" pitchFamily="65" charset="-128"/>
                <a:ea typeface="標楷體" pitchFamily="65" charset="-128"/>
              </a:rPr>
              <a:t>全體</a:t>
            </a:r>
            <a:r>
              <a:rPr lang="en-US" altLang="zh-TW" sz="5400" dirty="0">
                <a:solidFill>
                  <a:srgbClr val="E80000"/>
                </a:solidFill>
                <a:latin typeface="標楷體" pitchFamily="65" charset="-128"/>
                <a:ea typeface="標楷體" pitchFamily="65" charset="-128"/>
              </a:rPr>
              <a:t>：</a:t>
            </a:r>
            <a:r>
              <a:rPr lang="zh-TW" altLang="en-US" sz="6000" dirty="0">
                <a:solidFill>
                  <a:srgbClr val="E80000"/>
                </a:solidFill>
                <a:latin typeface="標楷體" pitchFamily="65" charset="-128"/>
                <a:ea typeface="標楷體" pitchFamily="65" charset="-128"/>
              </a:rPr>
              <a:t>也與你的心靈同在</a:t>
            </a:r>
            <a:endParaRPr lang="en-US" altLang="zh-TW" sz="6000" dirty="0">
              <a:solidFill>
                <a:srgbClr val="E80000"/>
              </a:solidFill>
              <a:latin typeface="標楷體" pitchFamily="65" charset="-128"/>
              <a:ea typeface="標楷體" pitchFamily="65" charset="-128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dirty="0">
                <a:solidFill>
                  <a:srgbClr val="000000"/>
                </a:solidFill>
                <a:latin typeface="標楷體" pitchFamily="65" charset="-128"/>
                <a:ea typeface="標楷體" pitchFamily="65" charset="-128"/>
              </a:rPr>
              <a:t>主禮</a:t>
            </a:r>
            <a:r>
              <a:rPr lang="en-US" altLang="zh-TW" sz="6000" dirty="0">
                <a:solidFill>
                  <a:srgbClr val="000000"/>
                </a:solidFill>
                <a:latin typeface="標楷體" pitchFamily="65" charset="-128"/>
                <a:ea typeface="標楷體" pitchFamily="65" charset="-128"/>
              </a:rPr>
              <a:t>：</a:t>
            </a:r>
            <a:r>
              <a:rPr lang="zh-CN" altLang="en-US" dirty="0"/>
              <a:t>恭读圣路加福音</a:t>
            </a:r>
            <a:endParaRPr lang="en-US" altLang="zh-CN" dirty="0"/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r>
              <a:rPr kumimoji="0" lang="zh-TW" altLang="en-US" sz="6000" dirty="0">
                <a:solidFill>
                  <a:srgbClr val="E80000"/>
                </a:solidFill>
                <a:latin typeface="標楷體" pitchFamily="65" charset="-128"/>
                <a:ea typeface="標楷體" pitchFamily="65" charset="-128"/>
              </a:rPr>
              <a:t>全體</a:t>
            </a:r>
            <a:r>
              <a:rPr kumimoji="0" lang="en-US" altLang="zh-TW" sz="6000" dirty="0">
                <a:solidFill>
                  <a:srgbClr val="E80000"/>
                </a:solidFill>
                <a:latin typeface="標楷體" pitchFamily="65" charset="-128"/>
                <a:ea typeface="標楷體" pitchFamily="65" charset="-128"/>
              </a:rPr>
              <a:t>：</a:t>
            </a:r>
            <a:r>
              <a:rPr kumimoji="0" lang="zh-TW" altLang="en-US" sz="6000" dirty="0">
                <a:solidFill>
                  <a:srgbClr val="E80000"/>
                </a:solidFill>
                <a:latin typeface="標楷體" pitchFamily="65" charset="-128"/>
                <a:ea typeface="標楷體" pitchFamily="65" charset="-128"/>
              </a:rPr>
              <a:t>主願光榮歸於祢</a:t>
            </a:r>
            <a:endParaRPr lang="zh-CN" altLang="en-US" sz="6000" dirty="0"/>
          </a:p>
        </p:txBody>
      </p:sp>
    </p:spTree>
    <p:extLst>
      <p:ext uri="{BB962C8B-B14F-4D97-AF65-F5344CB8AC3E}">
        <p14:creationId xmlns:p14="http://schemas.microsoft.com/office/powerpoint/2010/main" val="74979772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78470E17-3551-58F3-1140-E1E9D0A49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" y="218"/>
            <a:ext cx="8491537" cy="540455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b="1" kern="0" dirty="0">
                <a:solidFill>
                  <a:srgbClr val="002060"/>
                </a:solidFill>
                <a:latin typeface="+mj-ea"/>
              </a:rPr>
              <a:t>福     音 </a:t>
            </a:r>
            <a:r>
              <a:rPr lang="en-US" altLang="zh-TW" sz="6000" b="1" kern="0" dirty="0">
                <a:solidFill>
                  <a:srgbClr val="002060"/>
                </a:solidFill>
                <a:latin typeface="+mj-ea"/>
              </a:rPr>
              <a:t>(continue)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sz="2800" dirty="0"/>
              <a:t>耶稣真是默西亚君王 </a:t>
            </a:r>
          </a:p>
          <a:p>
            <a:pPr>
              <a:buNone/>
            </a:pPr>
            <a:r>
              <a:rPr lang="zh-CN" altLang="en-US" sz="2800" dirty="0"/>
              <a:t>民众站着观望。首领们嗤笑说：「别人，他救了；如果这人是天主的受傅者，被选者，就救他自己吧！」兵士也戏弄他，前来把醋给他递上去，说：「如果你是犹太人的君王，就救你自己吧！」</a:t>
            </a:r>
            <a:endParaRPr lang="en-US" altLang="zh-CN" sz="2800" dirty="0"/>
          </a:p>
          <a:p>
            <a:pPr>
              <a:buNone/>
            </a:pPr>
            <a:r>
              <a:rPr lang="zh-CN" altLang="en-US" sz="2800" dirty="0"/>
              <a:t>在他上头还有一块用希腊文、拉丁及希伯来文字写的罪状牌：「这是犹太人的君王。」 挂着的凶犯中，有一个侮辱耶稣说：「你不是默西亚吗？救救你自己和我们吧！」</a:t>
            </a:r>
            <a:endParaRPr lang="en-US" altLang="zh-CN" sz="2800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D3A9C-925E-18C6-8E61-BF391B7AB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45DC60F3-4978-859A-8385-F50EE4F7F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31" y="218"/>
            <a:ext cx="8491537" cy="60601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b="1" kern="0" dirty="0">
                <a:solidFill>
                  <a:srgbClr val="002060"/>
                </a:solidFill>
                <a:latin typeface="+mj-ea"/>
              </a:rPr>
              <a:t>福     音 </a:t>
            </a:r>
            <a:r>
              <a:rPr lang="en-US" altLang="zh-TW" sz="6000" b="1" kern="0" dirty="0">
                <a:solidFill>
                  <a:srgbClr val="002060"/>
                </a:solidFill>
                <a:latin typeface="+mj-ea"/>
              </a:rPr>
              <a:t>(continue)</a:t>
            </a:r>
          </a:p>
          <a:p>
            <a:pPr>
              <a:buNone/>
            </a:pPr>
            <a:endParaRPr lang="en-US" altLang="zh-CN" sz="2800" dirty="0"/>
          </a:p>
          <a:p>
            <a:pPr>
              <a:buNone/>
            </a:pPr>
            <a:r>
              <a:rPr lang="zh-CN" altLang="en-US" sz="2800" dirty="0"/>
              <a:t>一个凶犯应声责斥他说：「你既然受同样的刑罚，连天主你都不怕吗？ 这对我们是理所当然的，因为我们所受的，正配我们所行的；但是，这个人从未做过什么不正当的事。」 随后说：「耶稣，当你来为王时，请你纪念我！」</a:t>
            </a:r>
            <a:endParaRPr lang="en-US" altLang="zh-CN" sz="2800" dirty="0"/>
          </a:p>
          <a:p>
            <a:pPr>
              <a:buNone/>
            </a:pPr>
            <a:r>
              <a:rPr lang="zh-CN" altLang="en-US" sz="2800" dirty="0"/>
              <a:t>耶稣给他说：「我实在告诉你：今天你就要与我一同在乐园里。」</a:t>
            </a:r>
          </a:p>
          <a:p>
            <a:pPr>
              <a:buNone/>
            </a:pPr>
            <a:r>
              <a:rPr lang="zh-CN" altLang="en-US" sz="6000" dirty="0"/>
              <a:t> </a:t>
            </a:r>
            <a:endParaRPr lang="zh-TW" altLang="en-US" sz="6000" dirty="0">
              <a:solidFill>
                <a:srgbClr val="E80000"/>
              </a:solidFill>
              <a:latin typeface="標楷體" pitchFamily="65" charset="-128"/>
              <a:ea typeface="標楷體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929704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8834" name="Rectangle 2">
            <a:extLst>
              <a:ext uri="{FF2B5EF4-FFF2-40B4-BE49-F238E27FC236}">
                <a16:creationId xmlns:a16="http://schemas.microsoft.com/office/drawing/2014/main" id="{57615C98-4222-6F7B-E3EA-6D6BA143B78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ln cap="flat">
            <a:solidFill>
              <a:srgbClr val="FF0000"/>
            </a:solidFill>
            <a:prstDash val="lgDashDotDot"/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z="7200" b="1" dirty="0">
                <a:solidFill>
                  <a:srgbClr val="002060"/>
                </a:solidFill>
                <a:latin typeface="+mj-ea"/>
              </a:rPr>
              <a:t>致     候     詞</a:t>
            </a:r>
          </a:p>
        </p:txBody>
      </p:sp>
      <p:sp>
        <p:nvSpPr>
          <p:cNvPr id="83971" name="Text Box 3">
            <a:extLst>
              <a:ext uri="{FF2B5EF4-FFF2-40B4-BE49-F238E27FC236}">
                <a16:creationId xmlns:a16="http://schemas.microsoft.com/office/drawing/2014/main" id="{C8D87C1C-1496-831D-FCA6-605370A57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en-US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因父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及子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及聖神之名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83972" name="Text Box 3">
            <a:extLst>
              <a:ext uri="{FF2B5EF4-FFF2-40B4-BE49-F238E27FC236}">
                <a16:creationId xmlns:a16="http://schemas.microsoft.com/office/drawing/2014/main" id="{51267322-9D1E-720C-1B18-E70751369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1000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lang="en-US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 們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F2932-15AC-50C6-49F1-7AFB8B6E4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9482B627-42A4-A169-6F70-E0CA891AA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3" y="411163"/>
            <a:ext cx="8491537" cy="501105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6000" b="1" kern="0" dirty="0">
                <a:solidFill>
                  <a:srgbClr val="002060"/>
                </a:solidFill>
                <a:latin typeface="+mj-ea"/>
              </a:rPr>
              <a:t>福     音 </a:t>
            </a:r>
            <a:r>
              <a:rPr lang="en-US" altLang="zh-TW" sz="6000" b="1" kern="0" dirty="0">
                <a:solidFill>
                  <a:srgbClr val="002060"/>
                </a:solidFill>
                <a:latin typeface="+mj-ea"/>
              </a:rPr>
              <a:t>(continue)</a:t>
            </a:r>
            <a:endParaRPr lang="zh-TW" altLang="en-US" sz="6000" b="1" kern="0" dirty="0">
              <a:solidFill>
                <a:srgbClr val="002060"/>
              </a:solidFill>
              <a:latin typeface="+mj-ea"/>
            </a:endParaRPr>
          </a:p>
          <a:p>
            <a:pPr>
              <a:buNone/>
            </a:pPr>
            <a:endParaRPr lang="zh-CN" altLang="en-US" sz="2800" dirty="0"/>
          </a:p>
          <a:p>
            <a:pPr>
              <a:buNone/>
            </a:pPr>
            <a:r>
              <a:rPr lang="zh-CN" altLang="en-US" sz="2800" dirty="0"/>
              <a:t>基督君王节</a:t>
            </a:r>
          </a:p>
          <a:p>
            <a:pPr marL="457200" indent="-457200"/>
            <a:r>
              <a:rPr lang="zh-CN" altLang="en-US" sz="2800" dirty="0"/>
              <a:t>天主教会在常年期最后一个主日庆祝耶稣基督普世君王节，这是一个在教会历史中相当晚出现的节日。</a:t>
            </a:r>
            <a:r>
              <a:rPr lang="en-US" altLang="zh-CN" sz="2800" dirty="0"/>
              <a:t>1925</a:t>
            </a:r>
            <a:r>
              <a:rPr lang="zh-CN" altLang="en-US" sz="2800" dirty="0"/>
              <a:t>年才由教宗碧岳十一世订定为教会的节日，</a:t>
            </a:r>
            <a:r>
              <a:rPr lang="en-US" altLang="zh-CN" sz="2800" dirty="0"/>
              <a:t>1970</a:t>
            </a:r>
            <a:r>
              <a:rPr lang="zh-CN" altLang="en-US" sz="2800" dirty="0"/>
              <a:t>年教宗保禄六世决定将这个节日移至常年期最后一个主日庆祝。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  <a:defRPr/>
            </a:pPr>
            <a:endParaRPr lang="en-US" altLang="zh-TW" sz="2800" dirty="0">
              <a:solidFill>
                <a:srgbClr val="000000"/>
              </a:solidFill>
              <a:latin typeface="標楷體" pitchFamily="65" charset="-128"/>
              <a:ea typeface="標楷體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836144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矩形 1">
            <a:extLst>
              <a:ext uri="{FF2B5EF4-FFF2-40B4-BE49-F238E27FC236}">
                <a16:creationId xmlns:a16="http://schemas.microsoft.com/office/drawing/2014/main" id="{4D825D3E-AB2A-182E-BBD1-FA3347072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" y="1412875"/>
            <a:ext cx="9288463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5400">
                <a:solidFill>
                  <a:srgbClr val="001098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     </a:t>
            </a:r>
            <a:r>
              <a:rPr kumimoji="0" lang="zh-TW" altLang="en-US" sz="800">
                <a:solidFill>
                  <a:srgbClr val="001098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     </a:t>
            </a:r>
            <a:r>
              <a:rPr kumimoji="0" lang="en-US" altLang="zh-TW" sz="600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—</a:t>
            </a:r>
            <a:r>
              <a:rPr kumimoji="0" lang="zh-TW" altLang="en-US" sz="600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上主的聖言</a:t>
            </a:r>
            <a:r>
              <a:rPr kumimoji="0" lang="en-US" altLang="zh-TW" sz="600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—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全體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：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基督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，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我們讚美祢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。</a:t>
            </a:r>
            <a:endParaRPr kumimoji="0" lang="zh-TW" altLang="en-US" sz="5400">
              <a:latin typeface="標楷體" panose="03000509000000000000" pitchFamily="65" charset="-120"/>
              <a:ea typeface="標楷體" panose="03000509000000000000" pitchFamily="65" charset="-12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文字方塊 1">
            <a:extLst>
              <a:ext uri="{FF2B5EF4-FFF2-40B4-BE49-F238E27FC236}">
                <a16:creationId xmlns:a16="http://schemas.microsoft.com/office/drawing/2014/main" id="{B0ABB843-F088-D18E-6048-B30953A86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8800" b="1">
                <a:latin typeface="新細明體" panose="02020500000000000000" pitchFamily="18" charset="-120"/>
              </a:rPr>
              <a:t>講   道</a:t>
            </a:r>
          </a:p>
        </p:txBody>
      </p:sp>
      <p:sp>
        <p:nvSpPr>
          <p:cNvPr id="98307" name="文字方塊 1">
            <a:extLst>
              <a:ext uri="{FF2B5EF4-FFF2-40B4-BE49-F238E27FC236}">
                <a16:creationId xmlns:a16="http://schemas.microsoft.com/office/drawing/2014/main" id="{BAB37567-6F34-A957-8A98-41814F196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516563"/>
            <a:ext cx="2736850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2000">
                <a:latin typeface="標楷體" panose="03000509000000000000" pitchFamily="65" charset="-120"/>
                <a:ea typeface="標楷體" panose="03000509000000000000" pitchFamily="65" charset="-120"/>
                <a:hlinkClick r:id="rId2" action="ppaction://hlinksldjump"/>
              </a:rPr>
              <a:t>尼西亞信經</a:t>
            </a:r>
            <a:r>
              <a:rPr kumimoji="0" lang="en-US" altLang="zh-TW" sz="2000">
                <a:latin typeface="標楷體" panose="03000509000000000000" pitchFamily="65" charset="-120"/>
                <a:ea typeface="標楷體" panose="03000509000000000000" pitchFamily="65" charset="-120"/>
                <a:hlinkClick r:id="rId2" action="ppaction://hlinksldjump"/>
              </a:rPr>
              <a:t>(</a:t>
            </a:r>
            <a:r>
              <a:rPr kumimoji="0" lang="zh-TW" altLang="en-US" sz="2000">
                <a:latin typeface="標楷體" panose="03000509000000000000" pitchFamily="65" charset="-120"/>
                <a:ea typeface="標楷體" panose="03000509000000000000" pitchFamily="65" charset="-120"/>
                <a:hlinkClick r:id="rId2" action="ppaction://hlinksldjump"/>
              </a:rPr>
              <a:t>第一式</a:t>
            </a:r>
            <a:r>
              <a:rPr kumimoji="0" lang="en-US" altLang="zh-TW" sz="2000">
                <a:latin typeface="標楷體" panose="03000509000000000000" pitchFamily="65" charset="-120"/>
                <a:ea typeface="標楷體" panose="03000509000000000000" pitchFamily="65" charset="-120"/>
                <a:hlinkClick r:id="rId2" action="ppaction://hlinksldjump"/>
              </a:rPr>
              <a:t>)</a:t>
            </a:r>
            <a:endParaRPr kumimoji="0" lang="en-US" altLang="zh-TW" sz="20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kumimoji="0" lang="en-US" altLang="zh-TW" sz="2000">
              <a:latin typeface="標楷體" panose="03000509000000000000" pitchFamily="65" charset="-120"/>
              <a:ea typeface="標楷體" panose="03000509000000000000" pitchFamily="65" charset="-120"/>
              <a:hlinkClick r:id="" action="ppaction://noaction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2000">
                <a:latin typeface="標楷體" panose="03000509000000000000" pitchFamily="65" charset="-120"/>
                <a:ea typeface="標楷體" panose="03000509000000000000" pitchFamily="65" charset="-120"/>
                <a:hlinkClick r:id="" action="ppaction://noaction"/>
              </a:rPr>
              <a:t>宗徒信經</a:t>
            </a:r>
            <a:r>
              <a:rPr kumimoji="0" lang="en-US" altLang="zh-TW" sz="2000">
                <a:latin typeface="標楷體" panose="03000509000000000000" pitchFamily="65" charset="-120"/>
                <a:ea typeface="標楷體" panose="03000509000000000000" pitchFamily="65" charset="-120"/>
                <a:hlinkClick r:id="" action="ppaction://noaction"/>
              </a:rPr>
              <a:t>(</a:t>
            </a:r>
            <a:r>
              <a:rPr kumimoji="0" lang="zh-TW" altLang="en-US" sz="2000">
                <a:latin typeface="標楷體" panose="03000509000000000000" pitchFamily="65" charset="-120"/>
                <a:ea typeface="標楷體" panose="03000509000000000000" pitchFamily="65" charset="-120"/>
                <a:hlinkClick r:id="" action="ppaction://noaction"/>
              </a:rPr>
              <a:t>第二式</a:t>
            </a:r>
            <a:r>
              <a:rPr kumimoji="0" lang="en-US" altLang="zh-TW" sz="2000">
                <a:latin typeface="標楷體" panose="03000509000000000000" pitchFamily="65" charset="-120"/>
                <a:ea typeface="標楷體" panose="03000509000000000000" pitchFamily="65" charset="-120"/>
                <a:hlinkClick r:id="" action="ppaction://noaction"/>
              </a:rPr>
              <a:t>)</a:t>
            </a:r>
            <a:endParaRPr kumimoji="0" lang="en-US" altLang="zh-TW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2">
            <a:extLst>
              <a:ext uri="{FF2B5EF4-FFF2-40B4-BE49-F238E27FC236}">
                <a16:creationId xmlns:a16="http://schemas.microsoft.com/office/drawing/2014/main" id="{7E154E8A-5C86-72B0-ED7F-EE0FF8E4A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我信唯一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的天主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全能的聖父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天地萬物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無論有形無形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都是祂所創造的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246787" name="Rectangle 3">
            <a:extLst>
              <a:ext uri="{FF2B5EF4-FFF2-40B4-BE49-F238E27FC236}">
                <a16:creationId xmlns:a16="http://schemas.microsoft.com/office/drawing/2014/main" id="{259DF123-12E1-38E6-7DB7-95299B0DF45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ln cap="flat">
            <a:solidFill>
              <a:srgbClr val="FF0000"/>
            </a:solidFill>
            <a:prstDash val="dashDot"/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z="7200" b="1" dirty="0">
                <a:solidFill>
                  <a:srgbClr val="002060"/>
                </a:solidFill>
                <a:latin typeface="+mj-ea"/>
              </a:rPr>
              <a:t>信    經</a:t>
            </a:r>
            <a:r>
              <a:rPr lang="zh-TW" altLang="en-US" sz="6600" b="1" dirty="0">
                <a:solidFill>
                  <a:srgbClr val="002060"/>
                </a:solidFill>
                <a:latin typeface="新細明體" panose="02020500000000000000" pitchFamily="18" charset="-120"/>
              </a:rPr>
              <a:t>              </a:t>
            </a:r>
            <a:r>
              <a:rPr lang="zh-TW" altLang="en-US" sz="5400" b="1" dirty="0">
                <a:solidFill>
                  <a:srgbClr val="FF0000"/>
                </a:solidFill>
              </a:rPr>
              <a:t>　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>
            <a:extLst>
              <a:ext uri="{FF2B5EF4-FFF2-40B4-BE49-F238E27FC236}">
                <a16:creationId xmlns:a16="http://schemas.microsoft.com/office/drawing/2014/main" id="{16E85B19-9B6C-75E2-F596-B059F0F8C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476250"/>
            <a:ext cx="5688012" cy="575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我信唯一的主</a:t>
            </a:r>
            <a:r>
              <a:rPr kumimoji="0" lang="zh-TW" altLang="zh-TW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zh-TW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耶穌基</a:t>
            </a: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督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天主的獨生子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</a:t>
            </a:r>
            <a:endParaRPr lang="en-US" altLang="zh-TW" sz="54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祂在萬世之前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由聖父所生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</a:t>
            </a:r>
            <a:endParaRPr lang="en-US" altLang="zh-TW" sz="54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2">
            <a:extLst>
              <a:ext uri="{FF2B5EF4-FFF2-40B4-BE49-F238E27FC236}">
                <a16:creationId xmlns:a16="http://schemas.microsoft.com/office/drawing/2014/main" id="{815FBB76-055C-791F-6857-2D5091143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274763"/>
            <a:ext cx="8064500" cy="344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祂是出自天主的天主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</a:t>
            </a:r>
            <a:endParaRPr kumimoji="0" lang="zh-TW" altLang="en-US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出自光明的光明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</a:t>
            </a:r>
            <a:endParaRPr kumimoji="0" lang="zh-TW" altLang="en-US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出自真天主的真天主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</a:t>
            </a:r>
            <a:endParaRPr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矩形 1">
            <a:extLst>
              <a:ext uri="{FF2B5EF4-FFF2-40B4-BE49-F238E27FC236}">
                <a16:creationId xmlns:a16="http://schemas.microsoft.com/office/drawing/2014/main" id="{55298B1B-EF3E-2913-14AF-C15D86D09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祂是聖父所生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而非聖父所造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與聖父同性同體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萬物是藉著祂而造成的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kumimoji="0"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矩形 1">
            <a:extLst>
              <a:ext uri="{FF2B5EF4-FFF2-40B4-BE49-F238E27FC236}">
                <a16:creationId xmlns:a16="http://schemas.microsoft.com/office/drawing/2014/main" id="{9D3D8DE8-FC4E-D7CF-C4B5-A55EA256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188913"/>
            <a:ext cx="6913563" cy="344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祂為了我們人類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並為了我們的得救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從天降下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kumimoji="0" lang="en-US" altLang="zh-TW" sz="60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3427" name="矩形 2">
            <a:extLst>
              <a:ext uri="{FF2B5EF4-FFF2-40B4-BE49-F238E27FC236}">
                <a16:creationId xmlns:a16="http://schemas.microsoft.com/office/drawing/2014/main" id="{CA2C3171-8A7A-6FAF-CB2B-66C3EA59A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sz="4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kumimoji="0" lang="zh-TW" altLang="en-US" sz="4800" b="1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｛</a:t>
            </a:r>
            <a:r>
              <a:rPr kumimoji="0"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鞠 躬</a:t>
            </a:r>
            <a:r>
              <a:rPr kumimoji="0" lang="zh-TW" altLang="en-US" sz="4800" b="1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｝</a:t>
            </a:r>
            <a:r>
              <a:rPr kumimoji="0" lang="en-US" altLang="zh-TW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kumimoji="0" lang="zh-TW" altLang="en-US" sz="4800"/>
          </a:p>
        </p:txBody>
      </p:sp>
      <p:sp>
        <p:nvSpPr>
          <p:cNvPr id="103428" name="矩形 3">
            <a:extLst>
              <a:ext uri="{FF2B5EF4-FFF2-40B4-BE49-F238E27FC236}">
                <a16:creationId xmlns:a16="http://schemas.microsoft.com/office/drawing/2014/main" id="{955D317D-A73E-E15E-391A-C6FF615DA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｛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祂因聖神由童貞瑪利亞</a:t>
            </a:r>
            <a:endParaRPr kumimoji="0" lang="en-US" altLang="zh-TW" sz="60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kumimoji="0" lang="zh-TW" altLang="en-US" sz="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取得肉軀，而成為人</a:t>
            </a:r>
            <a:r>
              <a:rPr kumimoji="0" lang="zh-TW" altLang="en-US" sz="6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｝</a:t>
            </a:r>
            <a:endParaRPr kumimoji="0" lang="en-US" altLang="zh-TW" sz="6000" b="1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2">
            <a:extLst>
              <a:ext uri="{FF2B5EF4-FFF2-40B4-BE49-F238E27FC236}">
                <a16:creationId xmlns:a16="http://schemas.microsoft.com/office/drawing/2014/main" id="{6239E49E-1996-6E52-3152-B6EFFEA1A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04813"/>
            <a:ext cx="8424862" cy="575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祂在般雀比拉多執政時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為我們被釘在十字架上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受難而被埋葬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祂正如聖經所載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第三日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復活了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2">
            <a:extLst>
              <a:ext uri="{FF2B5EF4-FFF2-40B4-BE49-F238E27FC236}">
                <a16:creationId xmlns:a16="http://schemas.microsoft.com/office/drawing/2014/main" id="{E4357768-7796-7072-A8EE-19931E439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476250"/>
            <a:ext cx="7200900" cy="575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祂升了天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坐在聖父的右邊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祂還要光榮地降來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審判生者死者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祂的神國萬世無疆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2">
            <a:extLst>
              <a:ext uri="{FF2B5EF4-FFF2-40B4-BE49-F238E27FC236}">
                <a16:creationId xmlns:a16="http://schemas.microsoft.com/office/drawing/2014/main" id="{99E07E1A-7B57-D32C-C70E-37F623DA9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33375"/>
            <a:ext cx="8713787" cy="577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10000"/>
              </a:spcBef>
              <a:buFontTx/>
              <a:buNone/>
            </a:pPr>
            <a:r>
              <a:rPr lang="zh-TW" altLang="en-US" sz="6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en-US" altLang="en-US" sz="54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願天父的慈愛</a:t>
            </a:r>
            <a:r>
              <a:rPr lang="zh-TW" altLang="en-US" sz="54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58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6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基督的聖寵</a:t>
            </a:r>
            <a:r>
              <a:rPr lang="zh-TW" altLang="en-US" sz="54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TW" sz="58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6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聖神的恩賜</a:t>
            </a:r>
            <a:r>
              <a:rPr lang="zh-TW" altLang="en-US" sz="54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58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60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與你們同在</a:t>
            </a:r>
            <a:r>
              <a:rPr lang="zh-TW" altLang="en-US" sz="540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TW" altLang="en-US" sz="6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lang="en-US" altLang="en-US" sz="58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也與你的心靈同在</a:t>
            </a:r>
            <a:r>
              <a:rPr lang="zh-TW" altLang="en-US" sz="54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ext Box 2">
            <a:extLst>
              <a:ext uri="{FF2B5EF4-FFF2-40B4-BE49-F238E27FC236}">
                <a16:creationId xmlns:a16="http://schemas.microsoft.com/office/drawing/2014/main" id="{A86ED6A3-20ED-D3AA-5463-773280864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4450"/>
            <a:ext cx="7561262" cy="673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10000"/>
              </a:spcBef>
              <a:buFontTx/>
              <a:buNone/>
            </a:pPr>
            <a:r>
              <a:rPr lang="zh-TW" altLang="en-US" sz="62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我信聖神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Tx/>
              <a:buNone/>
            </a:pPr>
            <a:r>
              <a:rPr lang="zh-TW" altLang="en-US" sz="62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祂是主及</a:t>
            </a:r>
            <a:r>
              <a:rPr kumimoji="0" lang="zh-TW" altLang="en-US" sz="62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賦予生命者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en-US" sz="62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由聖父聖</a:t>
            </a:r>
            <a:r>
              <a:rPr lang="zh-TW" altLang="en-US" sz="62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子所共發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Tx/>
              <a:buNone/>
            </a:pPr>
            <a:r>
              <a:rPr lang="zh-TW" altLang="en-US" sz="62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祂和聖父聖子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Tx/>
              <a:buNone/>
            </a:pPr>
            <a:r>
              <a:rPr lang="zh-TW" altLang="en-US" sz="62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同受欽崇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2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同享光榮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0000"/>
              </a:lnSpc>
              <a:spcBef>
                <a:spcPct val="10000"/>
              </a:spcBef>
              <a:buFontTx/>
              <a:buNone/>
            </a:pPr>
            <a:r>
              <a:rPr lang="zh-TW" altLang="en-US" sz="62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祂曾藉先知們發言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文字方塊 1">
            <a:extLst>
              <a:ext uri="{FF2B5EF4-FFF2-40B4-BE49-F238E27FC236}">
                <a16:creationId xmlns:a16="http://schemas.microsoft.com/office/drawing/2014/main" id="{5127C5C8-FB5C-F902-22DF-F524C1DF6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我信唯一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至聖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至公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從宗徒傳下來的教會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7523" name="矩形 2">
            <a:extLst>
              <a:ext uri="{FF2B5EF4-FFF2-40B4-BE49-F238E27FC236}">
                <a16:creationId xmlns:a16="http://schemas.microsoft.com/office/drawing/2014/main" id="{7B42EF05-FE4E-7989-7724-3377B4BDB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我承認赦罪的聖洗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只有一個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矩形 1">
            <a:extLst>
              <a:ext uri="{FF2B5EF4-FFF2-40B4-BE49-F238E27FC236}">
                <a16:creationId xmlns:a16="http://schemas.microsoft.com/office/drawing/2014/main" id="{477D7C52-1581-2583-CCAB-75AE5A57E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987425"/>
            <a:ext cx="6985000" cy="344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我期待死人的復活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及來世的生命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阿們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文字方塊 1">
            <a:extLst>
              <a:ext uri="{FF2B5EF4-FFF2-40B4-BE49-F238E27FC236}">
                <a16:creationId xmlns:a16="http://schemas.microsoft.com/office/drawing/2014/main" id="{BC9C3534-AB61-CC14-F842-F112D793C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8000" b="1">
                <a:solidFill>
                  <a:srgbClr val="002060"/>
                </a:solidFill>
                <a:latin typeface="新細明體" panose="02020500000000000000" pitchFamily="18" charset="-120"/>
              </a:rPr>
              <a:t>  </a:t>
            </a:r>
            <a:r>
              <a:rPr lang="zh-TW" altLang="en-US" sz="8500" b="1">
                <a:solidFill>
                  <a:srgbClr val="002060"/>
                </a:solidFill>
                <a:latin typeface="新細明體" panose="02020500000000000000" pitchFamily="18" charset="-120"/>
              </a:rPr>
              <a:t>信  友  禱  詞</a:t>
            </a:r>
            <a:endParaRPr lang="en-US" altLang="zh-TW" sz="8500" b="1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8500" b="1">
              <a:solidFill>
                <a:srgbClr val="002060"/>
              </a:solidFill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660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領</a:t>
            </a:r>
            <a:r>
              <a:rPr kumimoji="0" lang="en-US" altLang="zh-TW" sz="660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:</a:t>
            </a:r>
            <a:r>
              <a:rPr kumimoji="0" lang="zh-TW" altLang="en-US" sz="6600">
                <a:latin typeface="標楷體" panose="03000509000000000000" pitchFamily="65" charset="-120"/>
                <a:ea typeface="標楷體" panose="03000509000000000000" pitchFamily="65" charset="-120"/>
                <a:cs typeface="Tahoma" panose="020B0604030504040204" pitchFamily="34" charset="0"/>
              </a:rPr>
              <a:t>我們</a:t>
            </a:r>
            <a:r>
              <a:rPr lang="zh-TW" altLang="en-US" sz="6600">
                <a:latin typeface="標楷體" panose="03000509000000000000" pitchFamily="65" charset="-120"/>
                <a:ea typeface="標楷體" panose="03000509000000000000" pitchFamily="65" charset="-120"/>
              </a:rPr>
              <a:t>同聲</a:t>
            </a:r>
            <a:r>
              <a:rPr kumimoji="0" lang="zh-TW" altLang="en-US" sz="6600">
                <a:latin typeface="標楷體" panose="03000509000000000000" pitchFamily="65" charset="-120"/>
                <a:ea typeface="標楷體" panose="03000509000000000000" pitchFamily="65" charset="-120"/>
              </a:rPr>
              <a:t>祈禱</a:t>
            </a:r>
            <a:endParaRPr lang="en-US" altLang="zh-TW" sz="6600" b="1">
              <a:latin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66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全體：</a:t>
            </a:r>
            <a:r>
              <a:rPr lang="zh-TW" altLang="en-US" sz="66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求主</a:t>
            </a:r>
            <a:r>
              <a:rPr kumimoji="0" lang="zh-TW" altLang="en-US" sz="66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俯聽我們</a:t>
            </a:r>
            <a:endParaRPr lang="zh-TW" altLang="en-US" sz="6600" b="1">
              <a:solidFill>
                <a:srgbClr val="FF0000"/>
              </a:solidFill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矩形 1">
            <a:extLst>
              <a:ext uri="{FF2B5EF4-FFF2-40B4-BE49-F238E27FC236}">
                <a16:creationId xmlns:a16="http://schemas.microsoft.com/office/drawing/2014/main" id="{2F6CF50A-1973-6480-9E35-0BE62CE6A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" y="0"/>
            <a:ext cx="8766175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2025 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禧 年 禱 文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6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天上之父，願祢賜予我們對祢聖子、我們的兄長耶穌基督的信德，以及聖神在我們心中點燃的愛德之火，重新喚醒我們</a:t>
            </a:r>
            <a:endParaRPr kumimoji="0" lang="zh-TW" altLang="en-US" sz="6000">
              <a:solidFill>
                <a:srgbClr val="00006C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矩形 1">
            <a:extLst>
              <a:ext uri="{FF2B5EF4-FFF2-40B4-BE49-F238E27FC236}">
                <a16:creationId xmlns:a16="http://schemas.microsoft.com/office/drawing/2014/main" id="{DBE19AFD-DDFA-F6AA-E6D7-D4DD1E448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41288"/>
            <a:ext cx="8424863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6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對祢天國來臨的真福盼望。願祢的恩寵將我們轉化，成為福音種子不倦的耕耘者；願這些種子從內在轉化人性與寰宇，懷著對新天新地的</a:t>
            </a:r>
            <a:endParaRPr kumimoji="0" lang="en-US" altLang="zh-TW" sz="6000">
              <a:solidFill>
                <a:srgbClr val="00006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矩形 1">
            <a:extLst>
              <a:ext uri="{FF2B5EF4-FFF2-40B4-BE49-F238E27FC236}">
                <a16:creationId xmlns:a16="http://schemas.microsoft.com/office/drawing/2014/main" id="{CB856D76-DC99-EA79-24CB-84B326234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0"/>
            <a:ext cx="8334375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6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確切期待</a:t>
            </a:r>
            <a:r>
              <a:rPr kumimoji="0" lang="en-US" altLang="zh-TW" sz="6000">
                <a:solidFill>
                  <a:srgbClr val="00006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——</a:t>
            </a:r>
            <a:r>
              <a:rPr kumimoji="0" lang="zh-TW" altLang="en-US" sz="6000">
                <a:solidFill>
                  <a:srgbClr val="00006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那時邪惡勢力終被擊潰，祢的光榮將永耀不息。願禧年之恩在我們「希望的旅人」心中，重燃對天鄉珍寶的渴慕；  </a:t>
            </a:r>
            <a:endParaRPr kumimoji="0" lang="en-US" altLang="zh-TW" sz="6000">
              <a:solidFill>
                <a:srgbClr val="00006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矩形 1">
            <a:extLst>
              <a:ext uri="{FF2B5EF4-FFF2-40B4-BE49-F238E27FC236}">
                <a16:creationId xmlns:a16="http://schemas.microsoft.com/office/drawing/2014/main" id="{3452A0C7-3E88-B433-FAD4-A03B62AB9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163" y="549275"/>
            <a:ext cx="8334375" cy="553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6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願這恩寵將救主之喜樂與平安，廣傳於普世大地。祢是我們永受讚頌的天主，願光榮與讚美永歸於祢。  阿們。</a:t>
            </a:r>
            <a:endParaRPr kumimoji="0" lang="en-US" altLang="zh-TW" sz="6000">
              <a:solidFill>
                <a:srgbClr val="00006C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A8E25355-BCB1-5C79-2412-B624519E1D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414338"/>
            <a:ext cx="8496300" cy="1143000"/>
          </a:xfrm>
          <a:ln cap="flat">
            <a:solidFill>
              <a:srgbClr val="FF0000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TW" altLang="en-US" sz="7200" b="1">
                <a:solidFill>
                  <a:srgbClr val="00006C"/>
                </a:solidFill>
                <a:latin typeface="新細明體-ExtB" panose="02020500000000000000" pitchFamily="18" charset="-120"/>
                <a:ea typeface="新細明體-ExtB" panose="02020500000000000000" pitchFamily="18" charset="-120"/>
                <a:cs typeface="超研澤粗上海宋" pitchFamily="49" charset="-128"/>
              </a:rPr>
              <a:t>聖   祭   禮   儀   </a:t>
            </a:r>
            <a:endParaRPr lang="en-US" altLang="zh-TW" sz="7200" b="1">
              <a:solidFill>
                <a:srgbClr val="E80000"/>
              </a:solidFill>
              <a:latin typeface="新細明體-ExtB" panose="02020500000000000000" pitchFamily="18" charset="-120"/>
              <a:ea typeface="新細明體-ExtB" panose="02020500000000000000" pitchFamily="18" charset="-120"/>
              <a:cs typeface="超研澤粗上海宋" pitchFamily="49" charset="-128"/>
            </a:endParaRP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EC6780DF-DE10-C2DC-33F2-81E2C43A5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352800"/>
            <a:ext cx="6172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zh-TW" sz="6000">
              <a:solidFill>
                <a:srgbClr val="3333CC"/>
              </a:solidFill>
              <a:latin typeface="Arial" panose="020B0604020202020204" pitchFamily="34" charset="0"/>
              <a:ea typeface="超研澤特毛楷"/>
              <a:cs typeface="超研澤特毛楷"/>
            </a:endParaRPr>
          </a:p>
        </p:txBody>
      </p:sp>
      <p:sp>
        <p:nvSpPr>
          <p:cNvPr id="114692" name="Rectangle 4">
            <a:extLst>
              <a:ext uri="{FF2B5EF4-FFF2-40B4-BE49-F238E27FC236}">
                <a16:creationId xmlns:a16="http://schemas.microsoft.com/office/drawing/2014/main" id="{7B8FE2F1-44C2-4887-C81D-B0905CB09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773238"/>
            <a:ext cx="8135937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6600" b="1" dirty="0">
              <a:solidFill>
                <a:srgbClr val="00006C"/>
              </a:solidFill>
              <a:latin typeface="新細明體" panose="02020500000000000000" pitchFamily="18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6600" b="1" dirty="0">
                <a:solidFill>
                  <a:srgbClr val="00006C"/>
                </a:solidFill>
                <a:latin typeface="新細明體" panose="02020500000000000000" pitchFamily="18" charset="-120"/>
              </a:rPr>
              <a:t>奉  獻  曲</a:t>
            </a:r>
          </a:p>
        </p:txBody>
      </p:sp>
      <p:sp>
        <p:nvSpPr>
          <p:cNvPr id="114693" name="Rectangle 5">
            <a:extLst>
              <a:ext uri="{FF2B5EF4-FFF2-40B4-BE49-F238E27FC236}">
                <a16:creationId xmlns:a16="http://schemas.microsoft.com/office/drawing/2014/main" id="{197538A3-93D9-7773-259B-59F440777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538" y="3573463"/>
            <a:ext cx="604837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60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4694" name="Rectangle 3">
            <a:extLst>
              <a:ext uri="{FF2B5EF4-FFF2-40B4-BE49-F238E27FC236}">
                <a16:creationId xmlns:a16="http://schemas.microsoft.com/office/drawing/2014/main" id="{846B1CFE-92E8-8154-7AD3-166C178F8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203575"/>
            <a:ext cx="6624638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45000"/>
              </a:spcBef>
              <a:buFontTx/>
              <a:buNone/>
            </a:pPr>
            <a:endParaRPr lang="zh-TW" altLang="en-US" sz="7200">
              <a:solidFill>
                <a:srgbClr val="EB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4695" name="Rectangle 4">
            <a:extLst>
              <a:ext uri="{FF2B5EF4-FFF2-40B4-BE49-F238E27FC236}">
                <a16:creationId xmlns:a16="http://schemas.microsoft.com/office/drawing/2014/main" id="{91F7EA1D-B79E-498B-5490-9D7559758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75" y="4484688"/>
            <a:ext cx="81359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4800" b="1" dirty="0">
                <a:solidFill>
                  <a:srgbClr val="FF0000"/>
                </a:solidFill>
                <a:latin typeface="新細明體" panose="02020500000000000000" pitchFamily="18" charset="-120"/>
              </a:rPr>
              <a:t>(</a:t>
            </a:r>
            <a:r>
              <a:rPr lang="zh-TW" altLang="en-US" sz="4800" b="1" dirty="0">
                <a:solidFill>
                  <a:srgbClr val="FF0000"/>
                </a:solidFill>
                <a:latin typeface="新細明體" panose="02020500000000000000" pitchFamily="18" charset="-120"/>
              </a:rPr>
              <a:t>願天主永受讚美</a:t>
            </a:r>
            <a:r>
              <a:rPr lang="en-US" altLang="zh-TW" sz="4800" b="1" dirty="0">
                <a:solidFill>
                  <a:srgbClr val="FF0000"/>
                </a:solidFill>
                <a:latin typeface="新細明體" panose="02020500000000000000" pitchFamily="18" charset="-120"/>
              </a:rPr>
              <a:t>)</a:t>
            </a:r>
            <a:endParaRPr lang="zh-TW" altLang="en-US" sz="4800" b="1" dirty="0">
              <a:solidFill>
                <a:srgbClr val="FF0000"/>
              </a:solidFill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6">
            <a:extLst>
              <a:ext uri="{FF2B5EF4-FFF2-40B4-BE49-F238E27FC236}">
                <a16:creationId xmlns:a16="http://schemas.microsoft.com/office/drawing/2014/main" id="{82DD1FC2-3704-FCF9-4A01-97CBEE819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12875"/>
            <a:ext cx="8347075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各位教友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請你們祈禱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望全能的</a:t>
            </a:r>
            <a:endParaRPr lang="en-US" altLang="zh-TW" sz="60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天主聖父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收納我和你</a:t>
            </a:r>
            <a:endParaRPr lang="en-US" altLang="zh-TW" sz="60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們共同奉獻的聖祭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>
            <a:extLst>
              <a:ext uri="{FF2B5EF4-FFF2-40B4-BE49-F238E27FC236}">
                <a16:creationId xmlns:a16="http://schemas.microsoft.com/office/drawing/2014/main" id="{F431EF5E-52FB-3F51-84EB-EA4D1640F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60375"/>
            <a:ext cx="7921625" cy="575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主禮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：</a:t>
            </a:r>
            <a:endParaRPr lang="en-US" altLang="zh-TW" sz="54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zh-TW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各位教友</a:t>
            </a:r>
            <a:r>
              <a:rPr lang="zh-TW" altLang="en-US" sz="54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zh-TW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60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現在我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們大家認罪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zh-TW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虔誠地舉行聖祭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1098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800">
                <a:solidFill>
                  <a:srgbClr val="001098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6000">
                <a:solidFill>
                  <a:srgbClr val="001098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800">
                <a:solidFill>
                  <a:srgbClr val="001098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>
                <a:solidFill>
                  <a:srgbClr val="001098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靜默片刻</a:t>
            </a:r>
            <a:r>
              <a:rPr lang="en-US" altLang="zh-TW" sz="4800">
                <a:solidFill>
                  <a:srgbClr val="001098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3">
            <a:extLst>
              <a:ext uri="{FF2B5EF4-FFF2-40B4-BE49-F238E27FC236}">
                <a16:creationId xmlns:a16="http://schemas.microsoft.com/office/drawing/2014/main" id="{1F0C2C96-2587-1058-7391-4663E44DB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kumimoji="0"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望上主從祢的手中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kumimoji="0" lang="en-US" altLang="zh-TW" sz="60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收納這個聖祭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為讚</a:t>
            </a:r>
            <a:endParaRPr kumimoji="0" lang="en-US" altLang="zh-TW" sz="60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美並光榮祂的聖名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kumimoji="0"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也為我們和祂整個聖</a:t>
            </a:r>
            <a:endParaRPr kumimoji="0" lang="en-US" altLang="zh-TW" sz="60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4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教會的益處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5">
            <a:extLst>
              <a:ext uri="{FF2B5EF4-FFF2-40B4-BE49-F238E27FC236}">
                <a16:creationId xmlns:a16="http://schemas.microsoft.com/office/drawing/2014/main" id="{5A39FB14-37A6-D21F-E6BE-2AA0434EE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44675"/>
            <a:ext cx="8351838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latin typeface="標楷體" panose="03000509000000000000" pitchFamily="65" charset="-120"/>
                <a:ea typeface="標楷體" panose="03000509000000000000" pitchFamily="65" charset="-120"/>
              </a:rPr>
              <a:t>主禮：</a:t>
            </a:r>
            <a:r>
              <a:rPr kumimoji="0" lang="en-US" altLang="zh-TW" sz="6000">
                <a:latin typeface="標楷體" panose="03000509000000000000" pitchFamily="65" charset="-120"/>
                <a:ea typeface="標楷體" panose="03000509000000000000" pitchFamily="65" charset="-120"/>
              </a:rPr>
              <a:t>……….</a:t>
            </a:r>
            <a:r>
              <a:rPr kumimoji="0" lang="zh-TW" altLang="en-US" sz="6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以上所求是靠我們的主基督。</a:t>
            </a:r>
            <a:endParaRPr kumimoji="0" lang="en-US" altLang="zh-TW" sz="600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kumimoji="0" lang="zh-TW" altLang="en-US" sz="600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 們</a:t>
            </a:r>
            <a:endParaRPr kumimoji="0" lang="en-US" altLang="zh-TW" sz="6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4F97511-FDB1-C5A3-568E-03A2381C2B39}"/>
              </a:ext>
            </a:extLst>
          </p:cNvPr>
          <p:cNvSpPr txBox="1">
            <a:spLocks noChangeArrowheads="1"/>
          </p:cNvSpPr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ln cap="flat">
            <a:solidFill>
              <a:srgbClr val="FF0000"/>
            </a:solidFill>
            <a:prstDash val="lgDashDotDot"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7200" b="1" kern="0">
                <a:solidFill>
                  <a:srgbClr val="002060"/>
                </a:solidFill>
                <a:latin typeface="+mj-ea"/>
              </a:rPr>
              <a:t>獻     禮     經</a:t>
            </a:r>
            <a:endParaRPr lang="zh-TW" altLang="en-US" sz="7200" b="1" kern="0" dirty="0">
              <a:solidFill>
                <a:srgbClr val="002060"/>
              </a:solidFill>
              <a:latin typeface="+mj-ea"/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>
            <a:extLst>
              <a:ext uri="{FF2B5EF4-FFF2-40B4-BE49-F238E27FC236}">
                <a16:creationId xmlns:a16="http://schemas.microsoft.com/office/drawing/2014/main" id="{C4213F28-EE2A-2809-472B-FA9AAB228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zh-TW" altLang="en-US" sz="4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願主與你們同在</a:t>
            </a:r>
            <a:r>
              <a:rPr lang="zh-TW" altLang="en-US" sz="4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也與你的心靈同在</a:t>
            </a:r>
            <a:r>
              <a:rPr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zh-TW" altLang="en-US" sz="4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請舉心向上</a:t>
            </a:r>
            <a:r>
              <a:rPr lang="zh-TW" altLang="en-US" sz="4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我們全心歸向上主</a:t>
            </a:r>
            <a:r>
              <a:rPr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0578DB23-1530-B5FC-D18F-6F510DA29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450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450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1545220" name="Rectangle 4">
            <a:extLst>
              <a:ext uri="{FF2B5EF4-FFF2-40B4-BE49-F238E27FC236}">
                <a16:creationId xmlns:a16="http://schemas.microsoft.com/office/drawing/2014/main" id="{2AE58597-E7FE-9508-D7AD-9BC84FF95B4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ln cap="flat">
            <a:solidFill>
              <a:srgbClr val="FF0000"/>
            </a:solidFill>
            <a:prstDash val="lgDashDotDot"/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z="7200" b="1" dirty="0">
                <a:solidFill>
                  <a:srgbClr val="002060"/>
                </a:solidFill>
                <a:latin typeface="+mj-ea"/>
              </a:rPr>
              <a:t>感     恩     經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 Box 2">
            <a:extLst>
              <a:ext uri="{FF2B5EF4-FFF2-40B4-BE49-F238E27FC236}">
                <a16:creationId xmlns:a16="http://schemas.microsoft.com/office/drawing/2014/main" id="{814200E6-D6EC-3E63-B302-B3508A594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692150"/>
            <a:ext cx="84248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請眾感謝主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TW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我們的天主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9BA79789-7931-61C8-7165-6C06A8CB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450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450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119812" name="矩形 1">
            <a:extLst>
              <a:ext uri="{FF2B5EF4-FFF2-40B4-BE49-F238E27FC236}">
                <a16:creationId xmlns:a16="http://schemas.microsoft.com/office/drawing/2014/main" id="{0951C588-4573-A330-E072-F1DDF7563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3" y="3330575"/>
            <a:ext cx="8648700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en-US" altLang="zh-TW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這是理所當然的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F0DCEF32-F586-CB7F-F209-8DB6F0C5E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上主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萬有的天主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祢的光榮充滿天地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歡呼之聲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響徹雲霄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奉主名而來的當受讚美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歡呼之聲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響徹雲霄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>
            <a:extLst>
              <a:ext uri="{FF2B5EF4-FFF2-40B4-BE49-F238E27FC236}">
                <a16:creationId xmlns:a16="http://schemas.microsoft.com/office/drawing/2014/main" id="{1B16A92A-593D-41C0-1ABC-18BB5A7A63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ln w="19050" cap="flat">
            <a:solidFill>
              <a:srgbClr val="FF0000"/>
            </a:solidFill>
            <a:prstDash val="lgDashDotDot"/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z="8800" b="1" dirty="0">
                <a:solidFill>
                  <a:srgbClr val="212163"/>
                </a:solidFill>
                <a:latin typeface="+mj-ea"/>
              </a:rPr>
              <a:t>成  聖  體  禮</a:t>
            </a:r>
          </a:p>
        </p:txBody>
      </p:sp>
      <p:sp>
        <p:nvSpPr>
          <p:cNvPr id="121859" name="文字方塊 1">
            <a:extLst>
              <a:ext uri="{FF2B5EF4-FFF2-40B4-BE49-F238E27FC236}">
                <a16:creationId xmlns:a16="http://schemas.microsoft.com/office/drawing/2014/main" id="{A0546427-5CE2-DCB2-BFB0-7AF67AE97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請跪下</a:t>
            </a:r>
            <a:r>
              <a:rPr kumimoji="0" lang="en-US" altLang="zh-TW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kumimoji="0" lang="zh-TW" altLang="en-US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2">
            <a:extLst>
              <a:ext uri="{FF2B5EF4-FFF2-40B4-BE49-F238E27FC236}">
                <a16:creationId xmlns:a16="http://schemas.microsoft.com/office/drawing/2014/main" id="{1EEB1F57-5B9C-5C2C-E9C1-A1EF04BA6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76250"/>
            <a:ext cx="8713788" cy="4092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lang="zh-TW" altLang="en-US" sz="54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5400" dirty="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3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我們傳報祢的聖死，阿們</a:t>
            </a:r>
            <a:r>
              <a:rPr lang="zh-TW" altLang="en-US" sz="40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r>
              <a:rPr lang="zh-TW" altLang="en-US" sz="4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我們歌頌祢的復活，阿們</a:t>
            </a:r>
            <a:r>
              <a:rPr lang="zh-TW" altLang="en-US" sz="40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我們期待祢光榮地來臨。阿們</a:t>
            </a:r>
            <a:r>
              <a:rPr lang="zh-TW" altLang="en-US" sz="40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r>
              <a:rPr lang="zh-TW" altLang="en-US" sz="40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阿們</a:t>
            </a:r>
            <a:r>
              <a:rPr lang="zh-TW" altLang="en-US" sz="40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6">
            <a:extLst>
              <a:ext uri="{FF2B5EF4-FFF2-40B4-BE49-F238E27FC236}">
                <a16:creationId xmlns:a16="http://schemas.microsoft.com/office/drawing/2014/main" id="{A17E8A88-FAB0-43A3-3484-BE7EAE4BC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04813"/>
            <a:ext cx="8208963" cy="611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600" dirty="0">
                <a:solidFill>
                  <a:srgbClr val="000000"/>
                </a:solidFill>
                <a:ea typeface="標楷體" panose="03000509000000000000" pitchFamily="65" charset="-120"/>
              </a:rPr>
              <a:t>全能的天主聖父</a:t>
            </a:r>
            <a:r>
              <a:rPr lang="en-US" altLang="zh-TW" sz="6600" dirty="0">
                <a:solidFill>
                  <a:srgbClr val="000000"/>
                </a:solidFill>
                <a:ea typeface="標楷體" panose="03000509000000000000" pitchFamily="65" charset="-120"/>
              </a:rPr>
              <a:t>,</a:t>
            </a:r>
            <a:r>
              <a:rPr lang="zh-TW" altLang="en-US" sz="6600" dirty="0">
                <a:solidFill>
                  <a:srgbClr val="000000"/>
                </a:solidFill>
                <a:ea typeface="標楷體" panose="03000509000000000000" pitchFamily="65" charset="-120"/>
              </a:rPr>
              <a:t>一切</a:t>
            </a:r>
            <a:r>
              <a:rPr kumimoji="0" lang="zh-TW" altLang="en-US" sz="6600" dirty="0">
                <a:solidFill>
                  <a:srgbClr val="000000"/>
                </a:solidFill>
                <a:ea typeface="標楷體" panose="03000509000000000000" pitchFamily="65" charset="-120"/>
              </a:rPr>
              <a:t>崇敬和榮耀</a:t>
            </a:r>
            <a:r>
              <a:rPr kumimoji="0" lang="en-US" altLang="zh-TW" sz="6000" dirty="0">
                <a:solidFill>
                  <a:srgbClr val="000000"/>
                </a:solidFill>
                <a:ea typeface="標楷體" panose="03000509000000000000" pitchFamily="65" charset="-120"/>
              </a:rPr>
              <a:t>,</a:t>
            </a:r>
            <a:r>
              <a:rPr kumimoji="0" lang="zh-TW" altLang="en-US" sz="600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kumimoji="0" lang="zh-TW" altLang="en-US" sz="6600" dirty="0">
                <a:solidFill>
                  <a:srgbClr val="000000"/>
                </a:solidFill>
                <a:ea typeface="標楷體" panose="03000509000000000000" pitchFamily="65" charset="-120"/>
              </a:rPr>
              <a:t>藉著基督</a:t>
            </a:r>
            <a:r>
              <a:rPr kumimoji="0" lang="en-US" altLang="zh-TW" sz="6000" dirty="0">
                <a:solidFill>
                  <a:srgbClr val="000000"/>
                </a:solidFill>
                <a:ea typeface="標楷體" panose="03000509000000000000" pitchFamily="65" charset="-120"/>
              </a:rPr>
              <a:t>, </a:t>
            </a:r>
            <a:r>
              <a:rPr kumimoji="0" lang="zh-TW" altLang="en-US" sz="6600" dirty="0">
                <a:solidFill>
                  <a:srgbClr val="000000"/>
                </a:solidFill>
                <a:ea typeface="標楷體" panose="03000509000000000000" pitchFamily="65" charset="-120"/>
              </a:rPr>
              <a:t>偕同基督</a:t>
            </a:r>
            <a:r>
              <a:rPr kumimoji="0" lang="en-US" altLang="zh-TW" sz="6000" dirty="0">
                <a:solidFill>
                  <a:srgbClr val="000000"/>
                </a:solidFill>
                <a:ea typeface="標楷體" panose="03000509000000000000" pitchFamily="65" charset="-120"/>
              </a:rPr>
              <a:t>,</a:t>
            </a:r>
            <a:r>
              <a:rPr kumimoji="0" lang="zh-TW" altLang="en-US" sz="600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kumimoji="0" lang="zh-TW" altLang="en-US" sz="6600" dirty="0">
                <a:solidFill>
                  <a:srgbClr val="000000"/>
                </a:solidFill>
                <a:ea typeface="標楷體" panose="03000509000000000000" pitchFamily="65" charset="-120"/>
              </a:rPr>
              <a:t>在基督內</a:t>
            </a:r>
            <a:r>
              <a:rPr kumimoji="0" lang="en-US" altLang="zh-TW" sz="6000" dirty="0">
                <a:solidFill>
                  <a:srgbClr val="000000"/>
                </a:solidFill>
                <a:ea typeface="標楷體" panose="03000509000000000000" pitchFamily="65" charset="-120"/>
              </a:rPr>
              <a:t>,</a:t>
            </a:r>
            <a:r>
              <a:rPr kumimoji="0" lang="zh-TW" altLang="en-US" sz="600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kumimoji="0" lang="zh-TW" altLang="en-US" sz="6600" dirty="0">
                <a:solidFill>
                  <a:srgbClr val="000000"/>
                </a:solidFill>
                <a:ea typeface="標楷體" panose="03000509000000000000" pitchFamily="65" charset="-120"/>
              </a:rPr>
              <a:t>並聯合聖神</a:t>
            </a:r>
            <a:r>
              <a:rPr kumimoji="0" lang="en-US" altLang="zh-TW" sz="6000" dirty="0">
                <a:solidFill>
                  <a:srgbClr val="000000"/>
                </a:solidFill>
                <a:ea typeface="標楷體" panose="03000509000000000000" pitchFamily="65" charset="-120"/>
              </a:rPr>
              <a:t>,</a:t>
            </a:r>
            <a:r>
              <a:rPr kumimoji="0" lang="zh-TW" altLang="en-US" sz="600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6600" dirty="0">
                <a:solidFill>
                  <a:srgbClr val="000000"/>
                </a:solidFill>
                <a:ea typeface="標楷體" panose="03000509000000000000" pitchFamily="65" charset="-120"/>
              </a:rPr>
              <a:t>都歸於祢</a:t>
            </a:r>
            <a:r>
              <a:rPr lang="en-US" altLang="zh-TW" sz="6000" dirty="0">
                <a:solidFill>
                  <a:srgbClr val="000000"/>
                </a:solidFill>
                <a:ea typeface="標楷體" panose="03000509000000000000" pitchFamily="65" charset="-120"/>
              </a:rPr>
              <a:t>,</a:t>
            </a:r>
            <a:r>
              <a:rPr lang="zh-TW" altLang="en-US" sz="600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6600" dirty="0">
                <a:solidFill>
                  <a:srgbClr val="000000"/>
                </a:solidFill>
                <a:ea typeface="標楷體" panose="03000509000000000000" pitchFamily="65" charset="-120"/>
              </a:rPr>
              <a:t>直到永遠。 </a:t>
            </a:r>
            <a:r>
              <a:rPr lang="zh-TW" altLang="en-US" sz="6600" dirty="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阿們</a:t>
            </a:r>
            <a:r>
              <a:rPr lang="zh-TW" altLang="en-US" sz="54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TW" altLang="en-US" sz="5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>
            <a:extLst>
              <a:ext uri="{FF2B5EF4-FFF2-40B4-BE49-F238E27FC236}">
                <a16:creationId xmlns:a16="http://schemas.microsoft.com/office/drawing/2014/main" id="{87594E11-3C18-545D-722C-D7293BEC30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ln cap="flat">
            <a:solidFill>
              <a:srgbClr val="EF1903"/>
            </a:solidFill>
            <a:prstDash val="lgDashDotDot"/>
          </a:ln>
        </p:spPr>
        <p:txBody>
          <a:bodyPr/>
          <a:lstStyle/>
          <a:p>
            <a:pPr eaLnBrk="1" hangingPunct="1">
              <a:defRPr/>
            </a:pPr>
            <a:r>
              <a:rPr lang="zh-TW" altLang="en-US" sz="7200" b="1" dirty="0">
                <a:solidFill>
                  <a:srgbClr val="000066"/>
                </a:solidFill>
                <a:latin typeface="+mj-ea"/>
              </a:rPr>
              <a:t>領   聖   體   禮</a:t>
            </a:r>
          </a:p>
        </p:txBody>
      </p:sp>
      <p:sp>
        <p:nvSpPr>
          <p:cNvPr id="124931" name="Text Box 3">
            <a:extLst>
              <a:ext uri="{FF2B5EF4-FFF2-40B4-BE49-F238E27FC236}">
                <a16:creationId xmlns:a16="http://schemas.microsoft.com/office/drawing/2014/main" id="{57E11520-3A6C-E7D9-B32A-F96DA2B3C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ea typeface="標楷體" panose="03000509000000000000" pitchFamily="65" charset="-120"/>
              </a:rPr>
              <a:t>主禮</a:t>
            </a:r>
            <a:r>
              <a:rPr lang="zh-TW" altLang="en-US" sz="5400">
                <a:solidFill>
                  <a:srgbClr val="000000"/>
                </a:solidFill>
                <a:ea typeface="標楷體" panose="03000509000000000000" pitchFamily="65" charset="-120"/>
              </a:rPr>
              <a:t>：</a:t>
            </a:r>
            <a:r>
              <a:rPr lang="en-US" altLang="zh-TW" sz="5400">
                <a:solidFill>
                  <a:srgbClr val="000000"/>
                </a:solidFill>
                <a:ea typeface="標楷體" panose="03000509000000000000" pitchFamily="65" charset="-120"/>
              </a:rPr>
              <a:t>…… 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我們的天父</a:t>
            </a:r>
            <a:r>
              <a:rPr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願祢的名受顯揚</a:t>
            </a:r>
            <a:r>
              <a:rPr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願祢的國來臨</a:t>
            </a:r>
            <a:r>
              <a:rPr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願祢的旨意奉行在人間</a:t>
            </a:r>
            <a:r>
              <a:rPr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如同在天上</a:t>
            </a:r>
            <a:r>
              <a:rPr lang="zh-TW" altLang="en-US" sz="48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zh-TW" sz="540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2">
            <a:extLst>
              <a:ext uri="{FF2B5EF4-FFF2-40B4-BE49-F238E27FC236}">
                <a16:creationId xmlns:a16="http://schemas.microsoft.com/office/drawing/2014/main" id="{527D2305-C495-BFC2-E76D-1D43DF6CE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求祢今天賞給我們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日用的食糧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求祢寬恕我們的罪過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如同我們寬恕別人一樣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不要讓我們陷於誘惑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但救我們免於凶惡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5400">
                <a:solidFill>
                  <a:srgbClr val="E80000"/>
                </a:solidFill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90917B88-FF5C-AE65-89A9-17817A617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450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450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矩形 1">
            <a:extLst>
              <a:ext uri="{FF2B5EF4-FFF2-40B4-BE49-F238E27FC236}">
                <a16:creationId xmlns:a16="http://schemas.microsoft.com/office/drawing/2014/main" id="{FDA45D4B-EBC1-10D0-A3D3-7668E9F65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575" y="476250"/>
            <a:ext cx="7615238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lang="en-US" altLang="zh-TW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kumimoji="0" lang="en-US" altLang="zh-TW" sz="60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en-US" altLang="zh-TW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我向全能的天主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kumimoji="0"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和各位教友</a:t>
            </a:r>
            <a:r>
              <a:rPr kumimoji="0"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承認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我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kumimoji="0"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r>
              <a:rPr kumimoji="0"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0"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</a:t>
            </a:r>
            <a:r>
              <a:rPr kumimoji="0"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kumimoji="0"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行為上            的過失</a:t>
            </a:r>
            <a:r>
              <a:rPr kumimoji="0"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F9CA6D22-8CD1-1565-CE5F-3BD79825CD4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</a:p>
        </p:txBody>
      </p:sp>
      <p:sp>
        <p:nvSpPr>
          <p:cNvPr id="128003" name="Text Box 3">
            <a:extLst>
              <a:ext uri="{FF2B5EF4-FFF2-40B4-BE49-F238E27FC236}">
                <a16:creationId xmlns:a16="http://schemas.microsoft.com/office/drawing/2014/main" id="{86C9A6DC-934D-6904-CA03-BBE16DA0A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6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54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6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天下萬國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6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普世權威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6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   一切榮耀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6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永歸於祢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矩形 1">
            <a:extLst>
              <a:ext uri="{FF2B5EF4-FFF2-40B4-BE49-F238E27FC236}">
                <a16:creationId xmlns:a16="http://schemas.microsoft.com/office/drawing/2014/main" id="{993C24EE-A5EA-7F3F-B4DF-153800E62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0"/>
            <a:ext cx="7069138" cy="646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kumimoji="0" lang="en-US" altLang="zh-TW" sz="60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en-US" altLang="zh-TW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祢是天主</a:t>
            </a:r>
            <a:r>
              <a:rPr kumimoji="0" lang="zh-TW" altLang="en-US" sz="4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永生永王</a:t>
            </a:r>
            <a:r>
              <a:rPr kumimoji="0" lang="zh-TW" altLang="en-US" sz="4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zh-TW" altLang="en-US" sz="4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 們</a:t>
            </a:r>
            <a:r>
              <a:rPr kumimoji="0" lang="zh-TW" altLang="en-US" sz="4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kumimoji="0"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2">
            <a:extLst>
              <a:ext uri="{FF2B5EF4-FFF2-40B4-BE49-F238E27FC236}">
                <a16:creationId xmlns:a16="http://schemas.microsoft.com/office/drawing/2014/main" id="{7E0398D6-6962-38B2-ABE1-8B4082E06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25475"/>
            <a:ext cx="856932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願主的平安常與你</a:t>
            </a:r>
            <a:endParaRPr lang="en-US" altLang="zh-TW" sz="60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們同在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30051" name="文字方塊 1">
            <a:extLst>
              <a:ext uri="{FF2B5EF4-FFF2-40B4-BE49-F238E27FC236}">
                <a16:creationId xmlns:a16="http://schemas.microsoft.com/office/drawing/2014/main" id="{CE26221D-33E9-8BA1-ECA7-99E1F0965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請大家互祝平安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30052" name="文字方塊 2">
            <a:extLst>
              <a:ext uri="{FF2B5EF4-FFF2-40B4-BE49-F238E27FC236}">
                <a16:creationId xmlns:a16="http://schemas.microsoft.com/office/drawing/2014/main" id="{7AB5FB87-6974-C010-8025-4BCE541F6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也與你的心靈同在</a:t>
            </a:r>
            <a:endParaRPr kumimoji="0" lang="zh-TW" altLang="en-US" sz="6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 Box 2">
            <a:extLst>
              <a:ext uri="{FF2B5EF4-FFF2-40B4-BE49-F238E27FC236}">
                <a16:creationId xmlns:a16="http://schemas.microsoft.com/office/drawing/2014/main" id="{3D194E01-46CA-A1A6-6C7E-E9F75F521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963" y="44450"/>
            <a:ext cx="7689850" cy="664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除免世罪的天主羔羊</a:t>
            </a:r>
            <a:r>
              <a:rPr lang="zh-TW" altLang="en-US" sz="54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求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TW" altLang="en-US" sz="60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垂憐我們</a:t>
            </a:r>
            <a:r>
              <a:rPr lang="zh-TW" altLang="en-US" sz="54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除免世罪的天主羔羊</a:t>
            </a:r>
            <a:r>
              <a:rPr lang="zh-TW" altLang="en-US" sz="54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求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TW" altLang="en-US" sz="60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垂憐我們</a:t>
            </a:r>
            <a:r>
              <a:rPr lang="zh-TW" altLang="en-US" sz="54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除免世罪的天主羔羊</a:t>
            </a:r>
            <a:r>
              <a:rPr lang="zh-TW" altLang="en-US" sz="5400">
                <a:solidFill>
                  <a:srgbClr val="E8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ea typeface="標楷體" panose="03000509000000000000" pitchFamily="65" charset="-120"/>
              </a:rPr>
              <a:t>求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TW" altLang="en-US" sz="6000">
                <a:solidFill>
                  <a:srgbClr val="E80000"/>
                </a:solidFill>
                <a:ea typeface="標楷體" panose="03000509000000000000" pitchFamily="65" charset="-120"/>
              </a:rPr>
              <a:t>賜給我們平安</a:t>
            </a:r>
            <a:r>
              <a:rPr lang="zh-TW" altLang="en-US" sz="5400">
                <a:solidFill>
                  <a:srgbClr val="E80000"/>
                </a:solidFill>
                <a:ea typeface="標楷體" panose="03000509000000000000" pitchFamily="65" charset="-120"/>
              </a:rPr>
              <a:t>。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>
            <a:extLst>
              <a:ext uri="{FF2B5EF4-FFF2-40B4-BE49-F238E27FC236}">
                <a16:creationId xmlns:a16="http://schemas.microsoft.com/office/drawing/2014/main" id="{3A23E25E-A062-44F0-CF56-840770EA9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 , 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蒙召來赴聖宴的人是有福的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lang="en-US" altLang="en-US" sz="4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4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我當不起祢到我心裡來</a:t>
            </a:r>
            <a:r>
              <a:rPr lang="zh-TW" altLang="en-US" sz="4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只要祢說一句話</a:t>
            </a:r>
            <a:r>
              <a:rPr lang="zh-TW" altLang="en-US" sz="4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我的靈魂就會痊癒</a:t>
            </a:r>
            <a:r>
              <a:rPr lang="zh-TW" altLang="en-US" sz="4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zh-TW" altLang="en-US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22" name="Picture 2" descr="C:\Users\Josephine\Desktop\imagesCAINE33Q.jpg">
            <a:extLst>
              <a:ext uri="{FF2B5EF4-FFF2-40B4-BE49-F238E27FC236}">
                <a16:creationId xmlns:a16="http://schemas.microsoft.com/office/drawing/2014/main" id="{4F0450F4-C193-1441-0EA2-DF2C854F6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23" name="文字方塊 3">
            <a:extLst>
              <a:ext uri="{FF2B5EF4-FFF2-40B4-BE49-F238E27FC236}">
                <a16:creationId xmlns:a16="http://schemas.microsoft.com/office/drawing/2014/main" id="{2E23A169-D462-226F-6650-5F6A12DCBF1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17550" y="4576763"/>
            <a:ext cx="7921625" cy="1016000"/>
          </a:xfrm>
          <a:prstGeom prst="rect">
            <a:avLst/>
          </a:prstGeom>
          <a:noFill/>
          <a:ln w="9525">
            <a:solidFill>
              <a:srgbClr val="E8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5800">
                <a:solidFill>
                  <a:srgbClr val="E8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</a:t>
            </a:r>
            <a:r>
              <a:rPr lang="zh-TW" altLang="en-US" sz="6000">
                <a:solidFill>
                  <a:srgbClr val="00206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請教友依序恭領聖體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11A24FD9-B18B-48AB-7407-6B3EDA8CCC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2625" y="2636838"/>
            <a:ext cx="7775575" cy="259397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7200" b="1" dirty="0">
                <a:solidFill>
                  <a:srgbClr val="002060"/>
                </a:solidFill>
                <a:latin typeface="+mj-ea"/>
              </a:rPr>
              <a:t>謝    聖    體    曲</a:t>
            </a:r>
            <a:endParaRPr lang="en-US" altLang="zh-TW" sz="7200" dirty="0">
              <a:solidFill>
                <a:srgbClr val="E80000"/>
              </a:solidFill>
            </a:endParaRPr>
          </a:p>
        </p:txBody>
      </p:sp>
      <p:sp>
        <p:nvSpPr>
          <p:cNvPr id="134147" name="Rectangle 7">
            <a:extLst>
              <a:ext uri="{FF2B5EF4-FFF2-40B4-BE49-F238E27FC236}">
                <a16:creationId xmlns:a16="http://schemas.microsoft.com/office/drawing/2014/main" id="{698E18D5-E494-19F2-FB0D-9A660D7F4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2088" y="6308725"/>
            <a:ext cx="1296987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i="1">
              <a:solidFill>
                <a:srgbClr val="00206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30B9F6F8-28C3-67C7-F6E9-7BA246D03E47}"/>
              </a:ext>
            </a:extLst>
          </p:cNvPr>
          <p:cNvSpPr txBox="1"/>
          <p:nvPr/>
        </p:nvSpPr>
        <p:spPr>
          <a:xfrm>
            <a:off x="468313" y="549275"/>
            <a:ext cx="8207375" cy="1200150"/>
          </a:xfrm>
          <a:prstGeom prst="rect">
            <a:avLst/>
          </a:prstGeom>
          <a:noFill/>
          <a:ln>
            <a:solidFill>
              <a:srgbClr val="E80000"/>
            </a:solidFill>
            <a:prstDash val="lgDashDotDot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7200" b="1" dirty="0">
                <a:solidFill>
                  <a:srgbClr val="002060"/>
                </a:solidFill>
                <a:latin typeface="+mj-ea"/>
                <a:ea typeface="+mj-ea"/>
              </a:rPr>
              <a:t>領      主      曲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文字方塊 1">
            <a:extLst>
              <a:ext uri="{FF2B5EF4-FFF2-40B4-BE49-F238E27FC236}">
                <a16:creationId xmlns:a16="http://schemas.microsoft.com/office/drawing/2014/main" id="{DA1E6F27-364B-63D1-7C74-56D6187E8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主禮</a:t>
            </a:r>
            <a:r>
              <a:rPr kumimoji="0" lang="zh-TW" altLang="en-US" sz="54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：</a:t>
            </a:r>
            <a:endParaRPr kumimoji="0" lang="en-US" altLang="zh-TW" sz="540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上主</a:t>
            </a:r>
            <a:r>
              <a:rPr kumimoji="0" lang="zh-TW" altLang="en-US" sz="54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，</a:t>
            </a:r>
            <a:r>
              <a:rPr kumimoji="0" lang="en-US" altLang="zh-TW" sz="540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……</a:t>
            </a:r>
            <a:r>
              <a:rPr kumimoji="0" lang="zh-TW" altLang="en-US" sz="5400">
                <a:latin typeface="標楷體" panose="03000509000000000000" pitchFamily="65" charset="-120"/>
                <a:ea typeface="標楷體" panose="03000509000000000000" pitchFamily="65" charset="-120"/>
              </a:rPr>
              <a:t>以上所求是靠</a:t>
            </a:r>
            <a:endParaRPr kumimoji="0" lang="en-US" altLang="zh-TW" sz="540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5400">
                <a:latin typeface="標楷體" panose="03000509000000000000" pitchFamily="65" charset="-120"/>
                <a:ea typeface="標楷體" panose="03000509000000000000" pitchFamily="65" charset="-120"/>
              </a:rPr>
              <a:t>我們的主基督</a:t>
            </a:r>
            <a:r>
              <a:rPr kumimoji="0" lang="zh-TW" altLang="en-US" sz="480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lang="zh-TW" altLang="en-US" sz="4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阿們</a:t>
            </a:r>
            <a:endParaRPr kumimoji="0" lang="zh-TW" altLang="en-US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C8BC2F60-1134-4F58-ABAA-7E87D0FDE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04813"/>
            <a:ext cx="8642350" cy="1368425"/>
          </a:xfrm>
          <a:prstGeom prst="rect">
            <a:avLst/>
          </a:prstGeom>
          <a:noFill/>
          <a:ln>
            <a:solidFill>
              <a:srgbClr val="FF0000"/>
            </a:solidFill>
            <a:prstDash val="lgDashDotDot"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6600" kern="0" dirty="0">
                <a:solidFill>
                  <a:srgbClr val="000066"/>
                </a:solidFill>
                <a:ea typeface="超研澤粗上海宋" pitchFamily="49" charset="-120"/>
              </a:rPr>
              <a:t> </a:t>
            </a:r>
            <a:r>
              <a:rPr lang="zh-TW" altLang="en-US" sz="7200" b="1" kern="0" dirty="0">
                <a:solidFill>
                  <a:srgbClr val="002060"/>
                </a:solidFill>
                <a:latin typeface="+mj-ea"/>
              </a:rPr>
              <a:t>領  聖  體  後  經  </a:t>
            </a: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ext Box 2">
            <a:extLst>
              <a:ext uri="{FF2B5EF4-FFF2-40B4-BE49-F238E27FC236}">
                <a16:creationId xmlns:a16="http://schemas.microsoft.com/office/drawing/2014/main" id="{0490E830-FA5B-494F-1578-965ABB9D9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2628900"/>
            <a:ext cx="8439150" cy="42291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願全能的天主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		 聖父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聖子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</a:p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		 聖神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降福你們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54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en-US" altLang="zh-TW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阿們。</a:t>
            </a:r>
          </a:p>
        </p:txBody>
      </p:sp>
      <p:sp>
        <p:nvSpPr>
          <p:cNvPr id="137219" name="矩形 1">
            <a:extLst>
              <a:ext uri="{FF2B5EF4-FFF2-40B4-BE49-F238E27FC236}">
                <a16:creationId xmlns:a16="http://schemas.microsoft.com/office/drawing/2014/main" id="{67830A57-C543-C3F6-0DD4-3135B94087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願主與你們同在</a:t>
            </a:r>
            <a:r>
              <a:rPr kumimoji="0"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37220" name="矩形 2">
            <a:extLst>
              <a:ext uri="{FF2B5EF4-FFF2-40B4-BE49-F238E27FC236}">
                <a16:creationId xmlns:a16="http://schemas.microsoft.com/office/drawing/2014/main" id="{FE59FC17-B06E-17ED-4CE2-52B12808A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12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也與你心靈同在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6">
            <a:extLst>
              <a:ext uri="{FF2B5EF4-FFF2-40B4-BE49-F238E27FC236}">
                <a16:creationId xmlns:a16="http://schemas.microsoft.com/office/drawing/2014/main" id="{E787F5F7-9069-0185-F406-62D8676B8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1700213"/>
            <a:ext cx="8305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en-US" altLang="zh-TW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彌撒禮成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</a:t>
            </a:r>
            <a:endParaRPr lang="en-US" altLang="zh-TW" sz="6000">
              <a:solidFill>
                <a:srgbClr val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TW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去傳報福音吧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</a:p>
        </p:txBody>
      </p:sp>
      <p:sp>
        <p:nvSpPr>
          <p:cNvPr id="138243" name="矩形 2">
            <a:extLst>
              <a:ext uri="{FF2B5EF4-FFF2-40B4-BE49-F238E27FC236}">
                <a16:creationId xmlns:a16="http://schemas.microsoft.com/office/drawing/2014/main" id="{638DE896-3D67-6BEF-0410-0F51B416B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3" y="4508500"/>
            <a:ext cx="82089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en-US" altLang="zh-TW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感謝天主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kumimoji="0" lang="zh-TW" altLang="en-US" sz="6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>
            <a:extLst>
              <a:ext uri="{FF2B5EF4-FFF2-40B4-BE49-F238E27FC236}">
                <a16:creationId xmlns:a16="http://schemas.microsoft.com/office/drawing/2014/main" id="{2D457219-E207-3391-A7C3-1C3F5C93F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4450"/>
            <a:ext cx="8208962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我罪</a:t>
            </a:r>
            <a:r>
              <a:rPr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我罪</a:t>
            </a:r>
            <a:r>
              <a:rPr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我的重罪</a:t>
            </a:r>
            <a:r>
              <a:rPr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54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為此</a:t>
            </a:r>
            <a:r>
              <a:rPr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懇請</a:t>
            </a:r>
            <a:endParaRPr lang="en-US" altLang="zh-TW" sz="60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終身童貞聖母瑪利亞</a:t>
            </a:r>
            <a:r>
              <a:rPr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天使聖人</a:t>
            </a:r>
            <a:r>
              <a:rPr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和你們各位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教友</a:t>
            </a:r>
            <a:r>
              <a:rPr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為我祈求上主</a:t>
            </a:r>
            <a:r>
              <a:rPr lang="zh-TW" altLang="en-US" sz="540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我們的天主</a:t>
            </a:r>
            <a:r>
              <a:rPr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022FDA84-D3A1-82C6-27B6-44A5E4D72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620713"/>
            <a:ext cx="7777162" cy="1328737"/>
          </a:xfrm>
          <a:prstGeom prst="rect">
            <a:avLst/>
          </a:prstGeom>
          <a:noFill/>
          <a:ln cap="flat">
            <a:solidFill>
              <a:srgbClr val="FF0000"/>
            </a:solidFill>
            <a:prstDash val="lgDashDotDot"/>
            <a:miter lim="800000"/>
            <a:headEnd/>
            <a:tailEnd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zh-TW" altLang="en-US" sz="7200" b="1">
                <a:solidFill>
                  <a:srgbClr val="002060"/>
                </a:solidFill>
                <a:latin typeface="+mj-ea"/>
              </a:rPr>
              <a:t>禮      成      曲</a:t>
            </a:r>
            <a:endParaRPr lang="zh-TW" altLang="en-US" sz="7200" b="1" dirty="0">
              <a:ea typeface="超研澤新粗黑"/>
              <a:cs typeface="超研澤新粗黑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>
            <a:extLst>
              <a:ext uri="{FF2B5EF4-FFF2-40B4-BE49-F238E27FC236}">
                <a16:creationId xmlns:a16="http://schemas.microsoft.com/office/drawing/2014/main" id="{26B56C82-8E8F-AE47-C562-3A709A5FF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83820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主禮</a:t>
            </a:r>
            <a:r>
              <a:rPr lang="zh-TW" altLang="en-US" sz="5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願全能的天主垂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憐我們</a:t>
            </a:r>
            <a:r>
              <a:rPr lang="zh-TW" altLang="en-US" sz="5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赦免我們的罪</a:t>
            </a:r>
            <a:r>
              <a:rPr lang="zh-TW" altLang="en-US" sz="5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使我們得到永生</a:t>
            </a:r>
            <a:r>
              <a:rPr lang="zh-TW" altLang="en-US" sz="5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3A67189C-6471-721E-17A5-68C309AFA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5159375"/>
            <a:ext cx="66071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全體：阿 們。 </a:t>
            </a:r>
            <a:endParaRPr lang="zh-TW" altLang="en-US" sz="6000" b="1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>
            <a:extLst>
              <a:ext uri="{FF2B5EF4-FFF2-40B4-BE49-F238E27FC236}">
                <a16:creationId xmlns:a16="http://schemas.microsoft.com/office/drawing/2014/main" id="{F94A2F33-11AD-429F-DF26-FCB94288F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上主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求祢垂憐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上主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求祢垂憐</a:t>
            </a:r>
            <a:r>
              <a:rPr lang="zh-TW" altLang="en-US" sz="54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求祢垂憐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求祢垂憐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上主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求祢垂憐</a:t>
            </a:r>
            <a:r>
              <a:rPr lang="zh-TW" altLang="en-US" sz="54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上主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求祢垂憐</a:t>
            </a:r>
            <a:r>
              <a:rPr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580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</a:p>
        </p:txBody>
      </p:sp>
      <p:sp>
        <p:nvSpPr>
          <p:cNvPr id="90115" name="Text Box 3">
            <a:extLst>
              <a:ext uri="{FF2B5EF4-FFF2-40B4-BE49-F238E27FC236}">
                <a16:creationId xmlns:a16="http://schemas.microsoft.com/office/drawing/2014/main" id="{0BBBF694-53C2-527F-961D-4029D98C2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60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90116" name="Text Box 4">
            <a:extLst>
              <a:ext uri="{FF2B5EF4-FFF2-40B4-BE49-F238E27FC236}">
                <a16:creationId xmlns:a16="http://schemas.microsoft.com/office/drawing/2014/main" id="{C13D8BF5-228C-0564-C6C2-ACB235F46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213" y="6092825"/>
            <a:ext cx="1474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hlinkClick r:id="rId2" action="ppaction://hlinksldjump"/>
              </a:rPr>
              <a:t>光榮頌</a:t>
            </a:r>
            <a:endParaRPr lang="zh-TW" altLang="en-US" sz="28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90117" name="文字方塊 1">
            <a:extLst>
              <a:ext uri="{FF2B5EF4-FFF2-40B4-BE49-F238E27FC236}">
                <a16:creationId xmlns:a16="http://schemas.microsoft.com/office/drawing/2014/main" id="{AE31BBF9-5092-998B-610C-5647626BA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9788" y="6354763"/>
            <a:ext cx="185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18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8FAB1CB-AE84-F6BE-49A9-D3B9ADFC5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496300" cy="1130300"/>
          </a:xfrm>
          <a:prstGeom prst="rect">
            <a:avLst/>
          </a:prstGeom>
          <a:noFill/>
          <a:ln cap="flat">
            <a:solidFill>
              <a:srgbClr val="FF0000"/>
            </a:solidFill>
            <a:prstDash val="lgDashDotDot"/>
            <a:miter lim="800000"/>
            <a:headEnd/>
            <a:tailEnd/>
          </a:ln>
          <a:effectLst/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7200" b="1" dirty="0">
                <a:solidFill>
                  <a:srgbClr val="002060"/>
                </a:solidFill>
                <a:latin typeface="+mj-ea"/>
              </a:rPr>
              <a:t>集     禱     經</a:t>
            </a:r>
          </a:p>
        </p:txBody>
      </p:sp>
      <p:sp>
        <p:nvSpPr>
          <p:cNvPr id="91139" name="Text Box 5">
            <a:extLst>
              <a:ext uri="{FF2B5EF4-FFF2-40B4-BE49-F238E27FC236}">
                <a16:creationId xmlns:a16="http://schemas.microsoft.com/office/drawing/2014/main" id="{C50373ED-B7B6-9C7A-FA80-9DF244241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844675"/>
            <a:ext cx="8280400" cy="557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ea typeface="標楷體" panose="03000509000000000000" pitchFamily="65" charset="-120"/>
              </a:rPr>
              <a:t>主禮</a:t>
            </a:r>
            <a:r>
              <a:rPr kumimoji="0" lang="zh-TW" altLang="en-US" sz="5400">
                <a:ea typeface="標楷體" panose="03000509000000000000" pitchFamily="65" charset="-120"/>
              </a:rPr>
              <a:t>：</a:t>
            </a:r>
            <a:r>
              <a:rPr kumimoji="0" lang="en-US" altLang="zh-TW" sz="6000">
                <a:latin typeface="標楷體" panose="03000509000000000000" pitchFamily="65" charset="-120"/>
                <a:ea typeface="標楷體" panose="03000509000000000000" pitchFamily="65" charset="-120"/>
              </a:rPr>
              <a:t>………</a:t>
            </a:r>
            <a:r>
              <a:rPr kumimoji="0" lang="zh-TW" altLang="en-US" sz="5400">
                <a:solidFill>
                  <a:srgbClr val="000000"/>
                </a:solidFill>
                <a:ea typeface="標楷體" panose="03000509000000000000" pitchFamily="65" charset="-120"/>
              </a:rPr>
              <a:t> ，</a:t>
            </a:r>
            <a:r>
              <a:rPr kumimoji="0" lang="zh-TW" altLang="en-US" sz="6000">
                <a:solidFill>
                  <a:srgbClr val="000000"/>
                </a:solidFill>
                <a:ea typeface="標楷體" panose="03000509000000000000" pitchFamily="65" charset="-120"/>
              </a:rPr>
              <a:t>祂和祢及聖神</a:t>
            </a:r>
            <a:r>
              <a:rPr kumimoji="0" lang="zh-TW" altLang="en-US" sz="5400">
                <a:solidFill>
                  <a:srgbClr val="000000"/>
                </a:solidFill>
                <a:ea typeface="標楷體" panose="03000509000000000000" pitchFamily="65" charset="-120"/>
              </a:rPr>
              <a:t>，</a:t>
            </a:r>
            <a:r>
              <a:rPr kumimoji="0" lang="zh-TW" altLang="en-US" sz="6000">
                <a:solidFill>
                  <a:srgbClr val="000000"/>
                </a:solidFill>
                <a:ea typeface="標楷體" panose="03000509000000000000" pitchFamily="65" charset="-120"/>
              </a:rPr>
              <a:t>永生永王</a:t>
            </a:r>
            <a:r>
              <a:rPr kumimoji="0" lang="zh-TW" altLang="en-US" sz="5400">
                <a:solidFill>
                  <a:srgbClr val="000000"/>
                </a:solidFill>
                <a:ea typeface="標楷體" panose="03000509000000000000" pitchFamily="65" charset="-120"/>
              </a:rPr>
              <a:t>。</a:t>
            </a:r>
            <a:endParaRPr kumimoji="0" lang="en-US" altLang="zh-TW" sz="540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kumimoji="0" lang="en-US" altLang="zh-TW" sz="6000">
              <a:solidFill>
                <a:srgbClr val="E8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全體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kumimoji="0" lang="zh-TW" altLang="en-US" sz="60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 們</a:t>
            </a:r>
            <a:r>
              <a:rPr kumimoji="0" lang="zh-TW" altLang="en-US" sz="5400">
                <a:solidFill>
                  <a:srgbClr val="E8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kumimoji="0" lang="zh-TW" altLang="en-US" sz="6000">
                <a:solidFill>
                  <a:srgbClr val="000000"/>
                </a:solidFill>
                <a:latin typeface="文鼎粗隸" pitchFamily="49" charset="-128"/>
                <a:ea typeface="文鼎粗隸" pitchFamily="49" charset="-128"/>
              </a:rPr>
              <a:t>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kumimoji="0" lang="en-US" altLang="zh-TW" sz="6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超研澤粗上海宋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超研澤粗上海宋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超研澤粗楷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超研澤粗楷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8528</TotalTime>
  <Words>2998</Words>
  <Application>Microsoft Office PowerPoint</Application>
  <PresentationFormat>On-screen Show (4:3)</PresentationFormat>
  <Paragraphs>239</Paragraphs>
  <Slides>60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60</vt:i4>
      </vt:variant>
    </vt:vector>
  </HeadingPairs>
  <TitlesOfParts>
    <vt:vector size="76" baseType="lpstr">
      <vt:lpstr>標楷體</vt:lpstr>
      <vt:lpstr>新細明體</vt:lpstr>
      <vt:lpstr>新細明體-ExtB</vt:lpstr>
      <vt:lpstr>文鼎粗隸</vt:lpstr>
      <vt:lpstr>超研澤粗上海宋</vt:lpstr>
      <vt:lpstr>超研澤新粗黑</vt:lpstr>
      <vt:lpstr>Arial</vt:lpstr>
      <vt:lpstr>Calibri</vt:lpstr>
      <vt:lpstr>Times New Roman</vt:lpstr>
      <vt:lpstr>22_預設簡報設計</vt:lpstr>
      <vt:lpstr>7_預設簡報設計</vt:lpstr>
      <vt:lpstr>3_預設簡報設計</vt:lpstr>
      <vt:lpstr>12_預設簡報設計</vt:lpstr>
      <vt:lpstr>21_預設簡報設計</vt:lpstr>
      <vt:lpstr>11_預設簡報設計</vt:lpstr>
      <vt:lpstr>Office 佈景主題</vt:lpstr>
      <vt:lpstr>PowerPoint Presentation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謝    聖    體    曲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Josephine</dc:creator>
  <cp:lastModifiedBy>Scurffy Gau</cp:lastModifiedBy>
  <cp:revision>953</cp:revision>
  <dcterms:created xsi:type="dcterms:W3CDTF">2011-12-14T12:22:07Z</dcterms:created>
  <dcterms:modified xsi:type="dcterms:W3CDTF">2025-11-21T21:25:32Z</dcterms:modified>
</cp:coreProperties>
</file>