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106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345" r:id="rId22"/>
    <p:sldId id="346" r:id="rId23"/>
    <p:sldId id="347" r:id="rId24"/>
    <p:sldId id="357" r:id="rId25"/>
    <p:sldId id="358" r:id="rId26"/>
    <p:sldId id="359" r:id="rId27"/>
    <p:sldId id="273" r:id="rId28"/>
    <p:sldId id="274" r:id="rId29"/>
    <p:sldId id="349" r:id="rId30"/>
    <p:sldId id="350" r:id="rId31"/>
    <p:sldId id="351" r:id="rId32"/>
    <p:sldId id="360" r:id="rId33"/>
    <p:sldId id="278" r:id="rId34"/>
    <p:sldId id="279" r:id="rId35"/>
    <p:sldId id="275" r:id="rId36"/>
    <p:sldId id="353" r:id="rId37"/>
    <p:sldId id="354" r:id="rId38"/>
    <p:sldId id="356" r:id="rId39"/>
    <p:sldId id="355" r:id="rId40"/>
    <p:sldId id="361" r:id="rId41"/>
    <p:sldId id="362" r:id="rId42"/>
    <p:sldId id="363" r:id="rId43"/>
    <p:sldId id="364" r:id="rId44"/>
    <p:sldId id="365" r:id="rId45"/>
    <p:sldId id="366" r:id="rId46"/>
    <p:sldId id="367" r:id="rId47"/>
    <p:sldId id="368" r:id="rId48"/>
    <p:sldId id="369" r:id="rId49"/>
    <p:sldId id="370" r:id="rId50"/>
    <p:sldId id="371" r:id="rId51"/>
    <p:sldId id="372" r:id="rId52"/>
    <p:sldId id="373" r:id="rId53"/>
    <p:sldId id="374" r:id="rId54"/>
    <p:sldId id="375" r:id="rId55"/>
    <p:sldId id="376" r:id="rId56"/>
    <p:sldId id="285" r:id="rId57"/>
    <p:sldId id="286" r:id="rId58"/>
    <p:sldId id="287" r:id="rId59"/>
    <p:sldId id="288" r:id="rId60"/>
    <p:sldId id="289" r:id="rId61"/>
    <p:sldId id="290" r:id="rId62"/>
    <p:sldId id="291" r:id="rId63"/>
    <p:sldId id="292" r:id="rId64"/>
    <p:sldId id="293" r:id="rId65"/>
    <p:sldId id="294" r:id="rId66"/>
    <p:sldId id="295" r:id="rId67"/>
    <p:sldId id="296" r:id="rId68"/>
    <p:sldId id="297" r:id="rId69"/>
    <p:sldId id="298" r:id="rId70"/>
    <p:sldId id="299" r:id="rId71"/>
    <p:sldId id="300" r:id="rId72"/>
    <p:sldId id="301" r:id="rId73"/>
    <p:sldId id="302" r:id="rId74"/>
    <p:sldId id="303" r:id="rId75"/>
    <p:sldId id="304" r:id="rId76"/>
    <p:sldId id="305" r:id="rId77"/>
    <p:sldId id="306" r:id="rId78"/>
    <p:sldId id="307" r:id="rId79"/>
    <p:sldId id="308" r:id="rId80"/>
    <p:sldId id="309" r:id="rId81"/>
    <p:sldId id="310" r:id="rId82"/>
    <p:sldId id="311" r:id="rId83"/>
    <p:sldId id="312" r:id="rId84"/>
    <p:sldId id="313" r:id="rId85"/>
    <p:sldId id="314" r:id="rId86"/>
    <p:sldId id="315" r:id="rId87"/>
    <p:sldId id="316" r:id="rId88"/>
    <p:sldId id="317" r:id="rId89"/>
    <p:sldId id="318" r:id="rId90"/>
    <p:sldId id="319" r:id="rId91"/>
    <p:sldId id="320" r:id="rId92"/>
    <p:sldId id="321" r:id="rId93"/>
    <p:sldId id="322" r:id="rId94"/>
    <p:sldId id="323" r:id="rId95"/>
    <p:sldId id="324" r:id="rId96"/>
    <p:sldId id="325" r:id="rId97"/>
    <p:sldId id="326" r:id="rId98"/>
    <p:sldId id="327" r:id="rId99"/>
    <p:sldId id="328" r:id="rId100"/>
    <p:sldId id="329" r:id="rId101"/>
    <p:sldId id="330" r:id="rId102"/>
    <p:sldId id="331" r:id="rId103"/>
    <p:sldId id="332" r:id="rId104"/>
    <p:sldId id="333" r:id="rId10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7" roundtripDataSignature="AMtx7mgikS7QI0oiGqzpdVMYfl3Wwycn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7"/>
  </p:normalViewPr>
  <p:slideViewPr>
    <p:cSldViewPr snapToGrid="0">
      <p:cViewPr varScale="1">
        <p:scale>
          <a:sx n="112" d="100"/>
          <a:sy n="112" d="100"/>
        </p:scale>
        <p:origin x="18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07" Type="http://customschemas.google.com/relationships/presentationmetadata" Target="metadata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slide" Target="slides/slide95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59" Type="http://schemas.openxmlformats.org/officeDocument/2006/relationships/slide" Target="slides/slide52.xml"/><Relationship Id="rId103" Type="http://schemas.openxmlformats.org/officeDocument/2006/relationships/slide" Target="slides/slide96.xml"/><Relationship Id="rId108" Type="http://schemas.openxmlformats.org/officeDocument/2006/relationships/presProps" Target="presProps.xml"/><Relationship Id="rId54" Type="http://schemas.openxmlformats.org/officeDocument/2006/relationships/slide" Target="slides/slide47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91" Type="http://schemas.openxmlformats.org/officeDocument/2006/relationships/slide" Target="slides/slide84.xml"/><Relationship Id="rId96" Type="http://schemas.openxmlformats.org/officeDocument/2006/relationships/slide" Target="slides/slide8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6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slide" Target="slides/slide92.xml"/><Relationship Id="rId101" Type="http://schemas.openxmlformats.org/officeDocument/2006/relationships/slide" Target="slides/slide9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109" Type="http://schemas.openxmlformats.org/officeDocument/2006/relationships/viewProps" Target="viewProps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slide" Target="slides/slide90.xml"/><Relationship Id="rId104" Type="http://schemas.openxmlformats.org/officeDocument/2006/relationships/slide" Target="slides/slide97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110" Type="http://schemas.openxmlformats.org/officeDocument/2006/relationships/theme" Target="theme/theme1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slide" Target="slides/slide93.xml"/><Relationship Id="rId105" Type="http://schemas.openxmlformats.org/officeDocument/2006/relationships/slide" Target="slides/slide98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slide" Target="slides/slide91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8.xml"/><Relationship Id="rId46" Type="http://schemas.openxmlformats.org/officeDocument/2006/relationships/slide" Target="slides/slide39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62" Type="http://schemas.openxmlformats.org/officeDocument/2006/relationships/slide" Target="slides/slide55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1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949ACDF9-90E5-E06E-D757-4201B94FF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99172F67-4A1D-013B-5915-EEE04A71B5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020DAE1-EAF8-EB8F-052F-52ADB533AC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683457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29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D89193E-DEFA-4865-B041-97E6A9D45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5D6B2A-C71C-9C17-655E-A471853ED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E4BDBD-C2DD-63D6-14B2-73E98DF354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55751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80DEB6-6ADE-ECCE-7513-55634683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738C6CA-27CF-9AD9-95EC-8A4BCD430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AD057B3-DF68-0893-7B56-E679E46EC2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6239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72F0FC3-2C05-4AF8-022B-F0D1F9AD4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1B3C27B-520D-E037-8E37-C63F12C1BC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CE728C7-6C19-D3E9-709F-F9FEDF46FE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782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3b5ba7acdf8_0_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g3b5ba7acdf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2E12525-C95E-2ADA-4CC7-AD85893AD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0DE0C1-D16F-B19A-DB85-FD74C4EE99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6749B49-4DCB-C60A-6FCD-B28989E9B1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088209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1561F249-BF06-4907-2F69-CFF4F8E46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9009C03C-E232-707A-A6DC-3DA6EACA2F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14138E75-637D-4853-66D0-EAEE7D5E4A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802024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7B40B19-A575-F382-CF54-070A5C4D6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8C2E0C73-8459-3566-07C2-B94735648D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52BC574-5A0F-A92D-8AE1-D9E69F8B17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173499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3439015A-7471-E3BC-BC63-EBD506583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CE3D2DB-2BCA-761E-0009-0F84502109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83A37B9-FDE8-A9C4-1095-1A35F2132B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0171948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FA89FAB-B0C9-8D96-3E03-6EB6B048A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A4D924F-874A-4A56-DF74-76B455C79A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48DF38-3AF0-D2FB-35B5-06A34EED90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89935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4166CBC-21C0-D196-E08A-2F35F48E6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C8B2B1B6-119A-140C-BB4D-E7CE144338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2FA4777-3481-F2EB-E362-D0F6AC48EB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396843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C62016B-72DC-123C-67D9-41CBA0860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04C68A24-B0E3-ACF2-1335-4353DD3382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EB74756-1163-47A2-6BFC-319F122AD1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7344472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7D198E9-2F41-E2D9-726B-75C2D4C68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0AD0DE8-9E10-162A-957D-87A86C5D9A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3AD4ACE-EE0C-AAE8-209B-687AE6A13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9763344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F781BA5B-839F-3E98-5113-FB9D2F078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423901C-FFBA-6B46-5ADD-44FC0C849B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C24C471-FBC1-6797-4A3B-6507FB95C1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7670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E660CB4D-7B6A-8575-BCBE-5F328E0F4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0361614-085B-6453-78EB-F88C5AB4EB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4B62A3-ED00-3376-C08E-846F092376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66387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3b5ba7acdf8_0_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g3b5ba7acdf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1F00D57D-F129-C32C-8239-6C90A0730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2274A385-64F2-6312-F015-626EBDED15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6DF88FD4-38D3-28FA-6FF8-FF4A81D157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441328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BB81DD5-F4CD-99BB-7ED5-0489E1FE6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0BEEA4DE-B954-A082-972D-2D848F2F32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68247A8-C801-FBE2-FBC3-953EFEDD46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5494620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4DD2330-36F8-49CD-2AD5-F4198BAE9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3338A57-DFC5-3B62-CEDB-BDB5E0DB1D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3DF282A-F164-9E08-41CD-04C61B759C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854384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F559780-C4EB-3F04-8BCB-925BFE463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14C0AD9-9172-212E-9266-2260CD9C2A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B3896F7-FF3F-2101-852B-02321A8EEA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9787726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1F9E005B-81B3-F348-AA72-3B8EE0E22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9A17400E-0F20-FAC7-E35B-D92C2E2140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EA05F05-01A0-9235-D5CD-8D6071DC32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7383967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g3b5ba7acdf8_0_1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g3b5ba7acdf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g3b5ba7acdf8_0_1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g3b5ba7acdf8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66</a:t>
            </a:fld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3b6097d299e_1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g3b6097d299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g3b6097d299e_1_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g3b6097d299e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3b6097d299e_1_1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g3b6097d299e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5" name="Google Shape;85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0" name="Google Shape;860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5" name="Google Shape;865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1" name="Google Shape;871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0" name="Google Shape;890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6" name="Google Shape;89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1" name="Google Shape;90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6" name="Google Shape;906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7" name="Google Shape;907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3" name="Google Shape;91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9" name="Google Shape;919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5" name="Google Shape;92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0" name="Google Shape;930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2" name="Google Shape;942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7" name="Google Shape;947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3" name="Google Shape;953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g3b6097d299e_1_3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9" name="Google Shape;959;g3b6097d299e_1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g3b6097d299e_1_3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g3b6097d299e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73" name="Google Shape;973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4" name="Google Shape;974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0" name="Google Shape;980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7" name="Google Shape;987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3" name="Google Shape;993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p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9" name="Google Shape;999;p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p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6" name="Google Shape;1006;p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3" name="Google Shape;1013;p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0" name="Google Shape;1020;p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26;p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7" name="Google Shape;1027;p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3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3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3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3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3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3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3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7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48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60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60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3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3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3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3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3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四旬期第</a:t>
            </a:r>
            <a:r>
              <a:rPr lang="zh-TW" sz="5400" b="1" u="sng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四</a:t>
            </a: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撒慕爾紀上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那時候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上主對撒慕爾說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「你要拿起角製器皿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裝滿油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我要派你到伯利恆去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到一個名叫葉瑟的那裡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因為我已經選中他的一個兒子為王。」撒慕爾到了以後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看見厄里雅布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心裡想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站在上主面前的這個人莫非就是祂的受傅者嗎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？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但是上主對撒慕爾說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「你不要注意他高大和英俊的外表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他不是我所要遴選的人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；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因為我不像世</a:t>
            </a: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人那樣審斷人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世人看外表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我却是看人的內心。」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09F74-1683-450C-F505-17B5DF4E1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796D-68DC-D8AE-2D22-A74D2249B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10ADAE-48FB-C30E-2AA1-86C86C2FE058}"/>
              </a:ext>
            </a:extLst>
          </p:cNvPr>
          <p:cNvSpPr txBox="1"/>
          <p:nvPr/>
        </p:nvSpPr>
        <p:spPr>
          <a:xfrm>
            <a:off x="340226" y="365709"/>
            <a:ext cx="847578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葉瑟就叫他的七個兒子都到撒慕爾跟前來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撒慕爾對葉瑟說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「上主沒有選上他們當中的任何人。」並問葉瑟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「你的</a:t>
            </a: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兒子們都到了嗎</a:t>
            </a:r>
            <a:r>
              <a:rPr lang="en-US" altLang="ja-JP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?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」他回答說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2216D98F-9FBB-27DF-B448-7754BF61232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888546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7F3EA-31AB-8C7C-3952-A1EC3478B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E1C5E-DE1F-D826-DFDE-97892C2C9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9C090-62EC-55F0-7BA1-FBE12671B5AD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「還有一個最小的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正在放羊。」撒慕爾說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「快派人帶他來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他不來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我們決不入席。」葉瑟於是派人把他帶來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是一個有血色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、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眉目清秀、外貌英俊的少年。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909CE648-90BC-1D76-E165-BBFA5013E6D8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56795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 sz="72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3D97C-F729-94C8-A8AB-4DC4DD7A0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E2241-4A85-ABD1-88E3-30AA8BE56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793ED-02EE-11DD-633E-61280871A94F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上主說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「起來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給他傅油吧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就是這一位。」</a:t>
            </a:r>
            <a:endParaRPr lang="en-US" altLang="ja-JP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於是撒慕爾拿起盛着油的角製器皿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在他哥哥們面前給他傅了油。從那天起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上主的神便降臨在達味身上。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0F7618B-197F-AB07-9F52-747D23D63BEB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163632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12"/>
          <p:cNvSpPr txBox="1"/>
          <p:nvPr/>
        </p:nvSpPr>
        <p:spPr>
          <a:xfrm>
            <a:off x="220825" y="2681250"/>
            <a:ext cx="8799900" cy="11304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6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答</a:t>
            </a:r>
            <a:r>
              <a:rPr lang="zh-TW" sz="6800" b="1">
                <a:solidFill>
                  <a:srgbClr val="FF0000"/>
                </a:solidFill>
              </a:rPr>
              <a:t>: 上主是我的牧者,</a:t>
            </a:r>
            <a:endParaRPr sz="6800" b="1">
              <a:solidFill>
                <a:srgbClr val="FF0000"/>
              </a:solidFill>
            </a:endParaRPr>
          </a:p>
          <a:p>
            <a:pPr marL="29845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6800" b="1">
                <a:solidFill>
                  <a:srgbClr val="FF0000"/>
                </a:solidFill>
              </a:rPr>
              <a:t>我實在一無所缺。</a:t>
            </a:r>
            <a:endParaRPr sz="6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407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聖保祿宗徒致厄弗所人書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弟兄們：你們原來在黑暗中生活，可是現在成為主的信徒，就在光明中生活了，因此你們的生活該像光明的兒女；良善、正義和真理就是光明所結的果實；你們要知道辨認甚麼是天主所喜歡的事；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r>
              <a:rPr lang="en-US" altLang="zh-TW" sz="4800" b="1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lvl="0" algn="ctr">
              <a:buClr>
                <a:srgbClr val="002060"/>
              </a:buClr>
              <a:buSzPts val="7200"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不要參與別人在黑暗中所做的那些無益的事，反而要加以揭發。他們暗地裡所做的事，就是連提到它，也是可恥的。無論甚麼事，一經公開，便在光照之下而真相大白了；因為，凡顯露出來的，就是光；</a:t>
            </a:r>
            <a:endParaRPr lang="zh-TW" altLang="en-US" sz="48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59F37F72-98A9-B1D5-8D5A-B92CD96B9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FAEFF60D-6173-29BC-73D5-64D60B8CF2EE}"/>
              </a:ext>
            </a:extLst>
          </p:cNvPr>
          <p:cNvSpPr txBox="1"/>
          <p:nvPr/>
        </p:nvSpPr>
        <p:spPr>
          <a:xfrm>
            <a:off x="396150" y="152245"/>
            <a:ext cx="8351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r>
              <a:rPr lang="en-US" altLang="zh-TW" sz="4800" b="1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lvl="0" algn="ctr">
              <a:buClr>
                <a:srgbClr val="002060"/>
              </a:buClr>
              <a:buSzPts val="7200"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所以說：「你這睡眠的人，醒來吧！從死者中起來罷！基督要光照你！」</a:t>
            </a:r>
            <a:endParaRPr lang="zh-TW" altLang="en-US" sz="48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FAE3EA2F-2282-06AF-249D-269DC4565F83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179062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基督,</a:t>
            </a:r>
            <a:r>
              <a:rPr lang="zh-TW" sz="8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世界之光</a:t>
            </a: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</a:t>
            </a: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禰</a:t>
            </a:r>
            <a:r>
              <a:rPr lang="zh-TW" sz="8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!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134712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altLang="en-US" sz="6000" b="1" dirty="0">
                <a:sym typeface="DFKai-SB"/>
              </a:rPr>
              <a:t>願主與你們同在</a:t>
            </a:r>
            <a:endParaRPr sz="6000" b="1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1" dirty="0">
                <a:sym typeface="DFKai-SB"/>
              </a:rPr>
              <a:t>恭讀聖若望福音</a:t>
            </a:r>
            <a:endParaRPr sz="6000" b="1" dirty="0">
              <a:ea typeface="DFKai-SB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3b5ba7acdf8_0_1"/>
          <p:cNvSpPr txBox="1">
            <a:spLocks noGrp="1"/>
          </p:cNvSpPr>
          <p:nvPr>
            <p:ph type="title"/>
          </p:nvPr>
        </p:nvSpPr>
        <p:spPr>
          <a:xfrm>
            <a:off x="644787" y="-1223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/>
          </a:p>
        </p:txBody>
      </p:sp>
      <p:sp>
        <p:nvSpPr>
          <p:cNvPr id="590" name="Google Shape;590;g3b5ba7acdf8_0_1"/>
          <p:cNvSpPr txBox="1">
            <a:spLocks noGrp="1"/>
          </p:cNvSpPr>
          <p:nvPr>
            <p:ph type="body" idx="1"/>
          </p:nvPr>
        </p:nvSpPr>
        <p:spPr>
          <a:xfrm>
            <a:off x="465300" y="1268425"/>
            <a:ext cx="85779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/>
          </a:p>
          <a:p>
            <a:pPr marL="0" marR="0" lvl="0" indent="-38100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AutoNum type="arabicPeriod"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我主天主，我舉心向祢，在祢聖懷中，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全心信賴祢。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591" name="Google Shape;591;g3b5ba7acdf8_0_1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回歸父家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那時候，耶穌離開聖殿，在路上看見了一個生來的瞎子。門徒便問祂：「老師，是誰犯了罪？是他，還是他父母，竟使他生來雙目失明呢？」耶穌答道：「不是他，也不是他的父母犯了罪，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而是天主要在瞎子身上顯示祂的作為。趁着白天，我們該作那派遣我來者的工作；一到黑夜，就不能工作了。我還在世上的時候，就是世界的光。」說了這話，耶穌就吐唾沫在地上，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37BFAF3-828C-74FA-E420-F4BCC29E0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6724770-466A-AD95-60B8-AAA02D59241A}"/>
              </a:ext>
            </a:extLst>
          </p:cNvPr>
          <p:cNvSpPr/>
          <p:nvPr/>
        </p:nvSpPr>
        <p:spPr>
          <a:xfrm>
            <a:off x="326231" y="279480"/>
            <a:ext cx="8491500" cy="5670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用唾沫和了些泥，抹在瞎子的眼上，對他說：「到西羅亞水池裏去洗洗罷！」──西羅亞是「奉差遣」的意思──他就去洗了；回來的時候，就能看見了。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120B3D5-5406-A03B-BA88-7020C96ED98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19392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DBC6428-6C51-0904-14BF-C7BCA0B6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87D60C-D5DD-1EBA-C1CE-EDA056FDF578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於是，鄰居們和經常見他討飯的人都說：「這不是那個一向坐在這裏討飯的人嗎？」有的說：「就是他」；有的說：「不，是一個很像他的人。」那瞎子却說：「就是我。」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393719-AE75-1B89-F73E-1E9BC9D1D2F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652312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C38B0143-4630-575A-BD5A-DFD87AAFE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DD0B1D0-09B4-DDD6-6F1E-A6B13BCC3A87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他們問他說：「你的眼睛是怎樣開的呢？」他答覆說：「一個名叫耶穌的，和了些泥，抹在我的眼上，對我說：</a:t>
            </a:r>
            <a:r>
              <a:rPr lang="en-US" altLang="zh-TW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『</a:t>
            </a: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到西羅亞水池去洗洗罷</a:t>
            </a:r>
            <a:r>
              <a:rPr lang="en-US" altLang="zh-TW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』</a:t>
            </a: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；我去洗了，就能看見了。」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9347C1C2-C46E-10C0-5DE5-74E37AE8E1B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261582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7DFB81B-5C24-1EA9-9040-62BC0A400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3C04A2FF-DAA2-CF37-AD9E-7C421C2A092E}"/>
              </a:ext>
            </a:extLst>
          </p:cNvPr>
          <p:cNvSpPr/>
          <p:nvPr/>
        </p:nvSpPr>
        <p:spPr>
          <a:xfrm>
            <a:off x="326231" y="279480"/>
            <a:ext cx="8491500" cy="5670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他們又問：「那個人在哪裏呢？」他說：「我不知道。」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於是他們就把先前瞎眼的這個人，領到法利塞人那裏。耶穌和泥開他眼睛的那一天，正是安息日。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D7A2CD17-55B9-61EC-2C1F-98B59720BC7D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451201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583F7C7E-1708-7813-1F2C-0B04C5675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03031C7-D667-B879-A3AA-8A2DA4581616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於是法利塞人又查問他怎樣看得見的。那個人就說：「祂把泥抹在我的眼上，我洗了，就看見了。」有些法利塞人說：「做這事的人不可能是從天主那裏來的，因為祂不遵守安息日的誡律。」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0D5C4428-451E-600F-1F2A-E0D41ED8E2E0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8684610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0F6B2A9-7D8D-A81C-24C3-D15B7EB57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1CB1530-D527-ACF9-18F5-0A9617F87FFC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另有些人却說：「一個罪人怎能行這樣的奇蹟呢？」他們彼此便發生了爭執。於是，他們又問瞎子說：「關於那開了你眼睛的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人，你說什麼呢？」瞎子說：「祂是一位先知。」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0E9554F-4554-1E85-3081-638A66B554CC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6800397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1A61985-67D6-2446-A365-C0238DAAD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24C6B853-B009-2A8F-5CB8-8DF27A6858F8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可是，猶太人不肯相信他原先是瞎子、而現在却能看見，就叫了他的父母來，問他們說：「這是你們的兒子嗎？你們說他是生下來就瞎的嗎？那麼現在又怎麼會看得見呢？」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A06D60A-D1B5-A5C3-98E2-73AEA36B338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8124770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B6B39D3-0C33-6930-CCA9-2AE90BB22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FFE7C26-CF12-FC84-E99F-4F881ACFADAD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他的父母回答說：「我們知道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他是我們的兒子，也知道他生下來就是瞎眼的。至於現在他怎麼會看得見，我們就不知道了；是誰開了他的眼睛，我們也不知道。他已經長大成人，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412714E8-38C2-D224-7182-6F590E7BE9E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915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b5ba7acdf8_0_7"/>
          <p:cNvSpPr txBox="1">
            <a:spLocks noGrp="1"/>
          </p:cNvSpPr>
          <p:nvPr>
            <p:ph type="title"/>
          </p:nvPr>
        </p:nvSpPr>
        <p:spPr>
          <a:xfrm>
            <a:off x="628612" y="-999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/>
          </a:p>
        </p:txBody>
      </p:sp>
      <p:sp>
        <p:nvSpPr>
          <p:cNvPr id="597" name="Google Shape;597;g3b5ba7acdf8_0_7"/>
          <p:cNvSpPr txBox="1">
            <a:spLocks noGrp="1"/>
          </p:cNvSpPr>
          <p:nvPr>
            <p:ph type="body" idx="1"/>
          </p:nvPr>
        </p:nvSpPr>
        <p:spPr>
          <a:xfrm>
            <a:off x="215862" y="1268437"/>
            <a:ext cx="87123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 sz="6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我主矜憐，請迴目垂視，憐懷我憂苦，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赦免我重罪。</a:t>
            </a:r>
            <a:endParaRPr/>
          </a:p>
        </p:txBody>
      </p:sp>
      <p:sp>
        <p:nvSpPr>
          <p:cNvPr id="598" name="Google Shape;598;g3b5ba7acdf8_0_7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回歸父家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63ED5757-3751-37D9-47E2-B9417AF3C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9FDCF869-AD42-9A12-9ED0-8E1316B7089F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你們去問他罷！讓他自己說明好了。」他的父母因為怕猶太人，才這樣說的。因為猶太人早已商妥：誰若是承認耶穌是默西亞，就把他趕出會堂去。所以他的父母才說：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6D7E7B2-7642-F60A-3C74-DDA5ADFDB21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827353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11E1639-F744-BBF6-A0C7-5E431896B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2D9A113-A8B0-2C7A-06C6-C449CE05D17A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「他已經長大成人，你們去問他罷！」於是法利塞人再把那先前瞎眼的人叫過來，對他說：「歸光榮於天主罷！我們知道耶穌是個罪人。」那人回答說：「祂是不是罪人，我不知道；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8DC44DB-BA40-18E8-834D-571FCED61E4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40082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BFCC134-005E-4E21-F4E9-409C05BD5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7E7683A-0E50-22E4-19A4-721ADDC040D4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我只知道一件事：我本來是個瞎子，現在我能看見了。」他們又問他：「祂給你作了什麼？祂是怎樣開了你的眼睛呢？」他回答說：「我已經告訴過你們了，你們不聽；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5F39475-C71D-F9A3-7E01-A9772A169EB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8838286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B583441-43FE-2141-903A-600449A1E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BAC1A03-3085-C600-B15F-09FE7D4BA2BA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為什麼現在又要聽呢？莫非你們也願意做祂的門徒嗎？」他們辱罵他說：「你去作祂的門徒好了！我們是梅瑟的門徒。我們知道：天主曾給梅瑟說過話；至於這個人，我們根本不知道祂是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45EF37B-BE6A-E8F2-6631-C8432F7DAF4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7626182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71487D9-0DD4-2CD3-B555-06862B78D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8031EF3-26F3-15C3-0D1F-EF152ECF89A5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從哪裡來的。」那人回答說：「這真是奇怪！你們竟不知道祂是從哪裡來的，祂却開了我的眼睛。我們都曉得天主不會俯聽罪人的祈求，只垂聽那恭敬天主、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承行祂旨意的人。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BE499E5-DE63-BFCB-AED5-2A7EE29E4F7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121786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702AF04-3B54-D6F0-8361-401C3C081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C5551B13-BEE3-184A-8AA7-D57C24A966B6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自古以來，從沒有聽過，有人治好了生來的瞎子。這個人若不是從天主那裏來的，祂必然什麼也不能作。」他們就辱罵他說：「你這完全生長在罪孽之中的人，竟敢來教訓我們嗎</a:t>
            </a:r>
            <a:r>
              <a:rPr lang="en-US" altLang="zh-TW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?</a:t>
            </a: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5D536FC-8A1B-E924-C6BC-0F47B501E63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942018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F14049C2-1B03-F0E9-A7C6-6AFF41A47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04371ED-080B-4643-D44F-4A616994ED3E}"/>
              </a:ext>
            </a:extLst>
          </p:cNvPr>
          <p:cNvSpPr/>
          <p:nvPr/>
        </p:nvSpPr>
        <p:spPr>
          <a:xfrm>
            <a:off x="326231" y="279480"/>
            <a:ext cx="8491500" cy="5670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就把他趕出去了。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耶穌聽說他們把他趕出來了，以後遇見他，就對他說：「你相信人子嗎？」那個人回答說：「主，人子是誰？好使我去信祂呢？」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71A9456-7E8E-D605-00AC-FC32BC8A3233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17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1594287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43FB8EC-F4A5-5070-E197-269A0569A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C31127DD-F8B6-D0BD-DAC0-976D867124A8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耶穌對他說：「你已經見到了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祂，現在跟你講話的就是祂。」他便說：「主啊，我信！」就連忙跪下朝拜了耶穌。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於是耶穌說：「我到這世上來，是為了審判：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509B6CB-D435-A24C-7CF6-35E6448DA3E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18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5768761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30C241F-8100-37D2-FFB9-66B9E294F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C8DC8125-1474-D41B-1C00-033DD43956DF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使瞎眼的能夠看見；那能看見的，</a:t>
            </a:r>
            <a:endParaRPr lang="en-US" altLang="zh-TW" sz="46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反而成了瞎眼的。」和耶穌在一起的幾個法利塞人，聽了這話，就說：「難道我們也是瞎眼的嗎？」耶穌回答說：「如果你們是瞎眼的，就沒有罪了；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99C1F0E-D8DF-0310-0392-8E42AEDB9358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19</a:t>
            </a:r>
            <a:r>
              <a:rPr lang="zh-TW" altLang="en-US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0827648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72758A6-371A-5BB6-0FB8-E151D1A02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5B3652AF-18CD-0CFE-1990-FC6A7F5AA408}"/>
              </a:ext>
            </a:extLst>
          </p:cNvPr>
          <p:cNvSpPr/>
          <p:nvPr/>
        </p:nvSpPr>
        <p:spPr>
          <a:xfrm>
            <a:off x="326231" y="279480"/>
            <a:ext cx="8491500" cy="3901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但現在你們自稱是看得見的，所以你們還是有罪的。」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CC8AA0F-7587-2208-C5D0-63A5613FBED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856089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3b5ba7acdf8_0_13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/>
          </a:p>
        </p:txBody>
      </p:sp>
      <p:sp>
        <p:nvSpPr>
          <p:cNvPr id="604" name="Google Shape;604;g3b5ba7acdf8_0_13"/>
          <p:cNvSpPr txBox="1">
            <a:spLocks noGrp="1"/>
          </p:cNvSpPr>
          <p:nvPr>
            <p:ph type="body" idx="1"/>
          </p:nvPr>
        </p:nvSpPr>
        <p:spPr>
          <a:xfrm>
            <a:off x="198437" y="1052512"/>
            <a:ext cx="87123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 sz="6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我心我靈，深深渴慕祢，祈轉目垂顧，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俯允我呼籲。</a:t>
            </a:r>
            <a:endParaRPr/>
          </a:p>
        </p:txBody>
      </p:sp>
      <p:sp>
        <p:nvSpPr>
          <p:cNvPr id="605" name="Google Shape;605;g3b5ba7acdf8_0_13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回歸父家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3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3b5ba7acdf8_0_19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/>
          </a:p>
        </p:txBody>
      </p:sp>
      <p:sp>
        <p:nvSpPr>
          <p:cNvPr id="611" name="Google Shape;611;g3b5ba7acdf8_0_19"/>
          <p:cNvSpPr txBox="1">
            <a:spLocks noGrp="1"/>
          </p:cNvSpPr>
          <p:nvPr>
            <p:ph type="body" idx="1"/>
          </p:nvPr>
        </p:nvSpPr>
        <p:spPr>
          <a:xfrm>
            <a:off x="198437" y="765175"/>
            <a:ext cx="8712300" cy="52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 我要歌詠，我心要歡欣，我一生歲月，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充盈主寵恩。</a:t>
            </a:r>
            <a:br>
              <a:rPr lang="zh-TW" sz="5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612" name="Google Shape;612;g3b5ba7acdf8_0_19"/>
          <p:cNvSpPr txBox="1"/>
          <p:nvPr/>
        </p:nvSpPr>
        <p:spPr>
          <a:xfrm>
            <a:off x="5297487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回歸父家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4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56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60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6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8" name="Google Shape;828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0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 sz="9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g3b6097d299e_1_0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/>
          </a:p>
        </p:txBody>
      </p:sp>
      <p:sp>
        <p:nvSpPr>
          <p:cNvPr id="837" name="Google Shape;837;g3b6097d299e_1_0"/>
          <p:cNvSpPr txBox="1">
            <a:spLocks noGrp="1"/>
          </p:cNvSpPr>
          <p:nvPr>
            <p:ph type="body" idx="1"/>
          </p:nvPr>
        </p:nvSpPr>
        <p:spPr>
          <a:xfrm>
            <a:off x="250825" y="836612"/>
            <a:ext cx="86598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717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父，我把自己交付在祢手中，請祢隨意處置吧！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717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不論祢作什麼，我都感謝祢，我預備接受一切，只讓祢的旨意，在我身上實現，也在一切受造物上實現。</a:t>
            </a:r>
            <a:endParaRPr/>
          </a:p>
        </p:txBody>
      </p:sp>
      <p:sp>
        <p:nvSpPr>
          <p:cNvPr id="838" name="Google Shape;838;g3b6097d299e_1_0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祢是我的父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3b6097d299e_1_6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/>
          </a:p>
        </p:txBody>
      </p:sp>
      <p:sp>
        <p:nvSpPr>
          <p:cNvPr id="844" name="Google Shape;844;g3b6097d299e_1_6"/>
          <p:cNvSpPr txBox="1">
            <a:spLocks noGrp="1"/>
          </p:cNvSpPr>
          <p:nvPr>
            <p:ph type="body" idx="1"/>
          </p:nvPr>
        </p:nvSpPr>
        <p:spPr>
          <a:xfrm>
            <a:off x="198437" y="836612"/>
            <a:ext cx="87123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主，</a:t>
            </a:r>
            <a:endParaRPr/>
          </a:p>
          <a:p>
            <a:pPr marL="0" marR="0" lvl="0" indent="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我不願其他的任何事了，我把我的生命</a:t>
            </a:r>
            <a:endParaRPr/>
          </a:p>
          <a:p>
            <a:pPr marL="0" marR="0" lvl="0" indent="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交付在祢手中，</a:t>
            </a:r>
            <a:endParaRPr/>
          </a:p>
          <a:p>
            <a:pPr marL="0" marR="0" lvl="0" indent="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我以全心之愛</a:t>
            </a:r>
            <a:endParaRPr/>
          </a:p>
          <a:p>
            <a:pPr marL="0" marR="0" lvl="0" indent="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把它奉獻給祢。　</a:t>
            </a:r>
            <a:endParaRPr/>
          </a:p>
          <a:p>
            <a:pPr marL="0" marR="0" lvl="0" indent="717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845" name="Google Shape;845;g3b6097d299e_1_6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祢是我的父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g3b6097d299e_1_12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/>
          </a:p>
        </p:txBody>
      </p:sp>
      <p:sp>
        <p:nvSpPr>
          <p:cNvPr id="851" name="Google Shape;851;g3b6097d299e_1_12"/>
          <p:cNvSpPr txBox="1">
            <a:spLocks noGrp="1"/>
          </p:cNvSpPr>
          <p:nvPr>
            <p:ph type="body" idx="1"/>
          </p:nvPr>
        </p:nvSpPr>
        <p:spPr>
          <a:xfrm>
            <a:off x="198437" y="836612"/>
            <a:ext cx="87123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717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父，因為我愛祢，所以我需要把我自己給祢，以無限的信任，毫無保留的把我自己交於祢手中。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717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因為祢是我的父，因為祢是我的父。</a:t>
            </a:r>
            <a:endParaRPr/>
          </a:p>
          <a:p>
            <a:pPr marL="0" marR="0" lvl="0" indent="717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852" name="Google Shape;852;g3b6097d299e_1_12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祢是我的父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68" name="Google Shape;868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4" name="Google Shape;874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5" name="Google Shape;875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1" name="Google Shape;881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93" name="Google Shape;893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Google Shape;898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10" name="Google Shape;910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6" name="Google Shape;916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2" name="Google Shape;922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3" name="Google Shape;933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4" name="Google Shape;934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9" name="Google Shape;949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0" name="Google Shape;950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956" name="Google Shape;956;g3aaa50201ad_0_0"/>
          <p:cNvSpPr txBox="1">
            <a:spLocks noGrp="1"/>
          </p:cNvSpPr>
          <p:nvPr>
            <p:ph type="title" idx="4294967295"/>
          </p:nvPr>
        </p:nvSpPr>
        <p:spPr>
          <a:xfrm>
            <a:off x="381000" y="2575213"/>
            <a:ext cx="845185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主叫我看見</a:t>
            </a:r>
            <a:endParaRPr sz="72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g3b6097d299e_1_30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主叫我看見</a:t>
            </a:r>
            <a:endParaRPr/>
          </a:p>
        </p:txBody>
      </p:sp>
      <p:sp>
        <p:nvSpPr>
          <p:cNvPr id="962" name="Google Shape;962;g3b6097d299e_1_30"/>
          <p:cNvSpPr txBox="1">
            <a:spLocks noGrp="1"/>
          </p:cNvSpPr>
          <p:nvPr>
            <p:ph type="body" idx="1"/>
          </p:nvPr>
        </p:nvSpPr>
        <p:spPr>
          <a:xfrm>
            <a:off x="539750" y="836612"/>
            <a:ext cx="80646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AutoNum type="arabicPeriod"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耶穌達味子，可憐我，主叫我看見。耶穌說：你看見，你的信德救了你。一起跟隨基督，</a:t>
            </a:r>
            <a:endParaRPr/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光榮於天主。</a:t>
            </a:r>
            <a:endParaRPr sz="6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143000" marR="0" lvl="0" indent="-11430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b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  <a:p>
            <a:pPr marL="1143000" marR="0" lvl="0" indent="-11430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光榮天主萬福本源，權能仁愛的。光榮耶穌，讓我看見，叫我跟隨祂。聖神感化我們，榮主無窮世。</a:t>
            </a:r>
            <a:endParaRPr/>
          </a:p>
        </p:txBody>
      </p:sp>
      <p:sp>
        <p:nvSpPr>
          <p:cNvPr id="963" name="Google Shape;963;g3b6097d299e_1_30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主叫我看見 1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g3b6097d299e_1_36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主叫我看見</a:t>
            </a:r>
            <a:endParaRPr/>
          </a:p>
        </p:txBody>
      </p:sp>
      <p:sp>
        <p:nvSpPr>
          <p:cNvPr id="969" name="Google Shape;969;g3b6097d299e_1_36"/>
          <p:cNvSpPr txBox="1">
            <a:spLocks noGrp="1"/>
          </p:cNvSpPr>
          <p:nvPr>
            <p:ph type="body" idx="1"/>
          </p:nvPr>
        </p:nvSpPr>
        <p:spPr>
          <a:xfrm>
            <a:off x="539750" y="836612"/>
            <a:ext cx="80646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光榮天主萬福本源，權能仁愛的。光榮耶穌，讓我看見，叫我跟隨祂。聖神感化我們，榮主無窮世。</a:t>
            </a:r>
            <a:endParaRPr/>
          </a:p>
        </p:txBody>
      </p:sp>
      <p:sp>
        <p:nvSpPr>
          <p:cNvPr id="970" name="Google Shape;970;g3b6097d299e_1_36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主叫我看見 2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77" name="Google Shape;977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3" name="Google Shape;983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4" name="Google Shape;984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0" name="Google Shape;990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6" name="Google Shape;996;g3aaa5f67095_0_96"/>
          <p:cNvSpPr txBox="1">
            <a:spLocks noGrp="1"/>
          </p:cNvSpPr>
          <p:nvPr>
            <p:ph type="title"/>
          </p:nvPr>
        </p:nvSpPr>
        <p:spPr>
          <a:xfrm>
            <a:off x="374650" y="3023438"/>
            <a:ext cx="841375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72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p165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2" name="Google Shape;1002;p165"/>
          <p:cNvSpPr txBox="1">
            <a:spLocks noGrp="1"/>
          </p:cNvSpPr>
          <p:nvPr>
            <p:ph type="body" idx="1"/>
          </p:nvPr>
        </p:nvSpPr>
        <p:spPr>
          <a:xfrm>
            <a:off x="179388" y="72072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1.我已漂流，遠離天父，現在要歸家；長年奔走罪惡道路，主，我今歸家。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3" name="Google Shape;1003;p165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1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p166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9" name="Google Shape;1009;p166"/>
          <p:cNvSpPr txBox="1">
            <a:spLocks noGrp="1"/>
          </p:cNvSpPr>
          <p:nvPr>
            <p:ph type="body" idx="1"/>
          </p:nvPr>
        </p:nvSpPr>
        <p:spPr>
          <a:xfrm>
            <a:off x="179388" y="76517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2.</a:t>
            </a: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往昔寶貴，光陰枉費，現在要歸家；我已懊悔，傷心流淚，主，我今歸家。</a:t>
            </a: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/>
          </a:p>
        </p:txBody>
      </p:sp>
      <p:sp>
        <p:nvSpPr>
          <p:cNvPr id="1010" name="Google Shape;1010;p166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2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167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6" name="Google Shape;1016;p167"/>
          <p:cNvSpPr txBox="1">
            <a:spLocks noGrp="1"/>
          </p:cNvSpPr>
          <p:nvPr>
            <p:ph type="body" idx="1"/>
          </p:nvPr>
        </p:nvSpPr>
        <p:spPr>
          <a:xfrm>
            <a:off x="179388" y="76517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3.</a:t>
            </a: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犯罪流蕩，我深厭倦，現在要歸家；投靠主愛，相信主言，主，我今歸家。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7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3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168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23" name="Google Shape;1023;p168"/>
          <p:cNvSpPr txBox="1">
            <a:spLocks noGrp="1"/>
          </p:cNvSpPr>
          <p:nvPr>
            <p:ph type="body" idx="1"/>
          </p:nvPr>
        </p:nvSpPr>
        <p:spPr>
          <a:xfrm>
            <a:off x="179388" y="76517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4.我心憂苦，我靈悽愴，現在要歸家；啓我盼望，加我力量，主，我今歸家。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/>
          </a:p>
        </p:txBody>
      </p:sp>
      <p:sp>
        <p:nvSpPr>
          <p:cNvPr id="1024" name="Google Shape;1024;p168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4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69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0" name="Google Shape;1030;p169"/>
          <p:cNvSpPr txBox="1">
            <a:spLocks noGrp="1"/>
          </p:cNvSpPr>
          <p:nvPr>
            <p:ph type="body" idx="1"/>
          </p:nvPr>
        </p:nvSpPr>
        <p:spPr>
          <a:xfrm>
            <a:off x="179388" y="76517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5.既知救主，受死為我，現在要歸家；惟此是我希望靠託，主，我今歸家。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1" name="Google Shape;1031;p169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5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3961</Words>
  <Application>Microsoft Macintosh PowerPoint</Application>
  <PresentationFormat>On-screen Show (4:3)</PresentationFormat>
  <Paragraphs>436</Paragraphs>
  <Slides>98</Slides>
  <Notes>93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98</vt:i4>
      </vt:variant>
    </vt:vector>
  </HeadingPairs>
  <TitlesOfParts>
    <vt:vector size="113" baseType="lpstr">
      <vt:lpstr>DFKai-SB</vt:lpstr>
      <vt:lpstr>Microsoft JhengHei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回歸父家</vt:lpstr>
      <vt:lpstr>回歸父家</vt:lpstr>
      <vt:lpstr>回歸父家</vt:lpstr>
      <vt:lpstr>回歸父家</vt:lpstr>
      <vt:lpstr>回歸父家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  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祢是我的父</vt:lpstr>
      <vt:lpstr>祢是我的父</vt:lpstr>
      <vt:lpstr>祢是我的父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主叫我看見</vt:lpstr>
      <vt:lpstr>主叫我看見</vt:lpstr>
      <vt:lpstr>主叫我看見</vt:lpstr>
      <vt:lpstr>PowerPoint Presentation</vt:lpstr>
      <vt:lpstr>PowerPoint Presentation</vt:lpstr>
      <vt:lpstr>PowerPoint Presentation</vt:lpstr>
      <vt:lpstr>歸家吧</vt:lpstr>
      <vt:lpstr>歸家吧</vt:lpstr>
      <vt:lpstr>歸家吧</vt:lpstr>
      <vt:lpstr>歸家吧</vt:lpstr>
      <vt:lpstr>歸家吧</vt:lpstr>
      <vt:lpstr>歸家吧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5</cp:revision>
  <dcterms:created xsi:type="dcterms:W3CDTF">2011-12-14T12:22:07Z</dcterms:created>
  <dcterms:modified xsi:type="dcterms:W3CDTF">2026-03-13T05:52:38Z</dcterms:modified>
</cp:coreProperties>
</file>