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1" r:id="rId1"/>
    <p:sldMasterId id="2147483732" r:id="rId2"/>
    <p:sldMasterId id="2147483733" r:id="rId3"/>
    <p:sldMasterId id="2147483734" r:id="rId4"/>
    <p:sldMasterId id="2147483735" r:id="rId5"/>
    <p:sldMasterId id="2147483736" r:id="rId6"/>
    <p:sldMasterId id="2147483737" r:id="rId7"/>
  </p:sldMasterIdLst>
  <p:notesMasterIdLst>
    <p:notesMasterId r:id="rId8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345" r:id="rId23"/>
    <p:sldId id="347" r:id="rId24"/>
    <p:sldId id="359" r:id="rId25"/>
    <p:sldId id="360" r:id="rId26"/>
    <p:sldId id="274" r:id="rId27"/>
    <p:sldId id="275" r:id="rId28"/>
    <p:sldId id="349" r:id="rId29"/>
    <p:sldId id="361" r:id="rId30"/>
    <p:sldId id="362" r:id="rId31"/>
    <p:sldId id="444" r:id="rId32"/>
    <p:sldId id="279" r:id="rId33"/>
    <p:sldId id="280" r:id="rId34"/>
    <p:sldId id="445" r:id="rId35"/>
    <p:sldId id="353" r:id="rId36"/>
    <p:sldId id="354" r:id="rId37"/>
    <p:sldId id="381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446" r:id="rId52"/>
    <p:sldId id="402" r:id="rId53"/>
    <p:sldId id="403" r:id="rId54"/>
    <p:sldId id="404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1"/>
  </p:normalViewPr>
  <p:slideViewPr>
    <p:cSldViewPr snapToGrid="0">
      <p:cViewPr varScale="1">
        <p:scale>
          <a:sx n="114" d="100"/>
          <a:sy n="114" d="100"/>
        </p:scale>
        <p:origin x="175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presProps" Target="presProp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4" name="Google Shape;6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b9ccda7c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1" name="Google Shape;641;g3b9ccda7c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b9ccda7c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b9ccda7c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g3b9ccda7c7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b9ccda7c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b9ccda7c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g3b9ccda7c7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1" name="Google Shape;6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5" name="Google Shape;6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>
          <a:extLst>
            <a:ext uri="{FF2B5EF4-FFF2-40B4-BE49-F238E27FC236}">
              <a16:creationId xmlns:a16="http://schemas.microsoft.com/office/drawing/2014/main" id="{1008C2CA-7C06-47BB-FBD9-3D6F917A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>
            <a:extLst>
              <a:ext uri="{FF2B5EF4-FFF2-40B4-BE49-F238E27FC236}">
                <a16:creationId xmlns:a16="http://schemas.microsoft.com/office/drawing/2014/main" id="{4C1FF6AE-FCE6-5184-E5FF-DBF9913FB1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>
            <a:extLst>
              <a:ext uri="{FF2B5EF4-FFF2-40B4-BE49-F238E27FC236}">
                <a16:creationId xmlns:a16="http://schemas.microsoft.com/office/drawing/2014/main" id="{7CCE0EB5-8189-39DF-A218-061BD02B0D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573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1143BF97-9E80-1079-FB2E-CB5E2901B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C208A914-48D7-9597-EFCA-DE5FB113B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F9FB8A2B-3B0C-0283-E646-CC9703A25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4787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B9861CBC-2D27-60F6-F0C2-179ADCDCE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309E2241-7524-8EEC-378F-CBA882B571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9288E60C-6505-692C-82C2-3AA8654F40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8068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F60A4AE1-7036-0B5C-9273-084421F52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D2E55F0A-DB25-AB0B-3FFE-FEC3CF39A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3985F671-0866-EAD3-ABD1-9FCC96E72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812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C02F02CA-257C-7F86-E493-A2016C95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53163AD8-A53D-8408-2BC0-3063E17632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7ECABE58-D481-BDD9-E4CE-5BCFF21DD6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3452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DAEB0E23-DAD6-FEF0-26E0-7D18D73A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57E31DAB-FD8D-18EE-FDB4-7A8FD613F8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B81B2271-9CF4-6679-549B-85C17270A6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8090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6" name="Google Shape;7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c355e421c6_0_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3c355e421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1" name="Google Shape;7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6" name="Google Shape;7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2" name="Google Shape;7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7" name="Google Shape;7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2" name="Google Shape;7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7" name="Google Shape;7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4" name="Google Shape;7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9" name="Google Shape;7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9" name="Google Shape;7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c355e421c6_0_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3c355e421c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5" name="Google Shape;80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0" name="Google Shape;8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>
          <a:extLst>
            <a:ext uri="{FF2B5EF4-FFF2-40B4-BE49-F238E27FC236}">
              <a16:creationId xmlns:a16="http://schemas.microsoft.com/office/drawing/2014/main" id="{7EADAE19-08E4-10CB-5E2D-08BCF62D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6:notes">
            <a:extLst>
              <a:ext uri="{FF2B5EF4-FFF2-40B4-BE49-F238E27FC236}">
                <a16:creationId xmlns:a16="http://schemas.microsoft.com/office/drawing/2014/main" id="{C13634B1-BF4A-96EC-051F-DB36DCAC40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156:notes">
            <a:extLst>
              <a:ext uri="{FF2B5EF4-FFF2-40B4-BE49-F238E27FC236}">
                <a16:creationId xmlns:a16="http://schemas.microsoft.com/office/drawing/2014/main" id="{ED004209-F552-3D7B-519A-3953DE858B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18027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>
          <a:extLst>
            <a:ext uri="{FF2B5EF4-FFF2-40B4-BE49-F238E27FC236}">
              <a16:creationId xmlns:a16="http://schemas.microsoft.com/office/drawing/2014/main" id="{91012961-585A-57B9-2D05-8164BFFF1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6:notes">
            <a:extLst>
              <a:ext uri="{FF2B5EF4-FFF2-40B4-BE49-F238E27FC236}">
                <a16:creationId xmlns:a16="http://schemas.microsoft.com/office/drawing/2014/main" id="{C06B1832-1D72-AA44-5D7B-1D5E5658EF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156:notes">
            <a:extLst>
              <a:ext uri="{FF2B5EF4-FFF2-40B4-BE49-F238E27FC236}">
                <a16:creationId xmlns:a16="http://schemas.microsoft.com/office/drawing/2014/main" id="{6121D73F-49F8-2A1C-BCA7-4E6930E8B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39636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>
          <a:extLst>
            <a:ext uri="{FF2B5EF4-FFF2-40B4-BE49-F238E27FC236}">
              <a16:creationId xmlns:a16="http://schemas.microsoft.com/office/drawing/2014/main" id="{89CE2459-FBA4-F44F-8A27-699B3B3DB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6:notes">
            <a:extLst>
              <a:ext uri="{FF2B5EF4-FFF2-40B4-BE49-F238E27FC236}">
                <a16:creationId xmlns:a16="http://schemas.microsoft.com/office/drawing/2014/main" id="{A1F6DCC7-9115-4C01-CEAC-718B1911E5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156:notes">
            <a:extLst>
              <a:ext uri="{FF2B5EF4-FFF2-40B4-BE49-F238E27FC236}">
                <a16:creationId xmlns:a16="http://schemas.microsoft.com/office/drawing/2014/main" id="{E553F9CD-B57C-3A9A-56EF-3736DA57AE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73604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b0d598f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g3b0d598f3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1" name="Google Shape;831;g3b0d598f3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49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c317b8799e_0_17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g3c317b8799e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3c317b8799e_0_177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g3c317b8799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c317b8799e_0_18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g3c317b8799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0" name="Google Shape;86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5" name="Google Shape;86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0" name="Google Shape;87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6" name="Google Shape;87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3" name="Google Shape;88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0" name="Google Shape;89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1" name="Google Shape;90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6" name="Google Shape;90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1" name="Google Shape;91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2" name="Google Shape;91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8" name="Google Shape;6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8" name="Google Shape;91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4" name="Google Shape;92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0" name="Google Shape;93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5" name="Google Shape;93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2" name="Google Shape;94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7" name="Google Shape;94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2" name="Google Shape;95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aaa5020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8" name="Google Shape;958;g3aaa5020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3c355e421c6_0_2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g3c355e421c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3c355e421c6_0_3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g3c355e421c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3" name="Google Shape;6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8" name="Google Shape;97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9" name="Google Shape;97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5" name="Google Shape;98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2" name="Google Shape;99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3aaa5f6709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8" name="Google Shape;998;g3aaa5f6709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c355e421c6_0_4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g3c355e421c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c355e421c6_0_5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g3c355e421c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c355e421c6_0_6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g3c355e421c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3c355e421c6_0_6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3c355e421c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3" name="Google Shape;6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15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3" name="Google Shape;343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49" name="Google Shape;349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50" name="Google Shape;350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6" name="Google Shape;356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7" name="Google Shape;357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3" name="Google Shape;373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9" name="Google Shape;379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5" name="Google Shape;385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0" name="Google Shape;390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6" name="Google Shape;396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29" name="Google Shape;429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5" name="Google Shape;435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6" name="Google Shape;436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2" name="Google Shape;442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3" name="Google Shape;443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4" name="Google Shape;444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0" name="Google Shape;470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6" name="Google Shape;476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7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1" name="Google Shape;481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兩項物件" type="txAndTwoObj">
  <p:cSld name="TEXT_AND_TWO_OBJECTS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7" name="Google Shape;487;p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8" name="Google Shape;488;p78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9" name="Google Shape;489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3" name="Google Shape;523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4" name="Google Shape;524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0" name="Google Shape;530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1" name="Google Shape;531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2" name="Google Shape;532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3" name="Google Shape;533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4" name="Google Shape;544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5" name="Google Shape;54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2" name="Google Shape;55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9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73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tile tx="0" ty="0" sx="100000" sy="100000" flip="none" algn="tl"/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8" name="Google Shape;408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9" name="Google Shape;409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6" name="Google Shape;496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7" name="Google Shape;497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1"/>
          <p:cNvSpPr txBox="1"/>
          <p:nvPr/>
        </p:nvSpPr>
        <p:spPr>
          <a:xfrm>
            <a:off x="106363" y="1999929"/>
            <a:ext cx="9037500" cy="2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禮儀年甲年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1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復活期第四</a:t>
            </a:r>
            <a:r>
              <a:rPr lang="zh-TW" sz="5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主日彌撒</a:t>
            </a:r>
            <a:endParaRPr sz="5400" b="1" i="0" u="sng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72" name="Google Shape;572;p91"/>
          <p:cNvSpPr txBox="1"/>
          <p:nvPr/>
        </p:nvSpPr>
        <p:spPr>
          <a:xfrm>
            <a:off x="733475" y="4652975"/>
            <a:ext cx="7903200" cy="15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請關掉手機或轉至振動位置,</a:t>
            </a:r>
            <a:endParaRPr sz="4400" b="0" i="0" u="none" strike="noStrike" cap="non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 準備好心靈，彌撒即將開始。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91"/>
          <p:cNvSpPr txBox="1"/>
          <p:nvPr/>
        </p:nvSpPr>
        <p:spPr>
          <a:xfrm>
            <a:off x="7527925" y="496888"/>
            <a:ext cx="930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91"/>
          <p:cNvSpPr txBox="1"/>
          <p:nvPr/>
        </p:nvSpPr>
        <p:spPr>
          <a:xfrm>
            <a:off x="395288" y="333375"/>
            <a:ext cx="8318500" cy="1200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E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今   日   彌   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0"/>
          <p:cNvSpPr txBox="1"/>
          <p:nvPr/>
        </p:nvSpPr>
        <p:spPr>
          <a:xfrm>
            <a:off x="395288" y="333375"/>
            <a:ext cx="8382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願全能的天主垂憐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我們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赦免我們的罪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使我們得到永生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00"/>
          <p:cNvSpPr/>
          <p:nvPr/>
        </p:nvSpPr>
        <p:spPr>
          <a:xfrm>
            <a:off x="552450" y="5753100"/>
            <a:ext cx="6378575" cy="105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 們。 </a:t>
            </a:r>
            <a:endParaRPr sz="6000" b="1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01"/>
          <p:cNvSpPr txBox="1"/>
          <p:nvPr/>
        </p:nvSpPr>
        <p:spPr>
          <a:xfrm>
            <a:off x="1447800" y="115888"/>
            <a:ext cx="7391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01"/>
          <p:cNvSpPr txBox="1"/>
          <p:nvPr/>
        </p:nvSpPr>
        <p:spPr>
          <a:xfrm>
            <a:off x="3492500" y="6354763"/>
            <a:ext cx="1841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01"/>
          <p:cNvSpPr txBox="1"/>
          <p:nvPr/>
        </p:nvSpPr>
        <p:spPr>
          <a:xfrm>
            <a:off x="7792279" y="6278362"/>
            <a:ext cx="135172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2"/>
          <p:cNvSpPr txBox="1"/>
          <p:nvPr/>
        </p:nvSpPr>
        <p:spPr>
          <a:xfrm>
            <a:off x="1447800" y="115888"/>
            <a:ext cx="7391400" cy="6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02"/>
          <p:cNvSpPr txBox="1"/>
          <p:nvPr/>
        </p:nvSpPr>
        <p:spPr>
          <a:xfrm>
            <a:off x="3492500" y="6354763"/>
            <a:ext cx="18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02"/>
          <p:cNvSpPr txBox="1"/>
          <p:nvPr/>
        </p:nvSpPr>
        <p:spPr>
          <a:xfrm>
            <a:off x="7792279" y="6278362"/>
            <a:ext cx="135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5"/>
          <p:cNvSpPr txBox="1"/>
          <p:nvPr/>
        </p:nvSpPr>
        <p:spPr>
          <a:xfrm>
            <a:off x="179388" y="28575"/>
            <a:ext cx="8496300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集     禱     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5"/>
          <p:cNvSpPr txBox="1"/>
          <p:nvPr/>
        </p:nvSpPr>
        <p:spPr>
          <a:xfrm>
            <a:off x="323850" y="1104901"/>
            <a:ext cx="8351838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………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祂和祢及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永生永王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"/>
          <p:cNvSpPr txBox="1">
            <a:spLocks noGrp="1"/>
          </p:cNvSpPr>
          <p:nvPr>
            <p:ph type="title" idx="4294967295"/>
          </p:nvPr>
        </p:nvSpPr>
        <p:spPr>
          <a:xfrm>
            <a:off x="477081" y="188640"/>
            <a:ext cx="8169275" cy="135917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/>
              </a:rPr>
              <a:t>聖   道   禮   儀</a:t>
            </a:r>
            <a:endParaRPr sz="7200" b="1">
              <a:solidFill>
                <a:srgbClr val="E8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2" name="Google Shape;572;p10"/>
          <p:cNvSpPr txBox="1"/>
          <p:nvPr/>
        </p:nvSpPr>
        <p:spPr>
          <a:xfrm>
            <a:off x="539750" y="2548491"/>
            <a:ext cx="8064600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一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宗徒大事錄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981B-F6D2-9CCF-E628-983F3B0A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66C5-CC0F-D4EF-4A82-93F868C8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C232-980B-2343-9A56-A350725E20B1}"/>
              </a:ext>
            </a:extLst>
          </p:cNvPr>
          <p:cNvSpPr txBox="1"/>
          <p:nvPr/>
        </p:nvSpPr>
        <p:spPr>
          <a:xfrm>
            <a:off x="334108" y="9136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五旬節那天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伯鐸和十一位宗徒站起來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高聲對群眾說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「以色列全家應該確切知道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你們所釘死的這位耶穌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天主已經立祂為王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立為默西亞了。」</a:t>
            </a: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他們聽見了這些話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覺得刺心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就對伯鐸和其他宗徒說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:</a:t>
            </a: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0D4C7009-A6BE-DBFE-F76A-79CB7B7A4454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0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F709C-B49E-F41E-9C2B-637030BF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4F59-369E-CF6E-4A15-0BA2541F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D13B5-7FAE-4D5C-40FE-09E49017AD9D}"/>
              </a:ext>
            </a:extLst>
          </p:cNvPr>
          <p:cNvSpPr txBox="1"/>
          <p:nvPr/>
        </p:nvSpPr>
        <p:spPr>
          <a:xfrm>
            <a:off x="334108" y="9735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「諸位仁兄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!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我們該作什麼呢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?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」伯鐸告訴他們說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「你們悔改罷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!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每一個人都要因耶穌基督的名受洗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使你們的罪得到赦免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你們還要領受聖神的恩惠。因為這恩許是為了你們和你們的兒女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以及一切在遠方的人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111D3D04-1EBC-36D4-B3BA-0606E73D8931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8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DC3D-64A2-222A-1D53-EC712D81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965-C3EB-FE59-B590-45CC6B3B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63EF5-9CD7-0D11-3ED6-FE827AA96BE8}"/>
              </a:ext>
            </a:extLst>
          </p:cNvPr>
          <p:cNvSpPr txBox="1"/>
          <p:nvPr/>
        </p:nvSpPr>
        <p:spPr>
          <a:xfrm>
            <a:off x="334108" y="9735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就是我們的上主天主所召叫的人。」他還說了很多別的話來作見證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並勸勉他們說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「你們要拯救自己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遠離這邪惡的世代。」許多人接受了他的話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就都受了洗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;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那一天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信徒增加了大約三千人。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3A64A517-6953-D41E-F642-6C28DFE6E23D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9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2"/>
          <p:cNvSpPr/>
          <p:nvPr/>
        </p:nvSpPr>
        <p:spPr>
          <a:xfrm>
            <a:off x="1368530" y="2215187"/>
            <a:ext cx="6172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92"/>
          <p:cNvSpPr txBox="1"/>
          <p:nvPr/>
        </p:nvSpPr>
        <p:spPr>
          <a:xfrm>
            <a:off x="7482775" y="6310075"/>
            <a:ext cx="11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1" name="Google Shape;581;p92"/>
          <p:cNvSpPr/>
          <p:nvPr/>
        </p:nvSpPr>
        <p:spPr>
          <a:xfrm>
            <a:off x="504000" y="690573"/>
            <a:ext cx="813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進  堂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2" name="Google Shape;582;p92"/>
          <p:cNvSpPr txBox="1">
            <a:spLocks noGrp="1"/>
          </p:cNvSpPr>
          <p:nvPr>
            <p:ph type="title" idx="4294967295"/>
          </p:nvPr>
        </p:nvSpPr>
        <p:spPr>
          <a:xfrm>
            <a:off x="457200" y="2480137"/>
            <a:ext cx="8182812" cy="146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復活頌</a:t>
            </a:r>
            <a:endParaRPr sz="7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4" name="Google Shape;584;p9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9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0"/>
          <p:cNvSpPr txBox="1"/>
          <p:nvPr/>
        </p:nvSpPr>
        <p:spPr>
          <a:xfrm>
            <a:off x="220819" y="2681248"/>
            <a:ext cx="8496300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sz="7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0" marR="0" lvl="0" indent="-160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sz="7200" b="1">
                <a:solidFill>
                  <a:srgbClr val="FF0000"/>
                </a:solidFill>
              </a:rPr>
              <a:t>上主是我的牧者，我實在一無所缺</a:t>
            </a:r>
            <a:endParaRPr sz="7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>
          <a:extLst>
            <a:ext uri="{FF2B5EF4-FFF2-40B4-BE49-F238E27FC236}">
              <a16:creationId xmlns:a16="http://schemas.microsoft.com/office/drawing/2014/main" id="{FC39AC89-9627-1022-342B-A1BFAA098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">
            <a:extLst>
              <a:ext uri="{FF2B5EF4-FFF2-40B4-BE49-F238E27FC236}">
                <a16:creationId xmlns:a16="http://schemas.microsoft.com/office/drawing/2014/main" id="{E0382DFD-73E6-7078-272F-86BA16133CB1}"/>
              </a:ext>
            </a:extLst>
          </p:cNvPr>
          <p:cNvSpPr txBox="1"/>
          <p:nvPr/>
        </p:nvSpPr>
        <p:spPr>
          <a:xfrm>
            <a:off x="165489" y="1614212"/>
            <a:ext cx="8813022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 聖伯鐸前書 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6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197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01A7A2F-04AC-B862-C444-713ABF435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D0787229-18A0-460B-B0EC-CE9399F24910}"/>
              </a:ext>
            </a:extLst>
          </p:cNvPr>
          <p:cNvSpPr txBox="1"/>
          <p:nvPr/>
        </p:nvSpPr>
        <p:spPr>
          <a:xfrm>
            <a:off x="396150" y="192001"/>
            <a:ext cx="8351700" cy="57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弟兄們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你們如果因行善而受苦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還能堅心忍耐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這樣才能討天主歡心。你們原是為此而蒙召的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因為基督也為你們忍受了痛苦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給你們留下了榜樣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使你們追隨祂的足跡。</a:t>
            </a:r>
            <a:endParaRPr lang="zh-TW" altLang="en-US"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C63858E2-44EE-3460-898D-924E2C631636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1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B7392208-CB01-61D4-0406-6277010F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D83A7A9D-86E9-653E-8150-DA70E78E7554}"/>
              </a:ext>
            </a:extLst>
          </p:cNvPr>
          <p:cNvSpPr txBox="1"/>
          <p:nvPr/>
        </p:nvSpPr>
        <p:spPr>
          <a:xfrm>
            <a:off x="396150" y="192001"/>
            <a:ext cx="8351700" cy="650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「祂平生從沒有犯過罪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從來沒有說過欺騙人的話」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祂受辱罵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從不還口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祂受虐待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也不報復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只把自己交付給那公義的審判者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祂身懸十字架上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親自承擔了我們的罪過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使我們終止罪惡的生活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而度正義的生活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19D54F3A-8288-5A96-C2D0-EBD4C5F1E63E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9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ECB2BF3-4C18-3417-22BA-208E9CE3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32C65A88-B33C-F2D3-2163-1EE5048E50F3}"/>
              </a:ext>
            </a:extLst>
          </p:cNvPr>
          <p:cNvSpPr txBox="1"/>
          <p:nvPr/>
        </p:nvSpPr>
        <p:spPr>
          <a:xfrm>
            <a:off x="396150" y="192001"/>
            <a:ext cx="8351700" cy="510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你們是因祂的創傷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才獲得痊癒。你們從前好像迷途的羊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現在却被領回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到了你們的靈牧和監督面前。</a:t>
            </a: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9BC95AEF-73EA-5A6E-2263-CAF808FC91E4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78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14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5"/>
          <p:cNvSpPr/>
          <p:nvPr/>
        </p:nvSpPr>
        <p:spPr>
          <a:xfrm>
            <a:off x="393739" y="908720"/>
            <a:ext cx="8351837" cy="37861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福  音  前  歡  呼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8000"/>
              <a:buFont typeface="DFKai-SB"/>
              <a:buNone/>
            </a:pPr>
            <a:r>
              <a:rPr lang="zh-TW" sz="8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阿肋路亞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6"/>
          <p:cNvSpPr/>
          <p:nvPr/>
        </p:nvSpPr>
        <p:spPr>
          <a:xfrm>
            <a:off x="313614" y="256084"/>
            <a:ext cx="8491500" cy="597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福     音</a:t>
            </a:r>
            <a:endParaRPr sz="6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 dirty="0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主禮：恭讀</a:t>
            </a:r>
            <a:r>
              <a:rPr lang="zh-TW" altLang="en-US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聖若望福音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全體：主願光榮歸於祢</a:t>
            </a:r>
            <a:endParaRPr sz="6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/>
          <p:cNvSpPr/>
          <p:nvPr/>
        </p:nvSpPr>
        <p:spPr>
          <a:xfrm>
            <a:off x="326231" y="180090"/>
            <a:ext cx="8491500" cy="6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那時候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耶穌說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「我實實在在告訴你們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凡不從門進入羊棧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而從別處爬進去的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就是賊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是強盜。從門進去的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才是羊的牧人。看門的給他開門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羊聽他的聲音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他按名字呼喚自己的羊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領他們出來。他把羊放出來以後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就走在羊的前面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羊也跟隨他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A642FC03-147E-EAD2-A3A4-0883E4D80D0A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3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復活頌</a:t>
            </a:r>
            <a:endParaRPr/>
          </a:p>
        </p:txBody>
      </p:sp>
      <p:sp>
        <p:nvSpPr>
          <p:cNvPr id="590" name="Google Shape;590;p93"/>
          <p:cNvSpPr txBox="1">
            <a:spLocks noGrp="1"/>
          </p:cNvSpPr>
          <p:nvPr>
            <p:ph type="body" idx="1"/>
          </p:nvPr>
        </p:nvSpPr>
        <p:spPr>
          <a:xfrm>
            <a:off x="466725" y="838200"/>
            <a:ext cx="8642400" cy="56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普世大地同歡唱；</a:t>
            </a:r>
            <a:endParaRPr sz="6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天主慈愛，救援保障，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逾越羔羊苦杯嚐；</a:t>
            </a:r>
            <a:endParaRPr sz="6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身懸十架，世罪代償，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死而復生永為王；</a:t>
            </a:r>
            <a:endParaRPr/>
          </a:p>
        </p:txBody>
      </p:sp>
      <p:sp>
        <p:nvSpPr>
          <p:cNvPr id="591" name="Google Shape;591;p93"/>
          <p:cNvSpPr txBox="1"/>
          <p:nvPr/>
        </p:nvSpPr>
        <p:spPr>
          <a:xfrm>
            <a:off x="5076825" y="6381750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復活頌 1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BD22DF5D-B572-F22A-F96F-6DBB12BE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82BDCD62-DAD7-18AD-F7C9-B5BCBD54E434}"/>
              </a:ext>
            </a:extLst>
          </p:cNvPr>
          <p:cNvSpPr/>
          <p:nvPr/>
        </p:nvSpPr>
        <p:spPr>
          <a:xfrm>
            <a:off x="326231" y="279480"/>
            <a:ext cx="8491500" cy="6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因為認得他的聲音。羊決不跟隨陌生人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反而逃避他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因為羊不認得陌生人的聲音。」耶穌給他們講了這個比喻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他們却不明白祂所說的是什麼意思。</a:t>
            </a: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於是耶穌又對他們說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「我實實在在告訴你們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我就是羊的門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凡在我以前來</a:t>
            </a: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的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都是賊和強盜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endParaRPr lang="zh-TW" altLang="en-US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E79F086C-8F43-D4E5-8E79-C26CF43118D4}"/>
              </a:ext>
            </a:extLst>
          </p:cNvPr>
          <p:cNvSpPr txBox="1"/>
          <p:nvPr/>
        </p:nvSpPr>
        <p:spPr>
          <a:xfrm>
            <a:off x="5902200" y="6473483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63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9595F01A-9504-24F6-C4DA-EA2F6AB64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F8A96FD7-C165-F12C-6597-DD97C2AC602B}"/>
              </a:ext>
            </a:extLst>
          </p:cNvPr>
          <p:cNvSpPr/>
          <p:nvPr/>
        </p:nvSpPr>
        <p:spPr>
          <a:xfrm>
            <a:off x="326231" y="279480"/>
            <a:ext cx="8491500" cy="505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羊沒有聽從他們。我就是門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誰若經過我進來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必定得救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可以進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可以出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也可以找到草場。盜賊進來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無非是為偷竊、殺害、毀滅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我來的目的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却是為使他們獲得生命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而且獲得更豐富的生命。」</a:t>
            </a:r>
            <a:endParaRPr lang="en-US" altLang="zh-TW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C42503A8-EECF-9061-E243-F8616BF2A7E6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64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1"/>
          <p:cNvSpPr/>
          <p:nvPr/>
        </p:nvSpPr>
        <p:spPr>
          <a:xfrm>
            <a:off x="34925" y="1412875"/>
            <a:ext cx="9039501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—基督的福音—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我們讚美祢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2"/>
          <p:cNvSpPr txBox="1"/>
          <p:nvPr/>
        </p:nvSpPr>
        <p:spPr>
          <a:xfrm>
            <a:off x="1476375" y="2060575"/>
            <a:ext cx="6048375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MingLiu"/>
              <a:buNone/>
            </a:pPr>
            <a:r>
              <a:rPr lang="zh-TW" sz="8800" b="1" i="0" u="none" strike="noStrike" cap="none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講   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3"/>
          <p:cNvSpPr txBox="1"/>
          <p:nvPr/>
        </p:nvSpPr>
        <p:spPr>
          <a:xfrm>
            <a:off x="468313" y="1773238"/>
            <a:ext cx="8424862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天地萬物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無論有形無形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都是祂所創造的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23"/>
          <p:cNvSpPr txBox="1">
            <a:spLocks noGrp="1"/>
          </p:cNvSpPr>
          <p:nvPr>
            <p:ph type="title" idx="4294967295"/>
          </p:nvPr>
        </p:nvSpPr>
        <p:spPr>
          <a:xfrm>
            <a:off x="539750" y="274638"/>
            <a:ext cx="8135938" cy="12096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信    經</a:t>
            </a:r>
            <a:r>
              <a:rPr lang="zh-TW" sz="6600" b="1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            </a:t>
            </a:r>
            <a:r>
              <a:rPr lang="zh-TW" sz="5400" b="1">
                <a:solidFill>
                  <a:srgbClr val="FF0000"/>
                </a:solidFill>
              </a:rPr>
              <a:t>　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24"/>
          <p:cNvSpPr txBox="1"/>
          <p:nvPr/>
        </p:nvSpPr>
        <p:spPr>
          <a:xfrm>
            <a:off x="1025456" y="476250"/>
            <a:ext cx="5688012" cy="605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我信唯一的主、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耶穌基督，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天主的獨生子。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祂在萬世之前，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由聖父所生。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25"/>
          <p:cNvSpPr txBox="1"/>
          <p:nvPr/>
        </p:nvSpPr>
        <p:spPr>
          <a:xfrm>
            <a:off x="755650" y="1274763"/>
            <a:ext cx="8064500" cy="36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祂是出自天主的天主，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出自光明的光明，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出自真天主的真天主。</a:t>
            </a:r>
            <a:endParaRPr sz="62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26"/>
          <p:cNvSpPr/>
          <p:nvPr/>
        </p:nvSpPr>
        <p:spPr>
          <a:xfrm>
            <a:off x="539750" y="920750"/>
            <a:ext cx="835342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祂是聖父所生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而非聖父所造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與聖父同性同體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萬物是藉著祂而造成的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27"/>
          <p:cNvSpPr/>
          <p:nvPr/>
        </p:nvSpPr>
        <p:spPr>
          <a:xfrm>
            <a:off x="538575" y="188925"/>
            <a:ext cx="80967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祂為了我們人類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並為了我們的得救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從天降下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80" name="Google Shape;780;p127"/>
          <p:cNvSpPr/>
          <p:nvPr/>
        </p:nvSpPr>
        <p:spPr>
          <a:xfrm>
            <a:off x="2751138" y="3606800"/>
            <a:ext cx="34766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DFKai-SB"/>
              <a:buNone/>
            </a:pP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鞠 躬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1" name="Google Shape;781;p127"/>
          <p:cNvSpPr/>
          <p:nvPr/>
        </p:nvSpPr>
        <p:spPr>
          <a:xfrm>
            <a:off x="34925" y="4289425"/>
            <a:ext cx="8929688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祂因聖神由童貞瑪利亞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取得肉軀，而成為人</a:t>
            </a: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endParaRPr sz="6000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28"/>
          <p:cNvSpPr txBox="1"/>
          <p:nvPr/>
        </p:nvSpPr>
        <p:spPr>
          <a:xfrm>
            <a:off x="233375" y="404825"/>
            <a:ext cx="87432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祂在般雀比拉多執政時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為我們被釘在十字架上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受難而被埋葬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祂正如聖經所載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第三日復活了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復活頌</a:t>
            </a:r>
            <a:endParaRPr/>
          </a:p>
        </p:txBody>
      </p:sp>
      <p:sp>
        <p:nvSpPr>
          <p:cNvPr id="597" name="Google Shape;597;p94"/>
          <p:cNvSpPr txBox="1">
            <a:spLocks noGrp="1"/>
          </p:cNvSpPr>
          <p:nvPr>
            <p:ph type="body" idx="1"/>
          </p:nvPr>
        </p:nvSpPr>
        <p:spPr>
          <a:xfrm>
            <a:off x="488950" y="1123950"/>
            <a:ext cx="86409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永生救主，生命之光，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萬眾感恩齊頌揚。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b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598" name="Google Shape;598;p94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復活頌 2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29"/>
          <p:cNvSpPr txBox="1"/>
          <p:nvPr/>
        </p:nvSpPr>
        <p:spPr>
          <a:xfrm>
            <a:off x="410334" y="436493"/>
            <a:ext cx="7200900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祂升了天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坐在聖父的右邊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祂還要光榮地降來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審判生者死者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祂的神國萬世無疆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30"/>
          <p:cNvSpPr txBox="1"/>
          <p:nvPr/>
        </p:nvSpPr>
        <p:spPr>
          <a:xfrm>
            <a:off x="556849" y="98309"/>
            <a:ext cx="7989000" cy="66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我信聖神，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祂是主及賦予生命者，由聖父聖子所共發。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祂和聖父聖子，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同受欽崇，同享光榮。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祂曾藉先知們發言。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31"/>
          <p:cNvSpPr txBox="1"/>
          <p:nvPr/>
        </p:nvSpPr>
        <p:spPr>
          <a:xfrm>
            <a:off x="539750" y="549275"/>
            <a:ext cx="89281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至聖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從宗徒傳下來的教會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02" name="Google Shape;802;p131"/>
          <p:cNvSpPr/>
          <p:nvPr/>
        </p:nvSpPr>
        <p:spPr>
          <a:xfrm>
            <a:off x="611188" y="3281363"/>
            <a:ext cx="842486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我承認赦罪的聖洗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只有一個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2"/>
          <p:cNvSpPr/>
          <p:nvPr/>
        </p:nvSpPr>
        <p:spPr>
          <a:xfrm>
            <a:off x="675931" y="1027181"/>
            <a:ext cx="6985000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我期待死人的復活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及來世的生命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33"/>
          <p:cNvSpPr txBox="1"/>
          <p:nvPr/>
        </p:nvSpPr>
        <p:spPr>
          <a:xfrm>
            <a:off x="468313" y="692150"/>
            <a:ext cx="80645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</a:t>
            </a:r>
            <a:r>
              <a:rPr lang="zh-TW" sz="85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信  友  禱  詞</a:t>
            </a: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imes New Roman"/>
              <a:buNone/>
            </a:pP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領：我們同聲祈禱</a:t>
            </a:r>
            <a:endParaRPr sz="6600" b="1" i="0" u="none" strike="noStrike" cap="none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全體：求主俯聽我們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6"/>
          <p:cNvSpPr/>
          <p:nvPr/>
        </p:nvSpPr>
        <p:spPr>
          <a:xfrm>
            <a:off x="103031" y="103032"/>
            <a:ext cx="8944378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紀念聖方濟八百週年禱文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lang="en-US" altLang="zh-TW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聖方濟，我們的弟兄，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八百年前你以平安的心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迎向「死亡姊妹」，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求你為我們轉求上主。</a:t>
            </a:r>
          </a:p>
        </p:txBody>
      </p:sp>
      <p:sp>
        <p:nvSpPr>
          <p:cNvPr id="4" name="Google Shape;852;p159">
            <a:extLst>
              <a:ext uri="{FF2B5EF4-FFF2-40B4-BE49-F238E27FC236}">
                <a16:creationId xmlns:a16="http://schemas.microsoft.com/office/drawing/2014/main" id="{EA8AC261-61CA-F9A2-8D6F-E70C541FDE50}"/>
              </a:ext>
            </a:extLst>
          </p:cNvPr>
          <p:cNvSpPr txBox="1"/>
          <p:nvPr/>
        </p:nvSpPr>
        <p:spPr>
          <a:xfrm>
            <a:off x="5867400" y="6308725"/>
            <a:ext cx="30257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3300"/>
              </a:buClr>
              <a:buSzPts val="2000"/>
            </a:pPr>
            <a:r>
              <a:rPr lang="zh-CN" altLang="en-US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</a:t>
            </a:r>
            <a:r>
              <a:rPr lang="en-US" altLang="zh-TW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1 of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endParaRPr sz="1800" b="0" i="0" u="none" strike="noStrike" cap="none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>
          <a:extLst>
            <a:ext uri="{FF2B5EF4-FFF2-40B4-BE49-F238E27FC236}">
              <a16:creationId xmlns:a16="http://schemas.microsoft.com/office/drawing/2014/main" id="{5E19904F-DADB-4716-0439-F96D9B70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6">
            <a:extLst>
              <a:ext uri="{FF2B5EF4-FFF2-40B4-BE49-F238E27FC236}">
                <a16:creationId xmlns:a16="http://schemas.microsoft.com/office/drawing/2014/main" id="{D28F4C48-1BA4-B828-BB4A-4015468E0A10}"/>
              </a:ext>
            </a:extLst>
          </p:cNvPr>
          <p:cNvSpPr/>
          <p:nvPr/>
        </p:nvSpPr>
        <p:spPr>
          <a:xfrm>
            <a:off x="103031" y="103032"/>
            <a:ext cx="8944378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紀念聖方濟八百週年禱文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lang="en-US" altLang="zh-TW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在十字苦像前，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你認出了真正的平安。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請教導我們在基督內 ，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找到一切和好的泉源。</a:t>
            </a:r>
          </a:p>
        </p:txBody>
      </p:sp>
      <p:sp>
        <p:nvSpPr>
          <p:cNvPr id="2" name="Google Shape;852;p159">
            <a:extLst>
              <a:ext uri="{FF2B5EF4-FFF2-40B4-BE49-F238E27FC236}">
                <a16:creationId xmlns:a16="http://schemas.microsoft.com/office/drawing/2014/main" id="{F776C18B-82BC-26D9-A517-01EE09128856}"/>
              </a:ext>
            </a:extLst>
          </p:cNvPr>
          <p:cNvSpPr txBox="1"/>
          <p:nvPr/>
        </p:nvSpPr>
        <p:spPr>
          <a:xfrm>
            <a:off x="5867400" y="6308725"/>
            <a:ext cx="30257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3300"/>
              </a:buClr>
              <a:buSzPts val="2000"/>
            </a:pPr>
            <a:r>
              <a:rPr lang="zh-CN" altLang="en-US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</a:t>
            </a:r>
            <a:r>
              <a:rPr lang="en-US" altLang="zh-TW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2</a:t>
            </a:r>
            <a:r>
              <a:rPr 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of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endParaRPr sz="1800" b="0" i="0" u="none" strike="noStrike" cap="none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520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>
          <a:extLst>
            <a:ext uri="{FF2B5EF4-FFF2-40B4-BE49-F238E27FC236}">
              <a16:creationId xmlns:a16="http://schemas.microsoft.com/office/drawing/2014/main" id="{A3AE1320-B162-F0E5-9DD1-A11E2D38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6">
            <a:extLst>
              <a:ext uri="{FF2B5EF4-FFF2-40B4-BE49-F238E27FC236}">
                <a16:creationId xmlns:a16="http://schemas.microsoft.com/office/drawing/2014/main" id="{DD2FD84A-C58D-B4EA-A034-6834FFFE4C77}"/>
              </a:ext>
            </a:extLst>
          </p:cNvPr>
          <p:cNvSpPr/>
          <p:nvPr/>
        </p:nvSpPr>
        <p:spPr>
          <a:xfrm>
            <a:off x="103031" y="103032"/>
            <a:ext cx="8944378" cy="630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紀念聖方濟八百週年禱文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lang="en-US" altLang="zh-TW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你曾手無寸鐵  ，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跨越戰爭與誤解。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求你賜給我們勇氣，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在世界築起疆界之處建立橋樑。</a:t>
            </a:r>
          </a:p>
        </p:txBody>
      </p:sp>
      <p:sp>
        <p:nvSpPr>
          <p:cNvPr id="2" name="Google Shape;852;p159">
            <a:extLst>
              <a:ext uri="{FF2B5EF4-FFF2-40B4-BE49-F238E27FC236}">
                <a16:creationId xmlns:a16="http://schemas.microsoft.com/office/drawing/2014/main" id="{6868D32F-BA95-48D8-544B-4E5C2D157B45}"/>
              </a:ext>
            </a:extLst>
          </p:cNvPr>
          <p:cNvSpPr txBox="1"/>
          <p:nvPr/>
        </p:nvSpPr>
        <p:spPr>
          <a:xfrm>
            <a:off x="5867400" y="6308725"/>
            <a:ext cx="30257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3300"/>
              </a:buClr>
              <a:buSzPts val="2000"/>
            </a:pPr>
            <a:r>
              <a:rPr lang="zh-CN" altLang="en-US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</a:t>
            </a:r>
            <a:r>
              <a:rPr lang="en-US" altLang="zh-TW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3</a:t>
            </a:r>
            <a:r>
              <a:rPr 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of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endParaRPr sz="1800" b="0" i="0" u="none" strike="noStrike" cap="none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461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>
          <a:extLst>
            <a:ext uri="{FF2B5EF4-FFF2-40B4-BE49-F238E27FC236}">
              <a16:creationId xmlns:a16="http://schemas.microsoft.com/office/drawing/2014/main" id="{AF9384C7-7F94-745B-0716-198563B6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6">
            <a:extLst>
              <a:ext uri="{FF2B5EF4-FFF2-40B4-BE49-F238E27FC236}">
                <a16:creationId xmlns:a16="http://schemas.microsoft.com/office/drawing/2014/main" id="{0439406E-7B03-AE45-03F9-B4E20CA7D0FF}"/>
              </a:ext>
            </a:extLst>
          </p:cNvPr>
          <p:cNvSpPr/>
          <p:nvPr/>
        </p:nvSpPr>
        <p:spPr>
          <a:xfrm>
            <a:off x="-122420" y="103032"/>
            <a:ext cx="9388839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紀念聖方濟八百週年禱文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lang="en-US" altLang="zh-TW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在充滿衝突與分裂的時代，  </a:t>
            </a: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願我們成為締造和平的人，  </a:t>
            </a: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以生命見證  ，</a:t>
            </a: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基督所賜的平安。</a:t>
            </a: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阿們</a:t>
            </a:r>
          </a:p>
        </p:txBody>
      </p:sp>
      <p:sp>
        <p:nvSpPr>
          <p:cNvPr id="2" name="Google Shape;852;p159">
            <a:extLst>
              <a:ext uri="{FF2B5EF4-FFF2-40B4-BE49-F238E27FC236}">
                <a16:creationId xmlns:a16="http://schemas.microsoft.com/office/drawing/2014/main" id="{E6ADDDAC-7295-B00A-F7E2-32B34417A9BF}"/>
              </a:ext>
            </a:extLst>
          </p:cNvPr>
          <p:cNvSpPr txBox="1"/>
          <p:nvPr/>
        </p:nvSpPr>
        <p:spPr>
          <a:xfrm>
            <a:off x="5867400" y="6308725"/>
            <a:ext cx="30257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3300"/>
              </a:buClr>
              <a:buSzPts val="2000"/>
            </a:pPr>
            <a:r>
              <a:rPr lang="zh-CN" altLang="en-US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</a:t>
            </a:r>
            <a:r>
              <a:rPr lang="en-US" altLang="zh-TW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r>
              <a:rPr 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of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endParaRPr sz="1800" b="0" i="0" u="none" strike="noStrike" cap="none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109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37"/>
          <p:cNvSpPr txBox="1"/>
          <p:nvPr/>
        </p:nvSpPr>
        <p:spPr>
          <a:xfrm>
            <a:off x="858631" y="4207605"/>
            <a:ext cx="7454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37"/>
          <p:cNvSpPr txBox="1">
            <a:spLocks noGrp="1"/>
          </p:cNvSpPr>
          <p:nvPr>
            <p:ph type="title" idx="4294967295"/>
          </p:nvPr>
        </p:nvSpPr>
        <p:spPr>
          <a:xfrm>
            <a:off x="413475" y="345752"/>
            <a:ext cx="84963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C"/>
                </a:solidFill>
                <a:latin typeface="PMingLiu-ExtB"/>
                <a:ea typeface="PMingLiu-ExtB"/>
                <a:cs typeface="PMingLiu-ExtB"/>
                <a:sym typeface="PMingLiu-ExtB"/>
              </a:rPr>
              <a:t>聖   祭   禮   儀   </a:t>
            </a:r>
            <a:endParaRPr sz="7200" b="1">
              <a:solidFill>
                <a:srgbClr val="E80000"/>
              </a:solidFill>
              <a:latin typeface="PMingLiu-ExtB"/>
              <a:ea typeface="PMingLiu-ExtB"/>
              <a:cs typeface="PMingLiu-ExtB"/>
              <a:sym typeface="PMingLiu-ExtB"/>
            </a:endParaRPr>
          </a:p>
        </p:txBody>
      </p:sp>
      <p:sp>
        <p:nvSpPr>
          <p:cNvPr id="835" name="Google Shape;835;p137"/>
          <p:cNvSpPr/>
          <p:nvPr/>
        </p:nvSpPr>
        <p:spPr>
          <a:xfrm>
            <a:off x="2566050" y="2990656"/>
            <a:ext cx="40119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奉  獻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36" name="Google Shape;836;p137"/>
          <p:cNvSpPr txBox="1">
            <a:spLocks noGrp="1"/>
          </p:cNvSpPr>
          <p:nvPr>
            <p:ph type="title" idx="4294967295"/>
          </p:nvPr>
        </p:nvSpPr>
        <p:spPr>
          <a:xfrm>
            <a:off x="628662" y="3981738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祢是我的父</a:t>
            </a:r>
            <a:endParaRPr sz="6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5"/>
          <p:cNvSpPr txBox="1">
            <a:spLocks noGrp="1"/>
          </p:cNvSpPr>
          <p:nvPr>
            <p:ph type="title" idx="4294967295"/>
          </p:nvPr>
        </p:nvSpPr>
        <p:spPr>
          <a:xfrm>
            <a:off x="498475" y="265113"/>
            <a:ext cx="8105775" cy="11477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致     候     詞</a:t>
            </a:r>
            <a:endParaRPr/>
          </a:p>
        </p:txBody>
      </p:sp>
      <p:sp>
        <p:nvSpPr>
          <p:cNvPr id="604" name="Google Shape;604;p95"/>
          <p:cNvSpPr txBox="1"/>
          <p:nvPr/>
        </p:nvSpPr>
        <p:spPr>
          <a:xfrm>
            <a:off x="1116013" y="1954213"/>
            <a:ext cx="69850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因父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及聖神之名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5"/>
          <p:cNvSpPr txBox="1"/>
          <p:nvPr/>
        </p:nvSpPr>
        <p:spPr>
          <a:xfrm>
            <a:off x="1111250" y="4724400"/>
            <a:ext cx="5548313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38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祢是我的父</a:t>
            </a:r>
            <a:endParaRPr/>
          </a:p>
        </p:txBody>
      </p:sp>
      <p:sp>
        <p:nvSpPr>
          <p:cNvPr id="842" name="Google Shape;842;p138"/>
          <p:cNvSpPr txBox="1">
            <a:spLocks noGrp="1"/>
          </p:cNvSpPr>
          <p:nvPr>
            <p:ph type="body" idx="1"/>
          </p:nvPr>
        </p:nvSpPr>
        <p:spPr>
          <a:xfrm>
            <a:off x="250825" y="836612"/>
            <a:ext cx="86598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17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父，我把自己交付在祢手中，請祢隨意處置吧！</a:t>
            </a:r>
            <a:endParaRPr sz="6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7175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不論祢作什麼，我都感謝祢，我預備接受一切，只讓祢的旨意，在我身上實現，也在一切受造物上實現。</a:t>
            </a:r>
            <a:endParaRPr/>
          </a:p>
        </p:txBody>
      </p:sp>
      <p:sp>
        <p:nvSpPr>
          <p:cNvPr id="843" name="Google Shape;843;p138"/>
          <p:cNvSpPr txBox="1"/>
          <p:nvPr/>
        </p:nvSpPr>
        <p:spPr>
          <a:xfrm>
            <a:off x="5076825" y="6308725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祢是我的父 1 of 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39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祢是我的父</a:t>
            </a:r>
            <a:endParaRPr/>
          </a:p>
        </p:txBody>
      </p:sp>
      <p:sp>
        <p:nvSpPr>
          <p:cNvPr id="849" name="Google Shape;849;p139"/>
          <p:cNvSpPr txBox="1">
            <a:spLocks noGrp="1"/>
          </p:cNvSpPr>
          <p:nvPr>
            <p:ph type="body" idx="1"/>
          </p:nvPr>
        </p:nvSpPr>
        <p:spPr>
          <a:xfrm>
            <a:off x="198387" y="818262"/>
            <a:ext cx="87123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17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主，</a:t>
            </a:r>
            <a:endParaRPr/>
          </a:p>
          <a:p>
            <a:pPr marL="0" marR="0" lvl="0" indent="7175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我不願其他的任何事了，我把我的生命</a:t>
            </a:r>
            <a:endParaRPr/>
          </a:p>
          <a:p>
            <a:pPr marL="0" marR="0" lvl="0" indent="7175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交付在祢手中，</a:t>
            </a:r>
            <a:endParaRPr/>
          </a:p>
          <a:p>
            <a:pPr marL="0" marR="0" lvl="0" indent="7175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我以全心之愛</a:t>
            </a:r>
            <a:endParaRPr/>
          </a:p>
          <a:p>
            <a:pPr marL="0" marR="0" lvl="0" indent="7175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把它奉獻給祢。　</a:t>
            </a:r>
            <a:endParaRPr/>
          </a:p>
          <a:p>
            <a:pPr marL="0" marR="0" lvl="0" indent="717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850" name="Google Shape;850;p139"/>
          <p:cNvSpPr txBox="1"/>
          <p:nvPr/>
        </p:nvSpPr>
        <p:spPr>
          <a:xfrm>
            <a:off x="5076825" y="6308725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祢是我的父 2 of 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40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祢是我的父</a:t>
            </a:r>
            <a:endParaRPr/>
          </a:p>
        </p:txBody>
      </p:sp>
      <p:sp>
        <p:nvSpPr>
          <p:cNvPr id="856" name="Google Shape;856;p140"/>
          <p:cNvSpPr txBox="1">
            <a:spLocks noGrp="1"/>
          </p:cNvSpPr>
          <p:nvPr>
            <p:ph type="body" idx="1"/>
          </p:nvPr>
        </p:nvSpPr>
        <p:spPr>
          <a:xfrm>
            <a:off x="198437" y="836612"/>
            <a:ext cx="87123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17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父，因為我愛祢，所以我需要把我自己給祢，以無限的信任，毫無保留的把我自己交於祢手中。</a:t>
            </a:r>
            <a:endParaRPr sz="6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717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因為祢是我的父，因為祢是我的父。</a:t>
            </a:r>
            <a:endParaRPr/>
          </a:p>
          <a:p>
            <a:pPr marL="0" marR="0" lvl="0" indent="717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857" name="Google Shape;857;p140"/>
          <p:cNvSpPr txBox="1"/>
          <p:nvPr/>
        </p:nvSpPr>
        <p:spPr>
          <a:xfrm>
            <a:off x="5076825" y="6308725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祢是我的父 3 of 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41"/>
          <p:cNvSpPr txBox="1"/>
          <p:nvPr/>
        </p:nvSpPr>
        <p:spPr>
          <a:xfrm>
            <a:off x="398462" y="379210"/>
            <a:ext cx="8347075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各位教友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請你們祈禱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望全能的天主聖父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收納我和你們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共同奉獻的聖祭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42"/>
          <p:cNvSpPr txBox="1"/>
          <p:nvPr/>
        </p:nvSpPr>
        <p:spPr>
          <a:xfrm>
            <a:off x="574675" y="260350"/>
            <a:ext cx="7958138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望上主從祢的手中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收納這個聖祭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為讚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美並光榮祂的聖名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也為我們和祂整個聖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教會的益處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43"/>
          <p:cNvSpPr/>
          <p:nvPr/>
        </p:nvSpPr>
        <p:spPr>
          <a:xfrm>
            <a:off x="323850" y="1844675"/>
            <a:ext cx="835183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主禮：……….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以上所求是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靠我們的主基督。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73" name="Google Shape;873;p143"/>
          <p:cNvSpPr txBox="1"/>
          <p:nvPr/>
        </p:nvSpPr>
        <p:spPr>
          <a:xfrm>
            <a:off x="468313" y="404813"/>
            <a:ext cx="8207375" cy="1152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獻     禮     經</a:t>
            </a:r>
            <a:endParaRPr sz="7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44"/>
          <p:cNvSpPr txBox="1"/>
          <p:nvPr/>
        </p:nvSpPr>
        <p:spPr>
          <a:xfrm>
            <a:off x="250825" y="1700213"/>
            <a:ext cx="8569325" cy="44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請舉心向上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我們全心歸向上主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4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44"/>
          <p:cNvSpPr txBox="1">
            <a:spLocks noGrp="1"/>
          </p:cNvSpPr>
          <p:nvPr>
            <p:ph type="title" idx="4294967295"/>
          </p:nvPr>
        </p:nvSpPr>
        <p:spPr>
          <a:xfrm>
            <a:off x="468313" y="404813"/>
            <a:ext cx="8207375" cy="107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感     恩     經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45"/>
          <p:cNvSpPr txBox="1"/>
          <p:nvPr/>
        </p:nvSpPr>
        <p:spPr>
          <a:xfrm>
            <a:off x="387350" y="692150"/>
            <a:ext cx="842486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請大家感謝上主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我們的天主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45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45"/>
          <p:cNvSpPr/>
          <p:nvPr/>
        </p:nvSpPr>
        <p:spPr>
          <a:xfrm>
            <a:off x="315913" y="3797714"/>
            <a:ext cx="8648700" cy="110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這是理所當然的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6"/>
          <p:cNvSpPr/>
          <p:nvPr/>
        </p:nvSpPr>
        <p:spPr>
          <a:xfrm>
            <a:off x="539750" y="260350"/>
            <a:ext cx="8296275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萬有的主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祢的光榮充滿天地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奉主名而來的當受讚美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47"/>
          <p:cNvSpPr txBox="1">
            <a:spLocks noGrp="1"/>
          </p:cNvSpPr>
          <p:nvPr>
            <p:ph type="title"/>
          </p:nvPr>
        </p:nvSpPr>
        <p:spPr>
          <a:xfrm>
            <a:off x="539750" y="1628775"/>
            <a:ext cx="8064500" cy="143033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8800" b="1">
                <a:solidFill>
                  <a:srgbClr val="212163"/>
                </a:solidFill>
                <a:latin typeface="Arial"/>
                <a:ea typeface="Arial"/>
                <a:cs typeface="Arial"/>
                <a:sym typeface="Arial"/>
              </a:rPr>
              <a:t>成  聖  體  禮</a:t>
            </a:r>
            <a:endParaRPr/>
          </a:p>
        </p:txBody>
      </p:sp>
      <p:sp>
        <p:nvSpPr>
          <p:cNvPr id="898" name="Google Shape;898;p147"/>
          <p:cNvSpPr txBox="1"/>
          <p:nvPr/>
        </p:nvSpPr>
        <p:spPr>
          <a:xfrm>
            <a:off x="2627313" y="3644900"/>
            <a:ext cx="36734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【請跪下】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6"/>
          <p:cNvSpPr txBox="1"/>
          <p:nvPr/>
        </p:nvSpPr>
        <p:spPr>
          <a:xfrm>
            <a:off x="179400" y="661362"/>
            <a:ext cx="8796600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主禮：願天父的慈愛，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基督的聖寵，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聖神的恩賜，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與你們同在。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全體：也與你的心靈同在。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48"/>
          <p:cNvSpPr txBox="1"/>
          <p:nvPr/>
        </p:nvSpPr>
        <p:spPr>
          <a:xfrm>
            <a:off x="323850" y="814178"/>
            <a:ext cx="8713788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3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我們傳報祢的聖死，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我們歌頌祢的復活，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我們期待祢光榮地來臨。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49"/>
          <p:cNvSpPr/>
          <p:nvPr/>
        </p:nvSpPr>
        <p:spPr>
          <a:xfrm>
            <a:off x="363606" y="484325"/>
            <a:ext cx="8343072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全能的天主聖父,愿一切崇敬和榮耀, 藉著基督, 偕同基督, 在基督內, 並聯合聖神, 都歸於祢, 直到永遠。</a:t>
            </a:r>
            <a:r>
              <a:rPr lang="zh-TW" sz="62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62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62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50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7991475" cy="1223963"/>
          </a:xfrm>
          <a:prstGeom prst="rect">
            <a:avLst/>
          </a:prstGeom>
          <a:noFill/>
          <a:ln w="9525" cap="flat" cmpd="sng">
            <a:solidFill>
              <a:srgbClr val="EF190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領   聖   體   禮</a:t>
            </a:r>
            <a:endParaRPr/>
          </a:p>
        </p:txBody>
      </p:sp>
      <p:sp>
        <p:nvSpPr>
          <p:cNvPr id="915" name="Google Shape;915;p150"/>
          <p:cNvSpPr txBox="1"/>
          <p:nvPr/>
        </p:nvSpPr>
        <p:spPr>
          <a:xfrm>
            <a:off x="395288" y="1700213"/>
            <a:ext cx="8569325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：…… 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我們的天父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願祢的名受顯揚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願祢的國來臨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願祢的旨意奉行在人間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如同在天上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1"/>
          <p:cNvSpPr txBox="1"/>
          <p:nvPr/>
        </p:nvSpPr>
        <p:spPr>
          <a:xfrm>
            <a:off x="468313" y="115888"/>
            <a:ext cx="8280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求祢今天賞給我們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日用的食糧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求祢寬恕我們的罪過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如同我們寬恕別人一樣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不要讓我們陷於誘惑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但救我們免於凶惡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4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51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52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</a:t>
            </a:r>
            <a:endParaRPr/>
          </a:p>
        </p:txBody>
      </p:sp>
      <p:sp>
        <p:nvSpPr>
          <p:cNvPr id="927" name="Google Shape;927;p152"/>
          <p:cNvSpPr txBox="1"/>
          <p:nvPr/>
        </p:nvSpPr>
        <p:spPr>
          <a:xfrm>
            <a:off x="755650" y="115888"/>
            <a:ext cx="6484938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天下萬國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普世權威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  一切榮耀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永歸於祢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53"/>
          <p:cNvSpPr/>
          <p:nvPr/>
        </p:nvSpPr>
        <p:spPr>
          <a:xfrm>
            <a:off x="250824" y="0"/>
            <a:ext cx="8595001" cy="6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祢是天主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永生永王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4"/>
          <p:cNvSpPr txBox="1"/>
          <p:nvPr/>
        </p:nvSpPr>
        <p:spPr>
          <a:xfrm>
            <a:off x="179388" y="625475"/>
            <a:ext cx="85693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願主的平安常與你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54"/>
          <p:cNvSpPr txBox="1"/>
          <p:nvPr/>
        </p:nvSpPr>
        <p:spPr>
          <a:xfrm>
            <a:off x="179388" y="4437063"/>
            <a:ext cx="856932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請大家互祝平安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54"/>
          <p:cNvSpPr txBox="1"/>
          <p:nvPr/>
        </p:nvSpPr>
        <p:spPr>
          <a:xfrm>
            <a:off x="179388" y="2917825"/>
            <a:ext cx="8569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55"/>
          <p:cNvSpPr txBox="1"/>
          <p:nvPr/>
        </p:nvSpPr>
        <p:spPr>
          <a:xfrm>
            <a:off x="739327" y="39757"/>
            <a:ext cx="7728809" cy="69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求祢賜給我們平安。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56"/>
          <p:cNvSpPr txBox="1"/>
          <p:nvPr/>
        </p:nvSpPr>
        <p:spPr>
          <a:xfrm>
            <a:off x="827088" y="476250"/>
            <a:ext cx="7632700" cy="69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 ,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蒙召來赴聖宴的人是有福的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主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我當不起祢到我心裡來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只要祢說一句話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我的靈魂就會痊癒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157" descr="C:\Users\Josephine\Desktop\imagesCAINE33Q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3" y="549275"/>
            <a:ext cx="5132387" cy="37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157"/>
          <p:cNvSpPr txBox="1"/>
          <p:nvPr/>
        </p:nvSpPr>
        <p:spPr>
          <a:xfrm flipH="1">
            <a:off x="717550" y="4576763"/>
            <a:ext cx="7921625" cy="1016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6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請教友依序恭領聖體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7"/>
          <p:cNvSpPr txBox="1"/>
          <p:nvPr/>
        </p:nvSpPr>
        <p:spPr>
          <a:xfrm>
            <a:off x="251460" y="0"/>
            <a:ext cx="8321040" cy="720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各位教友，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現在我們大家認罪，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虔誠地舉行聖祭。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4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(靜默片刻)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58"/>
          <p:cNvSpPr txBox="1"/>
          <p:nvPr/>
        </p:nvSpPr>
        <p:spPr>
          <a:xfrm>
            <a:off x="539688" y="358775"/>
            <a:ext cx="8207400" cy="831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領      主      曲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158"/>
          <p:cNvSpPr txBox="1">
            <a:spLocks noGrp="1"/>
          </p:cNvSpPr>
          <p:nvPr>
            <p:ph type="title" idx="4294967295"/>
          </p:nvPr>
        </p:nvSpPr>
        <p:spPr>
          <a:xfrm>
            <a:off x="700062" y="2575213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8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我是主羊</a:t>
            </a:r>
            <a:endParaRPr sz="8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59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我是主羊</a:t>
            </a:r>
            <a:endParaRPr/>
          </a:p>
        </p:txBody>
      </p:sp>
      <p:sp>
        <p:nvSpPr>
          <p:cNvPr id="967" name="Google Shape;967;p159"/>
          <p:cNvSpPr txBox="1">
            <a:spLocks noGrp="1"/>
          </p:cNvSpPr>
          <p:nvPr>
            <p:ph type="body" idx="1"/>
          </p:nvPr>
        </p:nvSpPr>
        <p:spPr>
          <a:xfrm>
            <a:off x="323850" y="908050"/>
            <a:ext cx="86409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主領我到青草地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安歇在溪水旁，</a:t>
            </a:r>
            <a:endParaRPr sz="6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黃昏時主與我一路同行。</a:t>
            </a:r>
            <a:endParaRPr sz="6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牧場上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凡是屬於主的羊都強壯，</a:t>
            </a:r>
            <a:endParaRPr sz="6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我是主羊。</a:t>
            </a:r>
            <a:endParaRPr/>
          </a:p>
        </p:txBody>
      </p:sp>
      <p:sp>
        <p:nvSpPr>
          <p:cNvPr id="968" name="Google Shape;968;p159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我是主羊 1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0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我是主羊</a:t>
            </a:r>
            <a:endParaRPr/>
          </a:p>
        </p:txBody>
      </p:sp>
      <p:sp>
        <p:nvSpPr>
          <p:cNvPr id="974" name="Google Shape;974;p160"/>
          <p:cNvSpPr txBox="1">
            <a:spLocks noGrp="1"/>
          </p:cNvSpPr>
          <p:nvPr>
            <p:ph type="body" idx="1"/>
          </p:nvPr>
        </p:nvSpPr>
        <p:spPr>
          <a:xfrm>
            <a:off x="323850" y="1412875"/>
            <a:ext cx="8640900" cy="4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青草地，溪水旁，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黃昏時有主與我同行。 黑暗夜，路崎嶇，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一步一步隨主行。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b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975" name="Google Shape;975;p160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我是主羊 </a:t>
            </a:r>
            <a:r>
              <a:rPr lang="zh-TW" sz="2000">
                <a:solidFill>
                  <a:schemeClr val="accent2"/>
                </a:solidFill>
              </a:rPr>
              <a:t>2</a:t>
            </a: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1"/>
          <p:cNvSpPr txBox="1"/>
          <p:nvPr/>
        </p:nvSpPr>
        <p:spPr>
          <a:xfrm>
            <a:off x="323850" y="1857375"/>
            <a:ext cx="9217025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，……</a:t>
            </a: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以上所求是靠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我們的主基督</a:t>
            </a:r>
            <a:r>
              <a:rPr lang="zh-TW"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82" name="Google Shape;982;p161"/>
          <p:cNvSpPr txBox="1"/>
          <p:nvPr/>
        </p:nvSpPr>
        <p:spPr>
          <a:xfrm>
            <a:off x="250825" y="404813"/>
            <a:ext cx="8642350" cy="13684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領  聖  體  後  經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62"/>
          <p:cNvSpPr txBox="1"/>
          <p:nvPr/>
        </p:nvSpPr>
        <p:spPr>
          <a:xfrm>
            <a:off x="392113" y="2628900"/>
            <a:ext cx="8439150" cy="422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降福你們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全體：阿們。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62"/>
          <p:cNvSpPr/>
          <p:nvPr/>
        </p:nvSpPr>
        <p:spPr>
          <a:xfrm>
            <a:off x="395288" y="404813"/>
            <a:ext cx="9223375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162"/>
          <p:cNvSpPr/>
          <p:nvPr/>
        </p:nvSpPr>
        <p:spPr>
          <a:xfrm>
            <a:off x="395288" y="1412875"/>
            <a:ext cx="8748712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也與你心靈同在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63"/>
          <p:cNvSpPr txBox="1"/>
          <p:nvPr/>
        </p:nvSpPr>
        <p:spPr>
          <a:xfrm>
            <a:off x="795338" y="1700213"/>
            <a:ext cx="83058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彌撒禮成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去傳報福音吧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163"/>
          <p:cNvSpPr/>
          <p:nvPr/>
        </p:nvSpPr>
        <p:spPr>
          <a:xfrm>
            <a:off x="624754" y="4903354"/>
            <a:ext cx="8208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64"/>
          <p:cNvSpPr txBox="1"/>
          <p:nvPr/>
        </p:nvSpPr>
        <p:spPr>
          <a:xfrm>
            <a:off x="683425" y="1379960"/>
            <a:ext cx="7777200" cy="84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禮      成      曲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164"/>
          <p:cNvSpPr txBox="1">
            <a:spLocks noGrp="1"/>
          </p:cNvSpPr>
          <p:nvPr>
            <p:ph type="title"/>
          </p:nvPr>
        </p:nvSpPr>
        <p:spPr>
          <a:xfrm>
            <a:off x="374650" y="3023438"/>
            <a:ext cx="841375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8000" b="1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頌揚復活的主</a:t>
            </a:r>
            <a:endParaRPr sz="8000" b="1">
              <a:solidFill>
                <a:srgbClr val="E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6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頌揚復活的主</a:t>
            </a:r>
            <a:endParaRPr/>
          </a:p>
        </p:txBody>
      </p:sp>
      <p:sp>
        <p:nvSpPr>
          <p:cNvPr id="1007" name="Google Shape;1007;p165"/>
          <p:cNvSpPr txBox="1">
            <a:spLocks noGrp="1"/>
          </p:cNvSpPr>
          <p:nvPr>
            <p:ph type="body" idx="1"/>
          </p:nvPr>
        </p:nvSpPr>
        <p:spPr>
          <a:xfrm>
            <a:off x="250825" y="1196975"/>
            <a:ext cx="86424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0" indent="-1143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AutoNum type="arabicPeriod"/>
            </a:pPr>
            <a:r>
              <a:rPr lang="zh-TW" sz="7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耶穌復活墓已空，</a:t>
            </a:r>
            <a:endParaRPr/>
          </a:p>
          <a:p>
            <a:pPr marL="1143000" marR="0" lvl="0" indent="-11430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zh-TW" sz="7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救世主今復生，</a:t>
            </a:r>
            <a:endParaRPr/>
          </a:p>
          <a:p>
            <a:pPr marL="1143000" marR="0" lvl="0" indent="-11430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zh-TW" sz="7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戰勝死亡開天門，</a:t>
            </a:r>
            <a:endParaRPr/>
          </a:p>
          <a:p>
            <a:pPr marL="1143000" marR="0" lvl="0" indent="-11430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zh-TW" sz="7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耶穌凱旋大君王。</a:t>
            </a:r>
            <a:endParaRPr/>
          </a:p>
        </p:txBody>
      </p:sp>
      <p:sp>
        <p:nvSpPr>
          <p:cNvPr id="1008" name="Google Shape;1008;p165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頌揚復活的主 1 of 4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66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頌揚復活的主</a:t>
            </a:r>
            <a:endParaRPr/>
          </a:p>
        </p:txBody>
      </p:sp>
      <p:sp>
        <p:nvSpPr>
          <p:cNvPr id="1014" name="Google Shape;1014;p166"/>
          <p:cNvSpPr txBox="1">
            <a:spLocks noGrp="1"/>
          </p:cNvSpPr>
          <p:nvPr>
            <p:ph type="body" idx="1"/>
          </p:nvPr>
        </p:nvSpPr>
        <p:spPr>
          <a:xfrm>
            <a:off x="539750" y="1484312"/>
            <a:ext cx="8353500" cy="4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衆信友齊欽崇同頌揚。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大家同頌揚主耶穌基督，萬壽無疆永生永王，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大家同頌揚主耶穌基督，永宰宇宙大君王。</a:t>
            </a:r>
            <a:endParaRPr sz="60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15" name="Google Shape;1015;p166"/>
          <p:cNvSpPr txBox="1"/>
          <p:nvPr/>
        </p:nvSpPr>
        <p:spPr>
          <a:xfrm>
            <a:off x="5148262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頌揚復活的主 2 of 4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67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頌揚復活的主</a:t>
            </a:r>
            <a:endParaRPr/>
          </a:p>
        </p:txBody>
      </p:sp>
      <p:sp>
        <p:nvSpPr>
          <p:cNvPr id="1021" name="Google Shape;1021;p167"/>
          <p:cNvSpPr txBox="1">
            <a:spLocks noGrp="1"/>
          </p:cNvSpPr>
          <p:nvPr>
            <p:ph type="body" idx="1"/>
          </p:nvPr>
        </p:nvSpPr>
        <p:spPr>
          <a:xfrm>
            <a:off x="323850" y="981075"/>
            <a:ext cx="8640900" cy="4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zh-TW" sz="7200" b="0" i="0" u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耶穌聖身與五傷，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zh-TW" sz="7200" b="0" i="0" u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永遠存光輝煌，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zh-TW" sz="7200" b="0" i="0" u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救贖勳勞世無雙，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zh-TW" sz="7200" b="0" i="0" u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堪與日月同爭光。</a:t>
            </a:r>
            <a:endParaRPr/>
          </a:p>
        </p:txBody>
      </p:sp>
      <p:sp>
        <p:nvSpPr>
          <p:cNvPr id="1022" name="Google Shape;1022;p167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頌揚復活的主 3 of 4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8"/>
          <p:cNvSpPr/>
          <p:nvPr/>
        </p:nvSpPr>
        <p:spPr>
          <a:xfrm>
            <a:off x="917575" y="476250"/>
            <a:ext cx="7615238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全體: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我向全能的天主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和各位教友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承認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我在思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言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行為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上的過失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68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頌揚復活的主</a:t>
            </a:r>
            <a:endParaRPr/>
          </a:p>
        </p:txBody>
      </p:sp>
      <p:sp>
        <p:nvSpPr>
          <p:cNvPr id="1028" name="Google Shape;1028;p168"/>
          <p:cNvSpPr txBox="1">
            <a:spLocks noGrp="1"/>
          </p:cNvSpPr>
          <p:nvPr>
            <p:ph type="body" idx="1"/>
          </p:nvPr>
        </p:nvSpPr>
        <p:spPr>
          <a:xfrm>
            <a:off x="539750" y="1484312"/>
            <a:ext cx="8353500" cy="4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衆信友齊欽崇同頌揚。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大家同頌揚主耶穌基督，萬壽無疆永生永王，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大家同頌揚主耶穌基督，永宰宇宙大君王。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br>
              <a:rPr lang="zh-TW" sz="6000" b="0" i="0" u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1029" name="Google Shape;1029;p168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頌揚復活的主 4 of 4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9"/>
          <p:cNvSpPr txBox="1"/>
          <p:nvPr/>
        </p:nvSpPr>
        <p:spPr>
          <a:xfrm>
            <a:off x="341100" y="44450"/>
            <a:ext cx="870720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我的重罪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為此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懇請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終身童貞聖母瑪利亞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天使聖人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和你們各位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為我祈求上主，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我們的天主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2712</Words>
  <Application>Microsoft Macintosh PowerPoint</Application>
  <PresentationFormat>On-screen Show (4:3)</PresentationFormat>
  <Paragraphs>383</Paragraphs>
  <Slides>80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80</vt:i4>
      </vt:variant>
    </vt:vector>
  </HeadingPairs>
  <TitlesOfParts>
    <vt:vector size="95" baseType="lpstr">
      <vt:lpstr>DFKai-SB</vt:lpstr>
      <vt:lpstr>Microsoft YaHei</vt:lpstr>
      <vt:lpstr>Microsoft YaHei</vt:lpstr>
      <vt:lpstr>PMingLiu</vt:lpstr>
      <vt:lpstr>PMingLiu-ExtB</vt:lpstr>
      <vt:lpstr>Arial</vt:lpstr>
      <vt:lpstr>Calibri</vt:lpstr>
      <vt:lpstr>Times New Roman</vt:lpstr>
      <vt:lpstr>22_預設簡報設計</vt:lpstr>
      <vt:lpstr>3_預設簡報設計</vt:lpstr>
      <vt:lpstr>7_預設簡報設計</vt:lpstr>
      <vt:lpstr>12_預設簡報設計</vt:lpstr>
      <vt:lpstr>11_預設簡報設計</vt:lpstr>
      <vt:lpstr>21_預設簡報設計</vt:lpstr>
      <vt:lpstr>Office 佈景主題</vt:lpstr>
      <vt:lpstr>PowerPoint Presentation</vt:lpstr>
      <vt:lpstr>復活頌</vt:lpstr>
      <vt:lpstr>復活頌</vt:lpstr>
      <vt:lpstr>復活頌</vt:lpstr>
      <vt:lpstr>致     候     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道   禮   儀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信    經              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祭   禮   儀   </vt:lpstr>
      <vt:lpstr>祢是我的父</vt:lpstr>
      <vt:lpstr>祢是我的父</vt:lpstr>
      <vt:lpstr>祢是我的父</vt:lpstr>
      <vt:lpstr>PowerPoint Presentation</vt:lpstr>
      <vt:lpstr>PowerPoint Presentation</vt:lpstr>
      <vt:lpstr>PowerPoint Presentation</vt:lpstr>
      <vt:lpstr>感     恩     經</vt:lpstr>
      <vt:lpstr>PowerPoint Presentation</vt:lpstr>
      <vt:lpstr>PowerPoint Presentation</vt:lpstr>
      <vt:lpstr>成  聖  體  禮</vt:lpstr>
      <vt:lpstr>PowerPoint Presentation</vt:lpstr>
      <vt:lpstr>PowerPoint Presentation</vt:lpstr>
      <vt:lpstr>領   聖   體   禮</vt:lpstr>
      <vt:lpstr>PowerPoint Presentation</vt:lpstr>
      <vt:lpstr>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我是主羊</vt:lpstr>
      <vt:lpstr>我是主羊</vt:lpstr>
      <vt:lpstr>我是主羊</vt:lpstr>
      <vt:lpstr>PowerPoint Presentation</vt:lpstr>
      <vt:lpstr>PowerPoint Presentation</vt:lpstr>
      <vt:lpstr>PowerPoint Presentation</vt:lpstr>
      <vt:lpstr>頌揚復活的主</vt:lpstr>
      <vt:lpstr>頌揚復活的主</vt:lpstr>
      <vt:lpstr>頌揚復活的主</vt:lpstr>
      <vt:lpstr>頌揚復活的主</vt:lpstr>
      <vt:lpstr>頌揚復活的主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Vivian Jen</cp:lastModifiedBy>
  <cp:revision>3</cp:revision>
  <dcterms:modified xsi:type="dcterms:W3CDTF">2026-04-23T07:24:08Z</dcterms:modified>
</cp:coreProperties>
</file>