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31" r:id="rId1"/>
    <p:sldMasterId id="2147483732" r:id="rId2"/>
    <p:sldMasterId id="2147483733" r:id="rId3"/>
    <p:sldMasterId id="2147483734" r:id="rId4"/>
    <p:sldMasterId id="2147483735" r:id="rId5"/>
    <p:sldMasterId id="2147483736" r:id="rId6"/>
    <p:sldMasterId id="2147483737" r:id="rId7"/>
  </p:sldMasterIdLst>
  <p:notesMasterIdLst>
    <p:notesMasterId r:id="rId93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345" r:id="rId23"/>
    <p:sldId id="347" r:id="rId24"/>
    <p:sldId id="359" r:id="rId25"/>
    <p:sldId id="274" r:id="rId26"/>
    <p:sldId id="275" r:id="rId27"/>
    <p:sldId id="349" r:id="rId28"/>
    <p:sldId id="360" r:id="rId29"/>
    <p:sldId id="361" r:id="rId30"/>
    <p:sldId id="444" r:id="rId31"/>
    <p:sldId id="445" r:id="rId32"/>
    <p:sldId id="279" r:id="rId33"/>
    <p:sldId id="280" r:id="rId34"/>
    <p:sldId id="281" r:id="rId35"/>
    <p:sldId id="353" r:id="rId36"/>
    <p:sldId id="354" r:id="rId37"/>
    <p:sldId id="381" r:id="rId38"/>
    <p:sldId id="447" r:id="rId39"/>
    <p:sldId id="448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294" r:id="rId49"/>
    <p:sldId id="295" r:id="rId50"/>
    <p:sldId id="296" r:id="rId51"/>
    <p:sldId id="297" r:id="rId52"/>
    <p:sldId id="298" r:id="rId53"/>
    <p:sldId id="446" r:id="rId54"/>
    <p:sldId id="402" r:id="rId55"/>
    <p:sldId id="403" r:id="rId56"/>
    <p:sldId id="404" r:id="rId57"/>
    <p:sldId id="302" r:id="rId58"/>
    <p:sldId id="303" r:id="rId59"/>
    <p:sldId id="304" r:id="rId60"/>
    <p:sldId id="305" r:id="rId61"/>
    <p:sldId id="306" r:id="rId62"/>
    <p:sldId id="307" r:id="rId63"/>
    <p:sldId id="308" r:id="rId64"/>
    <p:sldId id="309" r:id="rId65"/>
    <p:sldId id="310" r:id="rId66"/>
    <p:sldId id="311" r:id="rId67"/>
    <p:sldId id="312" r:id="rId68"/>
    <p:sldId id="313" r:id="rId69"/>
    <p:sldId id="314" r:id="rId70"/>
    <p:sldId id="315" r:id="rId71"/>
    <p:sldId id="316" r:id="rId72"/>
    <p:sldId id="317" r:id="rId73"/>
    <p:sldId id="318" r:id="rId74"/>
    <p:sldId id="319" r:id="rId75"/>
    <p:sldId id="320" r:id="rId76"/>
    <p:sldId id="321" r:id="rId77"/>
    <p:sldId id="322" r:id="rId78"/>
    <p:sldId id="323" r:id="rId79"/>
    <p:sldId id="324" r:id="rId80"/>
    <p:sldId id="325" r:id="rId81"/>
    <p:sldId id="326" r:id="rId82"/>
    <p:sldId id="327" r:id="rId83"/>
    <p:sldId id="328" r:id="rId84"/>
    <p:sldId id="329" r:id="rId85"/>
    <p:sldId id="330" r:id="rId86"/>
    <p:sldId id="331" r:id="rId87"/>
    <p:sldId id="332" r:id="rId88"/>
    <p:sldId id="333" r:id="rId89"/>
    <p:sldId id="334" r:id="rId90"/>
    <p:sldId id="335" r:id="rId91"/>
    <p:sldId id="336" r:id="rId9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87"/>
  </p:normalViewPr>
  <p:slideViewPr>
    <p:cSldViewPr snapToGrid="0">
      <p:cViewPr varScale="1">
        <p:scale>
          <a:sx n="112" d="100"/>
          <a:sy n="112" d="100"/>
        </p:scale>
        <p:origin x="1832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84" Type="http://schemas.openxmlformats.org/officeDocument/2006/relationships/slide" Target="slides/slide77.xml"/><Relationship Id="rId89" Type="http://schemas.openxmlformats.org/officeDocument/2006/relationships/slide" Target="slides/slide82.xml"/><Relationship Id="rId16" Type="http://schemas.openxmlformats.org/officeDocument/2006/relationships/slide" Target="slides/slide9.xml"/><Relationship Id="rId11" Type="http://schemas.openxmlformats.org/officeDocument/2006/relationships/slide" Target="slides/slide4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3.xml"/><Relationship Id="rId95" Type="http://schemas.openxmlformats.org/officeDocument/2006/relationships/viewProps" Target="viewProps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80" Type="http://schemas.openxmlformats.org/officeDocument/2006/relationships/slide" Target="slides/slide73.xml"/><Relationship Id="rId85" Type="http://schemas.openxmlformats.org/officeDocument/2006/relationships/slide" Target="slides/slide7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slide" Target="slides/slide76.xml"/><Relationship Id="rId88" Type="http://schemas.openxmlformats.org/officeDocument/2006/relationships/slide" Target="slides/slide81.xml"/><Relationship Id="rId91" Type="http://schemas.openxmlformats.org/officeDocument/2006/relationships/slide" Target="slides/slide84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slide" Target="slides/slide79.xml"/><Relationship Id="rId9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slide" Target="slides/slide69.xml"/><Relationship Id="rId9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92" Type="http://schemas.openxmlformats.org/officeDocument/2006/relationships/slide" Target="slides/slide85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4" Type="http://schemas.openxmlformats.org/officeDocument/2006/relationships/slide" Target="slides/slide17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66" Type="http://schemas.openxmlformats.org/officeDocument/2006/relationships/slide" Target="slides/slide59.xml"/><Relationship Id="rId87" Type="http://schemas.openxmlformats.org/officeDocument/2006/relationships/slide" Target="slides/slide80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56" Type="http://schemas.openxmlformats.org/officeDocument/2006/relationships/slide" Target="slides/slide49.xml"/><Relationship Id="rId77" Type="http://schemas.openxmlformats.org/officeDocument/2006/relationships/slide" Target="slides/slide70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9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9" name="Google Shape;5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8" name="Google Shape;6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4" name="Google Shape;63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3b9ccda7c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1" name="Google Shape;641;g3b9ccda7c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3b9ccda7c7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3b9ccda7c7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g3b9ccda7c73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3b9ccda7c7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3b9ccda7c73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g3b9ccda7c73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1" name="Google Shape;66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9" name="Google Shape;56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5" name="Google Shape;68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0" name="Google Shape;69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>
          <a:extLst>
            <a:ext uri="{FF2B5EF4-FFF2-40B4-BE49-F238E27FC236}">
              <a16:creationId xmlns:a16="http://schemas.microsoft.com/office/drawing/2014/main" id="{1008C2CA-7C06-47BB-FBD9-3D6F917A7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10:notes">
            <a:extLst>
              <a:ext uri="{FF2B5EF4-FFF2-40B4-BE49-F238E27FC236}">
                <a16:creationId xmlns:a16="http://schemas.microsoft.com/office/drawing/2014/main" id="{4C1FF6AE-FCE6-5184-E5FF-DBF9913FB1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9" name="Google Shape;569;p10:notes">
            <a:extLst>
              <a:ext uri="{FF2B5EF4-FFF2-40B4-BE49-F238E27FC236}">
                <a16:creationId xmlns:a16="http://schemas.microsoft.com/office/drawing/2014/main" id="{7CCE0EB5-8189-39DF-A218-061BD02B0D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95739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7" name="Google Shape;57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>
          <a:extLst>
            <a:ext uri="{FF2B5EF4-FFF2-40B4-BE49-F238E27FC236}">
              <a16:creationId xmlns:a16="http://schemas.microsoft.com/office/drawing/2014/main" id="{1143BF97-9E80-1079-FB2E-CB5E2901B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13:notes">
            <a:extLst>
              <a:ext uri="{FF2B5EF4-FFF2-40B4-BE49-F238E27FC236}">
                <a16:creationId xmlns:a16="http://schemas.microsoft.com/office/drawing/2014/main" id="{C208A914-48D7-9597-EFCA-DE5FB113BF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7" name="Google Shape;657;p13:notes">
            <a:extLst>
              <a:ext uri="{FF2B5EF4-FFF2-40B4-BE49-F238E27FC236}">
                <a16:creationId xmlns:a16="http://schemas.microsoft.com/office/drawing/2014/main" id="{F9FB8A2B-3B0C-0283-E646-CC9703A251F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947871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>
          <a:extLst>
            <a:ext uri="{FF2B5EF4-FFF2-40B4-BE49-F238E27FC236}">
              <a16:creationId xmlns:a16="http://schemas.microsoft.com/office/drawing/2014/main" id="{B9861CBC-2D27-60F6-F0C2-179ADCDCE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13:notes">
            <a:extLst>
              <a:ext uri="{FF2B5EF4-FFF2-40B4-BE49-F238E27FC236}">
                <a16:creationId xmlns:a16="http://schemas.microsoft.com/office/drawing/2014/main" id="{309E2241-7524-8EEC-378F-CBA882B5718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7" name="Google Shape;657;p13:notes">
            <a:extLst>
              <a:ext uri="{FF2B5EF4-FFF2-40B4-BE49-F238E27FC236}">
                <a16:creationId xmlns:a16="http://schemas.microsoft.com/office/drawing/2014/main" id="{9288E60C-6505-692C-82C2-3AA8654F40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080686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>
          <a:extLst>
            <a:ext uri="{FF2B5EF4-FFF2-40B4-BE49-F238E27FC236}">
              <a16:creationId xmlns:a16="http://schemas.microsoft.com/office/drawing/2014/main" id="{F60A4AE1-7036-0B5C-9273-084421F52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13:notes">
            <a:extLst>
              <a:ext uri="{FF2B5EF4-FFF2-40B4-BE49-F238E27FC236}">
                <a16:creationId xmlns:a16="http://schemas.microsoft.com/office/drawing/2014/main" id="{D2E55F0A-DB25-AB0B-3FFE-FEC3CF39A3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7" name="Google Shape;657;p13:notes">
            <a:extLst>
              <a:ext uri="{FF2B5EF4-FFF2-40B4-BE49-F238E27FC236}">
                <a16:creationId xmlns:a16="http://schemas.microsoft.com/office/drawing/2014/main" id="{3985F671-0866-EAD3-ABD1-9FCC96E722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278120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>
          <a:extLst>
            <a:ext uri="{FF2B5EF4-FFF2-40B4-BE49-F238E27FC236}">
              <a16:creationId xmlns:a16="http://schemas.microsoft.com/office/drawing/2014/main" id="{7B5F5618-3D09-FD86-1870-7021B8C1A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13:notes">
            <a:extLst>
              <a:ext uri="{FF2B5EF4-FFF2-40B4-BE49-F238E27FC236}">
                <a16:creationId xmlns:a16="http://schemas.microsoft.com/office/drawing/2014/main" id="{B7A22D52-1363-64F8-9C43-E19FE3F434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7" name="Google Shape;657;p13:notes">
            <a:extLst>
              <a:ext uri="{FF2B5EF4-FFF2-40B4-BE49-F238E27FC236}">
                <a16:creationId xmlns:a16="http://schemas.microsoft.com/office/drawing/2014/main" id="{6B8602F3-8835-E0D9-66E7-11CAEE4611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226701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0" name="Google Shape;710;p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5" name="Google Shape;71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0" name="Google Shape;72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21" name="Google Shape;721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zh-TW"/>
              <a:t>28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3" name="Google Shape;68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>
          <a:extLst>
            <a:ext uri="{FF2B5EF4-FFF2-40B4-BE49-F238E27FC236}">
              <a16:creationId xmlns:a16="http://schemas.microsoft.com/office/drawing/2014/main" id="{C02F02CA-257C-7F86-E493-A2016C95D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8:notes">
            <a:extLst>
              <a:ext uri="{FF2B5EF4-FFF2-40B4-BE49-F238E27FC236}">
                <a16:creationId xmlns:a16="http://schemas.microsoft.com/office/drawing/2014/main" id="{53163AD8-A53D-8408-2BC0-3063E17632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3" name="Google Shape;683;p18:notes">
            <a:extLst>
              <a:ext uri="{FF2B5EF4-FFF2-40B4-BE49-F238E27FC236}">
                <a16:creationId xmlns:a16="http://schemas.microsoft.com/office/drawing/2014/main" id="{7ECABE58-D481-BDD9-E4CE-5BCFF21DD6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234527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>
          <a:extLst>
            <a:ext uri="{FF2B5EF4-FFF2-40B4-BE49-F238E27FC236}">
              <a16:creationId xmlns:a16="http://schemas.microsoft.com/office/drawing/2014/main" id="{DAEB0E23-DAD6-FEF0-26E0-7D18D73A2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8:notes">
            <a:extLst>
              <a:ext uri="{FF2B5EF4-FFF2-40B4-BE49-F238E27FC236}">
                <a16:creationId xmlns:a16="http://schemas.microsoft.com/office/drawing/2014/main" id="{57E31DAB-FD8D-18EE-FDB4-7A8FD613F86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3" name="Google Shape;683;p18:notes">
            <a:extLst>
              <a:ext uri="{FF2B5EF4-FFF2-40B4-BE49-F238E27FC236}">
                <a16:creationId xmlns:a16="http://schemas.microsoft.com/office/drawing/2014/main" id="{B81B2271-9CF4-6679-549B-85C17270A6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68090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3c3176ae8e0_0_0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g3c3176ae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8719" y="686405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>
          <a:extLst>
            <a:ext uri="{FF2B5EF4-FFF2-40B4-BE49-F238E27FC236}">
              <a16:creationId xmlns:a16="http://schemas.microsoft.com/office/drawing/2014/main" id="{4BFA903C-C409-C365-DC48-804043633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8:notes">
            <a:extLst>
              <a:ext uri="{FF2B5EF4-FFF2-40B4-BE49-F238E27FC236}">
                <a16:creationId xmlns:a16="http://schemas.microsoft.com/office/drawing/2014/main" id="{75B0BE71-B1D0-59F9-4537-3031D0CCB8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3" name="Google Shape;683;p18:notes">
            <a:extLst>
              <a:ext uri="{FF2B5EF4-FFF2-40B4-BE49-F238E27FC236}">
                <a16:creationId xmlns:a16="http://schemas.microsoft.com/office/drawing/2014/main" id="{A420D170-AADE-6C46-CE1D-CDD40C4559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992155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>
          <a:extLst>
            <a:ext uri="{FF2B5EF4-FFF2-40B4-BE49-F238E27FC236}">
              <a16:creationId xmlns:a16="http://schemas.microsoft.com/office/drawing/2014/main" id="{72511D80-D3F0-E3FA-25B2-96E58AEE4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8:notes">
            <a:extLst>
              <a:ext uri="{FF2B5EF4-FFF2-40B4-BE49-F238E27FC236}">
                <a16:creationId xmlns:a16="http://schemas.microsoft.com/office/drawing/2014/main" id="{179797F5-AA4E-778E-5423-738855ABF36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3" name="Google Shape;683;p18:notes">
            <a:extLst>
              <a:ext uri="{FF2B5EF4-FFF2-40B4-BE49-F238E27FC236}">
                <a16:creationId xmlns:a16="http://schemas.microsoft.com/office/drawing/2014/main" id="{7DE7B96A-0C4F-8B6E-39D5-B4EA8AD01E1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461406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6" name="Google Shape;74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51" name="Google Shape;75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56" name="Google Shape;75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2" name="Google Shape;76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7" name="Google Shape;76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2" name="Google Shape;77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7" name="Google Shape;77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84" name="Google Shape;78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3c3176ae8e0_0_6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g3c3176ae8e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8719" y="686405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89" name="Google Shape;78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4" name="Google Shape;79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9" name="Google Shape;79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5" name="Google Shape;80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0" name="Google Shape;81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9" name="Google Shape;809;p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>
          <a:extLst>
            <a:ext uri="{FF2B5EF4-FFF2-40B4-BE49-F238E27FC236}">
              <a16:creationId xmlns:a16="http://schemas.microsoft.com/office/drawing/2014/main" id="{7EADAE19-08E4-10CB-5E2D-08BCF62D8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156:notes">
            <a:extLst>
              <a:ext uri="{FF2B5EF4-FFF2-40B4-BE49-F238E27FC236}">
                <a16:creationId xmlns:a16="http://schemas.microsoft.com/office/drawing/2014/main" id="{C13634B1-BF4A-96EC-051F-DB36DCAC40F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9" name="Google Shape;809;p156:notes">
            <a:extLst>
              <a:ext uri="{FF2B5EF4-FFF2-40B4-BE49-F238E27FC236}">
                <a16:creationId xmlns:a16="http://schemas.microsoft.com/office/drawing/2014/main" id="{ED004209-F552-3D7B-519A-3953DE858BC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1180275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>
          <a:extLst>
            <a:ext uri="{FF2B5EF4-FFF2-40B4-BE49-F238E27FC236}">
              <a16:creationId xmlns:a16="http://schemas.microsoft.com/office/drawing/2014/main" id="{91012961-585A-57B9-2D05-8164BFFF1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156:notes">
            <a:extLst>
              <a:ext uri="{FF2B5EF4-FFF2-40B4-BE49-F238E27FC236}">
                <a16:creationId xmlns:a16="http://schemas.microsoft.com/office/drawing/2014/main" id="{C06B1832-1D72-AA44-5D7B-1D5E5658EF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9" name="Google Shape;809;p156:notes">
            <a:extLst>
              <a:ext uri="{FF2B5EF4-FFF2-40B4-BE49-F238E27FC236}">
                <a16:creationId xmlns:a16="http://schemas.microsoft.com/office/drawing/2014/main" id="{6121D73F-49F8-2A1C-BCA7-4E6930E8BA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6396365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>
          <a:extLst>
            <a:ext uri="{FF2B5EF4-FFF2-40B4-BE49-F238E27FC236}">
              <a16:creationId xmlns:a16="http://schemas.microsoft.com/office/drawing/2014/main" id="{89CE2459-FBA4-F44F-8A27-699B3B3DB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156:notes">
            <a:extLst>
              <a:ext uri="{FF2B5EF4-FFF2-40B4-BE49-F238E27FC236}">
                <a16:creationId xmlns:a16="http://schemas.microsoft.com/office/drawing/2014/main" id="{A1F6DCC7-9115-4C01-CEAC-718B1911E52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9" name="Google Shape;809;p156:notes">
            <a:extLst>
              <a:ext uri="{FF2B5EF4-FFF2-40B4-BE49-F238E27FC236}">
                <a16:creationId xmlns:a16="http://schemas.microsoft.com/office/drawing/2014/main" id="{E553F9CD-B57C-3A9A-56EF-3736DA57AE2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9736040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3b0d598f3c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0" name="Google Shape;830;g3b0d598f3c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1" name="Google Shape;831;g3b0d598f3c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altLang="zh-TW"/>
              <a:t>51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1" name="Google Shape;6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g3c31679a337_1_36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g3c31679a337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8719" y="686405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3c31679a337_1_42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g3c31679a337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8719" y="686405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4" name="Google Shape;854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9" name="Google Shape;85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4" name="Google Shape;864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0" name="Google Shape;870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7" name="Google Shape;877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4" name="Google Shape;884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9" name="Google Shape;889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5" name="Google Shape;895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8" name="Google Shape;6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0" name="Google Shape;900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05" name="Google Shape;905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6" name="Google Shape;906;p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alt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2" name="Google Shape;912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8" name="Google Shape;918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4" name="Google Shape;924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9" name="Google Shape;929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6" name="Google Shape;936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1" name="Google Shape;941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6" name="Google Shape;946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g3aaa50201a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2" name="Google Shape;952;g3aaa50201a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3" name="Google Shape;6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g3c31679a337_1_62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g3c31679a337_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8719" y="686405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g3c31679a337_1_68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g3c31679a337_1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8719" y="686405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g3c31679a337_1_74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g3c31679a337_1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8719" y="686405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g3c31679a337_1_80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g3c31679a337_1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8719" y="686405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g3c31679a337_1_86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g3c31679a337_1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8719" y="686405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g3c31679a337_1_92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g3c31679a337_1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8719" y="686405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g3c31679a337_1_98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g3c31679a337_1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8719" y="686405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g3c31679a337_1_104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g3c31679a337_1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8719" y="686405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14" name="Google Shape;1014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5" name="Google Shape;1015;p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alt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1" name="Google Shape;1021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8" name="Google Shape;6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8" name="Google Shape;1028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g3aaa5f67095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4" name="Google Shape;1034;g3aaa5f67095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g3c3176ae8e0_0_24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g3c3176ae8e0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8719" y="686405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g3c3176ae8e0_0_30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g3c3176ae8e0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8719" y="686405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3" name="Google Shape;6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物件" type="objOnly">
  <p:cSld name="OBJECT_ONLY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83" name="Google Shape;183;p2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3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189" name="Google Shape;189;p3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3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195" name="Google Shape;195;p3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196" name="Google Shape;196;p3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3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202" name="Google Shape;202;p3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203" name="Google Shape;203;p3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204" name="Google Shape;204;p3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205" name="Google Shape;205;p3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3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3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3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3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3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3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216" name="Google Shape;216;p3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217" name="Google Shape;217;p3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3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3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3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23" name="Google Shape;223;p3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224" name="Google Shape;224;p3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3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3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36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30" name="Google Shape;230;p3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3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3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7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3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36" name="Google Shape;236;p3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3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3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物件" type="objOnly">
  <p:cSld name="OBJECT_ONLY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8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41" name="Google Shape;241;p3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3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3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4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4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57" name="Google Shape;257;p4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4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4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4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4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4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4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4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269" name="Google Shape;269;p4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4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4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/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4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275" name="Google Shape;275;p4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276" name="Google Shape;276;p4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4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4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4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282" name="Google Shape;282;p4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283" name="Google Shape;283;p4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284" name="Google Shape;284;p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285" name="Google Shape;285;p4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4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4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4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4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4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4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296" name="Google Shape;296;p4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297" name="Google Shape;297;p4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4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4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4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03" name="Google Shape;303;p4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304" name="Google Shape;304;p4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4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4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49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10" name="Google Shape;310;p4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4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4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0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5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16" name="Google Shape;316;p5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5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5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物件" type="objOnly">
  <p:cSld name="OBJECT_ONLY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1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21" name="Google Shape;321;p5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5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5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5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5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5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5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5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5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5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343" name="Google Shape;343;p5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5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5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349" name="Google Shape;349;p5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350" name="Google Shape;350;p5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5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5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5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356" name="Google Shape;356;p5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357" name="Google Shape;357;p5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358" name="Google Shape;358;p5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359" name="Google Shape;359;p5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5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5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5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365" name="Google Shape;365;p5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366" name="Google Shape;366;p5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5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5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5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72" name="Google Shape;372;p5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373" name="Google Shape;373;p5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5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5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6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60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79" name="Google Shape;379;p6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6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6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61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6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85" name="Google Shape;385;p6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6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6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物件" type="objOnly">
  <p:cSld name="OBJECT_ONLY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62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90" name="Google Shape;390;p6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6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6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6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96" name="Google Shape;396;p6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6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6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6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6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6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6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6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6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6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6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6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6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6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9" name="Google Shape;419;p6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6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23" name="Google Shape;423;p6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6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5" name="Google Shape;425;p6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6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429" name="Google Shape;429;p6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6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6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7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7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435" name="Google Shape;435;p7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436" name="Google Shape;436;p7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7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7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7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1" name="Google Shape;441;p7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42" name="Google Shape;442;p7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443" name="Google Shape;443;p7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44" name="Google Shape;444;p7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445" name="Google Shape;445;p7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7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7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7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7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7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2" name="Google Shape;452;p7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7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5" name="Google Shape;455;p7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456" name="Google Shape;456;p7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457" name="Google Shape;457;p7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8" name="Google Shape;458;p7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9" name="Google Shape;459;p7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7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2" name="Google Shape;462;p7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63" name="Google Shape;463;p7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464" name="Google Shape;464;p7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7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p7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7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75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70" name="Google Shape;470;p7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1" name="Google Shape;471;p7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2" name="Google Shape;472;p7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76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5" name="Google Shape;475;p7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76" name="Google Shape;476;p7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7" name="Google Shape;477;p7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7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物件" type="objOnly">
  <p:cSld name="OBJECT_ONLY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77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81" name="Google Shape;481;p7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7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7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，文字及兩項物件" type="txAndTwoObj">
  <p:cSld name="TEXT_AND_TWO_OBJECTS"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7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7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87" name="Google Shape;487;p7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88" name="Google Shape;488;p78"/>
          <p:cNvSpPr txBox="1">
            <a:spLocks noGrp="1"/>
          </p:cNvSpPr>
          <p:nvPr>
            <p:ph type="body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89" name="Google Shape;489;p7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7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1" name="Google Shape;491;p7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8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0" name="Google Shape;500;p8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1" name="Google Shape;501;p8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2" name="Google Shape;502;p8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8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6" name="Google Shape;506;p8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7" name="Google Shape;507;p8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8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0" name="Google Shape;510;p8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11" name="Google Shape;511;p8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2" name="Google Shape;512;p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8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區段標題" type="secHead">
  <p:cSld name="SECTION_HEADER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8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8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17" name="Google Shape;517;p8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8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9" name="Google Shape;519;p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8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8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23" name="Google Shape;523;p8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24" name="Google Shape;524;p8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8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8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8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8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0" name="Google Shape;530;p8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31" name="Google Shape;531;p8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2" name="Google Shape;532;p8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33" name="Google Shape;533;p8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4" name="Google Shape;534;p8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5" name="Google Shape;535;p8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8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8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8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0" name="Google Shape;540;p8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8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8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44" name="Google Shape;544;p8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45" name="Google Shape;545;p8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6" name="Google Shape;546;p8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8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8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0" name="Google Shape;550;p8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51" name="Google Shape;551;p8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52" name="Google Shape;552;p8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3" name="Google Shape;553;p8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4" name="Google Shape;554;p8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8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7" name="Google Shape;557;p89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8" name="Google Shape;558;p8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9" name="Google Shape;559;p8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0" name="Google Shape;560;p8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90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9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4" name="Google Shape;564;p9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9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6" name="Google Shape;566;p9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100000" sy="100000" flip="none" algn="tl"/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>
            <a:alphaModFix/>
          </a:blip>
          <a:tile tx="0" ty="0" sx="100000" sy="100000" flip="none" algn="tl"/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>
            <a:alphaModFix/>
          </a:blip>
          <a:tile tx="0" ty="0" sx="100000" sy="100000" flip="none" algn="tl"/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Google Shape;166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7" name="Google Shape;167;p2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8" name="Google Shape;168;p2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9" name="Google Shape;169;p2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>
            <a:alphaModFix/>
          </a:blip>
          <a:tile tx="0" ty="0" sx="100000" sy="100000" flip="none" algn="tl"/>
        </a:blip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6" name="Google Shape;246;p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7" name="Google Shape;247;p3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48" name="Google Shape;248;p3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49" name="Google Shape;249;p3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>
            <a:alphaModFix/>
          </a:blip>
          <a:tile tx="0" ty="0" sx="100000" sy="100000" flip="none" algn="tl"/>
        </a:blip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6" name="Google Shape;326;p5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7" name="Google Shape;327;p5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28" name="Google Shape;328;p5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29" name="Google Shape;329;p5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>
            <a:alphaModFix/>
          </a:blip>
          <a:tile tx="0" ty="0" sx="100000" sy="100000" flip="none" algn="tl"/>
        </a:blipFill>
        <a:effectLst/>
      </p:bgPr>
    </p:bg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6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6" name="Google Shape;406;p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7" name="Google Shape;407;p6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08" name="Google Shape;408;p6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09" name="Google Shape;409;p6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100000" sy="100000" flip="none" algn="tl"/>
        </a:blipFill>
        <a:effectLst/>
      </p:bgPr>
    </p:bg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7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4" name="Google Shape;494;p7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5" name="Google Shape;495;p7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96" name="Google Shape;496;p7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97" name="Google Shape;497;p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48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0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0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91"/>
          <p:cNvSpPr txBox="1"/>
          <p:nvPr/>
        </p:nvSpPr>
        <p:spPr>
          <a:xfrm>
            <a:off x="106363" y="1999929"/>
            <a:ext cx="9037500" cy="23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</a:pPr>
            <a:r>
              <a:rPr lang="zh-TW" sz="54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禮儀年甲年</a:t>
            </a:r>
            <a:endParaRPr sz="5400" b="0" i="0" u="none" strike="noStrike" cap="none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</a:pPr>
            <a:r>
              <a:rPr lang="zh-TW" sz="5400" b="1" u="sng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復活期第二</a:t>
            </a:r>
            <a:r>
              <a:rPr lang="zh-TW" sz="5400" b="1" i="0" u="sng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主日彌撒</a:t>
            </a:r>
            <a:endParaRPr sz="5400" b="1" i="0" u="sng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zh-TW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80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572" name="Google Shape;572;p91"/>
          <p:cNvSpPr txBox="1"/>
          <p:nvPr/>
        </p:nvSpPr>
        <p:spPr>
          <a:xfrm>
            <a:off x="733475" y="4652975"/>
            <a:ext cx="7903200" cy="15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DFKai-SB"/>
              <a:buNone/>
            </a:pPr>
            <a:r>
              <a:rPr lang="zh-TW" sz="4400" b="0" i="0" u="none" strike="noStrike" cap="none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請關掉手機或轉至振動位置,</a:t>
            </a:r>
            <a:endParaRPr sz="4400" b="0" i="0" u="none" strike="noStrike" cap="none">
              <a:solidFill>
                <a:srgbClr val="00206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DFKai-SB"/>
              <a:buNone/>
            </a:pPr>
            <a:r>
              <a:rPr lang="zh-TW" sz="4400" b="0" i="0" u="none" strike="noStrike" cap="none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 準備好心靈，彌撒即將開始。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91"/>
          <p:cNvSpPr txBox="1"/>
          <p:nvPr/>
        </p:nvSpPr>
        <p:spPr>
          <a:xfrm>
            <a:off x="7527925" y="496888"/>
            <a:ext cx="930275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4" name="Google Shape;574;p91"/>
          <p:cNvSpPr txBox="1"/>
          <p:nvPr/>
        </p:nvSpPr>
        <p:spPr>
          <a:xfrm>
            <a:off x="395288" y="333375"/>
            <a:ext cx="8318500" cy="12001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zh-TW" sz="7200" b="1" i="0" u="none" strike="noStrike" cap="none">
                <a:solidFill>
                  <a:srgbClr val="E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今   日   彌   撒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100"/>
          <p:cNvSpPr txBox="1"/>
          <p:nvPr/>
        </p:nvSpPr>
        <p:spPr>
          <a:xfrm>
            <a:off x="395288" y="333375"/>
            <a:ext cx="8382000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</a:t>
            </a:r>
            <a:r>
              <a:rPr lang="zh-TW" sz="5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endParaRPr sz="58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5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 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願全能的天主垂憐</a:t>
            </a:r>
            <a:endParaRPr sz="60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 我們</a:t>
            </a:r>
            <a:r>
              <a:rPr lang="zh-TW" sz="5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赦免我們的罪</a:t>
            </a:r>
            <a:r>
              <a:rPr lang="zh-TW" sz="5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8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5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 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使我們得到永生</a:t>
            </a:r>
            <a:r>
              <a:rPr lang="zh-TW" sz="5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p100"/>
          <p:cNvSpPr/>
          <p:nvPr/>
        </p:nvSpPr>
        <p:spPr>
          <a:xfrm>
            <a:off x="552450" y="5753100"/>
            <a:ext cx="6378575" cy="1053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全體：阿 們。 </a:t>
            </a:r>
            <a:endParaRPr sz="6000" b="1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101"/>
          <p:cNvSpPr txBox="1"/>
          <p:nvPr/>
        </p:nvSpPr>
        <p:spPr>
          <a:xfrm>
            <a:off x="1447800" y="115888"/>
            <a:ext cx="7391400" cy="674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上主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求祢垂憐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上主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求祢垂憐</a:t>
            </a:r>
            <a:r>
              <a:rPr lang="zh-TW" sz="54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基督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求祢垂憐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基督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求祢垂憐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上主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求祢垂憐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上主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求祢垂憐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r>
              <a:rPr lang="zh-TW" sz="5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101"/>
          <p:cNvSpPr txBox="1"/>
          <p:nvPr/>
        </p:nvSpPr>
        <p:spPr>
          <a:xfrm>
            <a:off x="3492500" y="6354763"/>
            <a:ext cx="184150" cy="100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endParaRPr sz="6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101"/>
          <p:cNvSpPr txBox="1"/>
          <p:nvPr/>
        </p:nvSpPr>
        <p:spPr>
          <a:xfrm>
            <a:off x="7792279" y="6278362"/>
            <a:ext cx="1351722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1" i="0" u="sng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垂憐經</a:t>
            </a:r>
            <a:br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102"/>
          <p:cNvSpPr txBox="1"/>
          <p:nvPr/>
        </p:nvSpPr>
        <p:spPr>
          <a:xfrm>
            <a:off x="1447800" y="115888"/>
            <a:ext cx="7391400" cy="6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上主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求祢垂憐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上主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求祢垂憐</a:t>
            </a:r>
            <a:r>
              <a:rPr lang="zh-TW" sz="54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基督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求祢垂憐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基督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求祢垂憐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上主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求祢垂憐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上主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求祢垂憐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r>
              <a:rPr lang="zh-TW" sz="5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102"/>
          <p:cNvSpPr txBox="1"/>
          <p:nvPr/>
        </p:nvSpPr>
        <p:spPr>
          <a:xfrm>
            <a:off x="3492500" y="6354763"/>
            <a:ext cx="1842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endParaRPr sz="6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102"/>
          <p:cNvSpPr txBox="1"/>
          <p:nvPr/>
        </p:nvSpPr>
        <p:spPr>
          <a:xfrm>
            <a:off x="7792279" y="6278362"/>
            <a:ext cx="13518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1" i="0" u="sng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垂憐經</a:t>
            </a:r>
            <a:br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6" name="Google Shape;646;p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2" name="Google Shape;652;p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37599" cy="655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8" name="Google Shape;658;p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37599" cy="655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105"/>
          <p:cNvSpPr txBox="1"/>
          <p:nvPr/>
        </p:nvSpPr>
        <p:spPr>
          <a:xfrm>
            <a:off x="179388" y="28575"/>
            <a:ext cx="8496300" cy="11303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zh-TW" sz="72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集     禱     經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105"/>
          <p:cNvSpPr txBox="1"/>
          <p:nvPr/>
        </p:nvSpPr>
        <p:spPr>
          <a:xfrm>
            <a:off x="323850" y="1104901"/>
            <a:ext cx="8351838" cy="6740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主禮</a:t>
            </a:r>
            <a:r>
              <a:rPr lang="zh-TW" sz="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：</a:t>
            </a:r>
            <a:r>
              <a:rPr lang="zh-TW" sz="6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………</a:t>
            </a:r>
            <a:r>
              <a:rPr lang="zh-TW" sz="5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，</a:t>
            </a:r>
            <a:r>
              <a:rPr lang="zh-TW" sz="6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祂和祢及</a:t>
            </a:r>
            <a:endParaRPr sz="6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聖神</a:t>
            </a:r>
            <a:r>
              <a:rPr lang="zh-TW" sz="5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，</a:t>
            </a:r>
            <a:r>
              <a:rPr lang="zh-TW" sz="6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永生永王</a:t>
            </a:r>
            <a:r>
              <a:rPr lang="zh-TW" sz="5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。</a:t>
            </a:r>
            <a:endParaRPr sz="5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endParaRPr sz="60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阿 們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r>
              <a:rPr lang="zh-TW" sz="6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endParaRPr sz="60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10"/>
          <p:cNvSpPr txBox="1">
            <a:spLocks noGrp="1"/>
          </p:cNvSpPr>
          <p:nvPr>
            <p:ph type="title" idx="4294967295"/>
          </p:nvPr>
        </p:nvSpPr>
        <p:spPr>
          <a:xfrm>
            <a:off x="477081" y="188640"/>
            <a:ext cx="8169275" cy="1359173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sz="72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/>
              </a:rPr>
              <a:t>聖   道   禮   儀</a:t>
            </a:r>
            <a:endParaRPr sz="7200" b="1">
              <a:solidFill>
                <a:srgbClr val="E8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2" name="Google Shape;572;p10"/>
          <p:cNvSpPr txBox="1"/>
          <p:nvPr/>
        </p:nvSpPr>
        <p:spPr>
          <a:xfrm>
            <a:off x="539750" y="2548491"/>
            <a:ext cx="8064600" cy="3185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600"/>
              <a:buFont typeface="PMingLiu"/>
              <a:buNone/>
            </a:pPr>
            <a:r>
              <a:rPr lang="zh-TW" sz="5400" b="1" i="0" u="none" strike="noStrike" cap="none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MingLiu"/>
                <a:sym typeface="PMingLiu"/>
              </a:rPr>
              <a:t>讀 </a:t>
            </a:r>
            <a:r>
              <a:rPr lang="zh-TW" altLang="en-US" sz="5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MingLiu"/>
                <a:sym typeface="PMingLiu"/>
              </a:rPr>
              <a:t>經 一</a:t>
            </a:r>
            <a:endParaRPr lang="en-US" altLang="zh-TW" sz="5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PMingLiu"/>
              <a:sym typeface="PMingLiu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600"/>
              <a:buFont typeface="PMingLiu"/>
              <a:buNone/>
            </a:pPr>
            <a:endParaRPr lang="en-US" sz="6600" b="1" i="0" u="none" strike="noStrike" cap="none" dirty="0">
              <a:solidFill>
                <a:srgbClr val="00206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algn="ctr">
              <a:buClr>
                <a:srgbClr val="002060"/>
              </a:buClr>
              <a:buSzPts val="6600"/>
            </a:pPr>
            <a:r>
              <a:rPr lang="zh-CN" altLang="en-US" sz="48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恭讀</a:t>
            </a:r>
            <a:r>
              <a:rPr lang="en-US" altLang="zh-CN" sz="48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《</a:t>
            </a:r>
            <a:r>
              <a:rPr lang="zh-CN" altLang="en-US" sz="48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宗徒大事錄</a:t>
            </a:r>
            <a:r>
              <a:rPr lang="en-US" altLang="zh-CN" sz="48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》</a:t>
            </a:r>
            <a:endParaRPr sz="4800" b="1" i="0" u="none" strike="noStrike" cap="none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PMingLiu"/>
              <a:sym typeface="PMingLiu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A3981B-F6D2-9CCF-E628-983F3B0A8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266C5-CC0F-D4EF-4A82-93F868C89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914292"/>
          </a:xfrm>
        </p:spPr>
        <p:txBody>
          <a:bodyPr/>
          <a:lstStyle/>
          <a:p>
            <a:pPr marL="457200" indent="-457200">
              <a:spcBef>
                <a:spcPts val="560"/>
              </a:spcBef>
            </a:pPr>
            <a:br>
              <a:rPr lang="en-US" altLang="zh-TW" b="1">
                <a:solidFill>
                  <a:srgbClr val="002060"/>
                </a:solidFill>
                <a:latin typeface="PMingLiu"/>
                <a:ea typeface="PMingLiu"/>
                <a:cs typeface="DFKai-SB"/>
                <a:sym typeface="PMingLiu"/>
              </a:rPr>
            </a:br>
            <a:br>
              <a:rPr lang="zh-TW" altLang="en-US">
                <a:solidFill>
                  <a:schemeClr val="dk1"/>
                </a:solidFill>
              </a:rPr>
            </a:br>
            <a:endParaRPr lang="zh-TW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D8C232-980B-2343-9A56-A350725E20B1}"/>
              </a:ext>
            </a:extLst>
          </p:cNvPr>
          <p:cNvSpPr txBox="1"/>
          <p:nvPr/>
        </p:nvSpPr>
        <p:spPr>
          <a:xfrm>
            <a:off x="334108" y="91362"/>
            <a:ext cx="8475783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MingLiu"/>
                <a:sym typeface="PMingLiu"/>
              </a:rPr>
              <a:t>讀 經 一</a:t>
            </a:r>
            <a:endParaRPr lang="en-US" altLang="zh-TW" sz="4800" dirty="0">
              <a:latin typeface="微软雅黑" panose="020B0503020204020204" pitchFamily="34" charset="-122"/>
              <a:ea typeface="微软雅黑" panose="020B0503020204020204" pitchFamily="34" charset="-122"/>
              <a:cs typeface="DFKai-SB"/>
              <a:sym typeface="DFKai-SB"/>
            </a:endParaRPr>
          </a:p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PMingLiu"/>
                <a:ea typeface="PMingLiu"/>
                <a:cs typeface="DFKai-SB"/>
                <a:sym typeface="PMingLiu"/>
              </a:rPr>
              <a:t> </a:t>
            </a:r>
            <a:endParaRPr lang="en-US" altLang="zh-TW" sz="2800" b="1" dirty="0">
              <a:solidFill>
                <a:srgbClr val="002060"/>
              </a:solidFill>
              <a:latin typeface="PMingLiu"/>
              <a:ea typeface="PMingLiu"/>
              <a:cs typeface="DFKai-SB"/>
              <a:sym typeface="PMingLiu"/>
            </a:endParaRPr>
          </a:p>
          <a:p>
            <a:pPr algn="just"/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那時弟兄們都專心聽從宗徒們的教訓，時常聚會分餅和祈禱。宗徒們行了許多奇蹟異事，人人都懷着敬畏之情。所有的信徒常聚集一處，一切所有都歸公用。他們變賣了自己的產業和財物，按照每人的需要</a:t>
            </a:r>
            <a:endParaRPr lang="en-US" altLang="zh-TW" sz="4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PMingLiu"/>
            </a:endParaRPr>
          </a:p>
        </p:txBody>
      </p:sp>
      <p:sp>
        <p:nvSpPr>
          <p:cNvPr id="4" name="Google Shape;511;g3a4024ab1a9_3_0">
            <a:extLst>
              <a:ext uri="{FF2B5EF4-FFF2-40B4-BE49-F238E27FC236}">
                <a16:creationId xmlns:a16="http://schemas.microsoft.com/office/drawing/2014/main" id="{0D4C7009-A6BE-DBFE-F76A-79CB7B7A4454}"/>
              </a:ext>
            </a:extLst>
          </p:cNvPr>
          <p:cNvSpPr txBox="1"/>
          <p:nvPr/>
        </p:nvSpPr>
        <p:spPr>
          <a:xfrm>
            <a:off x="5734100" y="6398350"/>
            <a:ext cx="32418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altLang="zh-TW" sz="2400" b="0" i="0" u="none" strike="noStrike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</a:t>
            </a:r>
            <a:r>
              <a:rPr lang="zh-TW" sz="2400" b="0" i="0" u="none" strike="noStrike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of </a:t>
            </a:r>
            <a:r>
              <a:rPr lang="en-US" altLang="zh-TW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605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4F709C-B49E-F41E-9C2B-637030BF4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C4F59-369E-CF6E-4A15-0BA2541F6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914292"/>
          </a:xfrm>
        </p:spPr>
        <p:txBody>
          <a:bodyPr/>
          <a:lstStyle/>
          <a:p>
            <a:pPr marL="457200" indent="-457200">
              <a:spcBef>
                <a:spcPts val="560"/>
              </a:spcBef>
            </a:pPr>
            <a:br>
              <a:rPr lang="en-US" altLang="zh-TW" b="1">
                <a:solidFill>
                  <a:srgbClr val="002060"/>
                </a:solidFill>
                <a:latin typeface="PMingLiu"/>
                <a:ea typeface="PMingLiu"/>
                <a:cs typeface="DFKai-SB"/>
                <a:sym typeface="PMingLiu"/>
              </a:rPr>
            </a:br>
            <a:br>
              <a:rPr lang="zh-TW" altLang="en-US">
                <a:solidFill>
                  <a:schemeClr val="dk1"/>
                </a:solidFill>
              </a:rPr>
            </a:br>
            <a:endParaRPr lang="zh-TW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0D13B5-7FAE-4D5C-40FE-09E49017AD9D}"/>
              </a:ext>
            </a:extLst>
          </p:cNvPr>
          <p:cNvSpPr txBox="1"/>
          <p:nvPr/>
        </p:nvSpPr>
        <p:spPr>
          <a:xfrm>
            <a:off x="334108" y="97352"/>
            <a:ext cx="8475783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MingLiu"/>
                <a:sym typeface="PMingLiu"/>
              </a:rPr>
              <a:t>讀 經 一</a:t>
            </a:r>
            <a:endParaRPr lang="en-US" altLang="zh-TW" sz="4800" dirty="0">
              <a:latin typeface="微软雅黑" panose="020B0503020204020204" pitchFamily="34" charset="-122"/>
              <a:ea typeface="微软雅黑" panose="020B0503020204020204" pitchFamily="34" charset="-122"/>
              <a:cs typeface="DFKai-SB"/>
              <a:sym typeface="DFKai-SB"/>
            </a:endParaRPr>
          </a:p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PMingLiu"/>
                <a:ea typeface="PMingLiu"/>
                <a:cs typeface="DFKai-SB"/>
                <a:sym typeface="PMingLiu"/>
              </a:rPr>
              <a:t> </a:t>
            </a:r>
            <a:endParaRPr lang="en-US" altLang="zh-TW" sz="2800" b="1" dirty="0">
              <a:solidFill>
                <a:srgbClr val="002060"/>
              </a:solidFill>
              <a:latin typeface="PMingLiu"/>
              <a:ea typeface="PMingLiu"/>
              <a:cs typeface="DFKai-SB"/>
              <a:sym typeface="PMingLiu"/>
            </a:endParaRPr>
          </a:p>
          <a:p>
            <a:pPr algn="just"/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MingLiu"/>
              </a:rPr>
              <a:t>加以分配。他們每天都成群結隊地前往聖殿聚會，又分別在各人家中行分餅禮，懷着歡樂和誠實的心一起吃飯。他們常讚頌天主，也獲得了全民眾的愛戴；上主使那些得救的人日益增多。</a:t>
            </a:r>
            <a:endParaRPr lang="en-US" altLang="zh-TW" sz="4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PMingLiu"/>
            </a:endParaRPr>
          </a:p>
        </p:txBody>
      </p:sp>
      <p:sp>
        <p:nvSpPr>
          <p:cNvPr id="4" name="Google Shape;511;g3a4024ab1a9_3_0">
            <a:extLst>
              <a:ext uri="{FF2B5EF4-FFF2-40B4-BE49-F238E27FC236}">
                <a16:creationId xmlns:a16="http://schemas.microsoft.com/office/drawing/2014/main" id="{111D3D04-1EBC-36D4-B3BA-0606E73D8931}"/>
              </a:ext>
            </a:extLst>
          </p:cNvPr>
          <p:cNvSpPr txBox="1"/>
          <p:nvPr/>
        </p:nvSpPr>
        <p:spPr>
          <a:xfrm>
            <a:off x="5734100" y="6398350"/>
            <a:ext cx="32418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altLang="zh-TW" sz="2400" b="0" i="0" u="none" strike="noStrike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</a:t>
            </a:r>
            <a:r>
              <a:rPr lang="zh-TW" sz="2400" b="0" i="0" u="none" strike="noStrike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of </a:t>
            </a:r>
            <a:r>
              <a:rPr lang="en-US" altLang="zh-TW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380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109"/>
          <p:cNvSpPr txBox="1"/>
          <p:nvPr/>
        </p:nvSpPr>
        <p:spPr>
          <a:xfrm>
            <a:off x="395536" y="332656"/>
            <a:ext cx="8208714" cy="6186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Times New Roman"/>
              <a:buNone/>
            </a:pPr>
            <a:endParaRPr sz="6600" b="1" i="0" u="none" strike="noStrike" cap="none">
              <a:solidFill>
                <a:srgbClr val="00206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DFKai-SB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—上主的聖言—</a:t>
            </a:r>
            <a:endParaRPr sz="66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DFKai-SB"/>
              <a:buNone/>
            </a:pPr>
            <a:endParaRPr sz="6600" b="1" i="0" u="none" strike="noStrike" cap="none">
              <a:solidFill>
                <a:srgbClr val="00206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600"/>
              <a:buFont typeface="DFKai-SB"/>
              <a:buNone/>
            </a:pPr>
            <a:r>
              <a:rPr lang="zh-TW" sz="66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6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感謝天主</a:t>
            </a:r>
            <a:endParaRPr sz="6600" b="1" i="0" u="none" strike="noStrike" cap="none">
              <a:solidFill>
                <a:srgbClr val="FF000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Times New Roman"/>
              <a:buNone/>
            </a:pPr>
            <a:endParaRPr sz="6600" b="1" i="0" u="none" strike="noStrike" cap="none">
              <a:solidFill>
                <a:srgbClr val="00206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Times New Roman"/>
              <a:buNone/>
            </a:pPr>
            <a:endParaRPr sz="6600" b="1" i="0" u="none" strike="noStrike" cap="none">
              <a:solidFill>
                <a:srgbClr val="002060"/>
              </a:solidFill>
              <a:latin typeface="PMingLiu"/>
              <a:ea typeface="PMingLiu"/>
              <a:cs typeface="PMingLiu"/>
              <a:sym typeface="PMingLiu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92"/>
          <p:cNvSpPr/>
          <p:nvPr/>
        </p:nvSpPr>
        <p:spPr>
          <a:xfrm>
            <a:off x="1368530" y="2215187"/>
            <a:ext cx="61722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endParaRPr sz="6000" b="0" i="0" u="none" strike="noStrike" cap="none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92"/>
          <p:cNvSpPr txBox="1"/>
          <p:nvPr/>
        </p:nvSpPr>
        <p:spPr>
          <a:xfrm>
            <a:off x="7482775" y="6310075"/>
            <a:ext cx="117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TW" sz="12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  <a:endParaRPr sz="1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581" name="Google Shape;581;p92"/>
          <p:cNvSpPr/>
          <p:nvPr/>
        </p:nvSpPr>
        <p:spPr>
          <a:xfrm>
            <a:off x="504000" y="690573"/>
            <a:ext cx="8136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C"/>
              </a:buClr>
              <a:buSzPts val="6600"/>
              <a:buFont typeface="PMingLiu"/>
              <a:buNone/>
            </a:pPr>
            <a:r>
              <a:rPr lang="zh-TW" sz="4800" b="1" i="0" u="none" strike="noStrike" cap="none">
                <a:solidFill>
                  <a:srgbClr val="00006C"/>
                </a:solidFill>
                <a:latin typeface="DFKai-SB"/>
                <a:ea typeface="DFKai-SB"/>
                <a:cs typeface="DFKai-SB"/>
                <a:sym typeface="DFKai-SB"/>
              </a:rPr>
              <a:t>進  堂  曲</a:t>
            </a:r>
            <a:endParaRPr sz="48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582" name="Google Shape;582;p92"/>
          <p:cNvSpPr txBox="1">
            <a:spLocks noGrp="1"/>
          </p:cNvSpPr>
          <p:nvPr>
            <p:ph type="title" idx="4294967295"/>
          </p:nvPr>
        </p:nvSpPr>
        <p:spPr>
          <a:xfrm>
            <a:off x="457200" y="2480137"/>
            <a:ext cx="8182812" cy="1460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7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復活頌</a:t>
            </a:r>
            <a:endParaRPr sz="72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92"/>
          <p:cNvSpPr/>
          <p:nvPr/>
        </p:nvSpPr>
        <p:spPr>
          <a:xfrm>
            <a:off x="4454820" y="3275112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84" name="Google Shape;584;p92"/>
          <p:cNvSpPr/>
          <p:nvPr/>
        </p:nvSpPr>
        <p:spPr>
          <a:xfrm>
            <a:off x="4454820" y="3275112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110"/>
          <p:cNvSpPr txBox="1"/>
          <p:nvPr/>
        </p:nvSpPr>
        <p:spPr>
          <a:xfrm>
            <a:off x="220819" y="2681248"/>
            <a:ext cx="8496300" cy="11303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zh-TW" sz="72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答  唱  詠</a:t>
            </a:r>
            <a:endParaRPr sz="72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612900" marR="0" lvl="0" indent="-161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zh-TW" sz="7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答：</a:t>
            </a:r>
            <a:r>
              <a:rPr lang="zh-TW" sz="7200" b="1">
                <a:solidFill>
                  <a:srgbClr val="FF0000"/>
                </a:solidFill>
              </a:rPr>
              <a:t>請你們頌謝上主，因為祂美善寬仁，祂的慈愛永遠長存</a:t>
            </a:r>
            <a:endParaRPr sz="72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>
          <a:extLst>
            <a:ext uri="{FF2B5EF4-FFF2-40B4-BE49-F238E27FC236}">
              <a16:creationId xmlns:a16="http://schemas.microsoft.com/office/drawing/2014/main" id="{FC39AC89-9627-1022-342B-A1BFAA098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0">
            <a:extLst>
              <a:ext uri="{FF2B5EF4-FFF2-40B4-BE49-F238E27FC236}">
                <a16:creationId xmlns:a16="http://schemas.microsoft.com/office/drawing/2014/main" id="{E0382DFD-73E6-7078-272F-86BA16133CB1}"/>
              </a:ext>
            </a:extLst>
          </p:cNvPr>
          <p:cNvSpPr txBox="1"/>
          <p:nvPr/>
        </p:nvSpPr>
        <p:spPr>
          <a:xfrm>
            <a:off x="165489" y="1614212"/>
            <a:ext cx="8813022" cy="3154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600"/>
              <a:buFont typeface="PMingLiu"/>
              <a:buNone/>
            </a:pPr>
            <a:r>
              <a:rPr lang="zh-TW" sz="5400" b="1" i="0" u="none" strike="noStrike" cap="none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MingLiu"/>
                <a:sym typeface="PMingLiu"/>
              </a:rPr>
              <a:t>讀 </a:t>
            </a:r>
            <a:r>
              <a:rPr lang="zh-TW" altLang="en-US" sz="5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MingLiu"/>
                <a:sym typeface="PMingLiu"/>
              </a:rPr>
              <a:t>經 二</a:t>
            </a:r>
            <a:endParaRPr lang="en-US" altLang="zh-TW" sz="5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PMingLiu"/>
              <a:sym typeface="PMingLiu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600"/>
              <a:buFont typeface="PMingLiu"/>
              <a:buNone/>
            </a:pPr>
            <a:endParaRPr lang="en-US" sz="6600" b="1" i="0" u="none" strike="noStrike" cap="none" dirty="0">
              <a:solidFill>
                <a:srgbClr val="00206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algn="ctr">
              <a:buClr>
                <a:srgbClr val="002060"/>
              </a:buClr>
              <a:buSzPts val="6600"/>
            </a:pPr>
            <a:r>
              <a:rPr lang="zh-CN" altLang="en-US" sz="46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恭讀</a:t>
            </a:r>
            <a:r>
              <a:rPr lang="en-US" altLang="zh-CN" sz="46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《</a:t>
            </a:r>
            <a:r>
              <a:rPr lang="zh-CN" altLang="en-US" sz="46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 聖伯鐸前書 </a:t>
            </a:r>
            <a:r>
              <a:rPr lang="en-US" altLang="zh-CN" sz="46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》</a:t>
            </a:r>
            <a:endParaRPr sz="4600" b="1" i="0" u="none" strike="noStrike" cap="none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PMingLiu"/>
              <a:sym typeface="PMingLiu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00197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>
          <a:extLst>
            <a:ext uri="{FF2B5EF4-FFF2-40B4-BE49-F238E27FC236}">
              <a16:creationId xmlns:a16="http://schemas.microsoft.com/office/drawing/2014/main" id="{C01A7A2F-04AC-B862-C444-713ABF435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13">
            <a:extLst>
              <a:ext uri="{FF2B5EF4-FFF2-40B4-BE49-F238E27FC236}">
                <a16:creationId xmlns:a16="http://schemas.microsoft.com/office/drawing/2014/main" id="{D0787229-18A0-460B-B0EC-CE9399F24910}"/>
              </a:ext>
            </a:extLst>
          </p:cNvPr>
          <p:cNvSpPr txBox="1"/>
          <p:nvPr/>
        </p:nvSpPr>
        <p:spPr>
          <a:xfrm>
            <a:off x="396150" y="192001"/>
            <a:ext cx="8351700" cy="6509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PMingLiu"/>
              <a:buNone/>
            </a:pPr>
            <a:r>
              <a:rPr lang="zh-TW" sz="4800" b="1" i="0" u="none" strike="noStrike" cap="none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MingLiu"/>
                <a:sym typeface="PMingLiu"/>
              </a:rPr>
              <a:t>讀 </a:t>
            </a:r>
            <a:r>
              <a:rPr lang="zh-TW" altLang="en-US" sz="4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MingLiu"/>
                <a:sym typeface="PMingLiu"/>
              </a:rPr>
              <a:t>經 二</a:t>
            </a:r>
            <a:r>
              <a:rPr lang="en-US" altLang="zh-TW" sz="4800" b="1" i="0" u="none" strike="noStrike" cap="none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MingLiu"/>
                <a:sym typeface="PMingLiu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PMingLiu"/>
              <a:buNone/>
            </a:pPr>
            <a:endParaRPr lang="en-US" altLang="zh-TW" sz="2800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  <a:cs typeface="Times New Roman"/>
              <a:sym typeface="Times New Roman"/>
            </a:endParaRPr>
          </a:p>
          <a:p>
            <a:pPr lvl="0" algn="just">
              <a:spcBef>
                <a:spcPts val="560"/>
              </a:spcBef>
              <a:buClr>
                <a:schemeClr val="dk1"/>
              </a:buClr>
              <a:buSzPts val="2800"/>
            </a:pP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願我們的主耶穌基督的天主和父受讚美！祂因祂的無限仁慈，藉着耶穌基督由死者中的復活，而重生了我們，使我們獲得那充滿生命的希望，可以承受那不能朽壞、不能玷污，永不衰殘的產業──</a:t>
            </a:r>
            <a:endParaRPr lang="zh-TW" altLang="en-US" sz="4800" b="1" i="0" u="none" strike="noStrike" cap="none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PMingLiu"/>
              <a:sym typeface="PMingLiu"/>
            </a:endParaRPr>
          </a:p>
        </p:txBody>
      </p:sp>
      <p:sp>
        <p:nvSpPr>
          <p:cNvPr id="2" name="Google Shape;511;g3a4024ab1a9_3_0">
            <a:extLst>
              <a:ext uri="{FF2B5EF4-FFF2-40B4-BE49-F238E27FC236}">
                <a16:creationId xmlns:a16="http://schemas.microsoft.com/office/drawing/2014/main" id="{C63858E2-44EE-3460-898D-924E2C631636}"/>
              </a:ext>
            </a:extLst>
          </p:cNvPr>
          <p:cNvSpPr txBox="1"/>
          <p:nvPr/>
        </p:nvSpPr>
        <p:spPr>
          <a:xfrm>
            <a:off x="5734100" y="6398350"/>
            <a:ext cx="32418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400" b="0" i="0" u="none" strike="noStrike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 of </a:t>
            </a:r>
            <a:r>
              <a:rPr lang="en-US" altLang="zh-TW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9115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>
          <a:extLst>
            <a:ext uri="{FF2B5EF4-FFF2-40B4-BE49-F238E27FC236}">
              <a16:creationId xmlns:a16="http://schemas.microsoft.com/office/drawing/2014/main" id="{B7392208-CB01-61D4-0406-6277010F49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13">
            <a:extLst>
              <a:ext uri="{FF2B5EF4-FFF2-40B4-BE49-F238E27FC236}">
                <a16:creationId xmlns:a16="http://schemas.microsoft.com/office/drawing/2014/main" id="{D83A7A9D-86E9-653E-8150-DA70E78E7554}"/>
              </a:ext>
            </a:extLst>
          </p:cNvPr>
          <p:cNvSpPr txBox="1"/>
          <p:nvPr/>
        </p:nvSpPr>
        <p:spPr>
          <a:xfrm>
            <a:off x="396150" y="192001"/>
            <a:ext cx="8351700" cy="7325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PMingLiu"/>
              <a:buNone/>
            </a:pPr>
            <a:r>
              <a:rPr lang="zh-TW" sz="4800" b="1" i="0" u="none" strike="noStrike" cap="none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MingLiu"/>
                <a:sym typeface="PMingLiu"/>
              </a:rPr>
              <a:t>讀 </a:t>
            </a:r>
            <a:r>
              <a:rPr lang="zh-TW" altLang="en-US" sz="4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MingLiu"/>
                <a:sym typeface="PMingLiu"/>
              </a:rPr>
              <a:t>經 二</a:t>
            </a:r>
            <a:r>
              <a:rPr lang="en-US" altLang="zh-TW" sz="4800" b="1" i="0" u="none" strike="noStrike" cap="none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MingLiu"/>
                <a:sym typeface="PMingLiu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PMingLiu"/>
              <a:buNone/>
            </a:pPr>
            <a:endParaRPr lang="en-US" altLang="zh-TW" sz="2800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  <a:cs typeface="Times New Roman"/>
              <a:sym typeface="Times New Roman"/>
            </a:endParaRPr>
          </a:p>
          <a:p>
            <a:pPr lvl="0" algn="just">
              <a:spcBef>
                <a:spcPts val="560"/>
              </a:spcBef>
              <a:buClr>
                <a:schemeClr val="dk1"/>
              </a:buClr>
              <a:buSzPts val="2800"/>
            </a:pP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為你們保留在天上的產業。你們藉着信德成為天主能力所保護的人，將獲得那已準備好，要在最後時期出現的救恩。因此，你們要歡欣，雖然現在你們暫時還該在各種磨煉中受苦，這是為使你們的信德，</a:t>
            </a:r>
            <a:endParaRPr lang="zh-TW" altLang="en-US" sz="4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PMingLiu"/>
              <a:sym typeface="PMingLiu"/>
            </a:endParaRPr>
          </a:p>
          <a:p>
            <a:pPr lvl="0" algn="just">
              <a:spcBef>
                <a:spcPts val="560"/>
              </a:spcBef>
              <a:buClr>
                <a:schemeClr val="dk1"/>
              </a:buClr>
              <a:buSzPts val="2800"/>
            </a:pPr>
            <a:endParaRPr lang="zh-TW" altLang="en-US" sz="4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PMingLiu"/>
              <a:sym typeface="PMingLiu"/>
            </a:endParaRPr>
          </a:p>
        </p:txBody>
      </p:sp>
      <p:sp>
        <p:nvSpPr>
          <p:cNvPr id="2" name="Google Shape;511;g3a4024ab1a9_3_0">
            <a:extLst>
              <a:ext uri="{FF2B5EF4-FFF2-40B4-BE49-F238E27FC236}">
                <a16:creationId xmlns:a16="http://schemas.microsoft.com/office/drawing/2014/main" id="{19D54F3A-8288-5A96-C2D0-EBD4C5F1E63E}"/>
              </a:ext>
            </a:extLst>
          </p:cNvPr>
          <p:cNvSpPr txBox="1"/>
          <p:nvPr/>
        </p:nvSpPr>
        <p:spPr>
          <a:xfrm>
            <a:off x="5734100" y="6398350"/>
            <a:ext cx="32418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altLang="zh-TW" sz="2400" b="0" i="0" u="none" strike="noStrike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</a:t>
            </a:r>
            <a:r>
              <a:rPr lang="zh-TW" sz="2400" b="0" i="0" u="none" strike="noStrike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of </a:t>
            </a:r>
            <a:r>
              <a:rPr lang="en-US" altLang="zh-TW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892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>
          <a:extLst>
            <a:ext uri="{FF2B5EF4-FFF2-40B4-BE49-F238E27FC236}">
              <a16:creationId xmlns:a16="http://schemas.microsoft.com/office/drawing/2014/main" id="{CECB2BF3-4C18-3417-22BA-208E9CE34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13">
            <a:extLst>
              <a:ext uri="{FF2B5EF4-FFF2-40B4-BE49-F238E27FC236}">
                <a16:creationId xmlns:a16="http://schemas.microsoft.com/office/drawing/2014/main" id="{32C65A88-B33C-F2D3-2163-1EE5048E50F3}"/>
              </a:ext>
            </a:extLst>
          </p:cNvPr>
          <p:cNvSpPr txBox="1"/>
          <p:nvPr/>
        </p:nvSpPr>
        <p:spPr>
          <a:xfrm>
            <a:off x="396150" y="192001"/>
            <a:ext cx="8351700" cy="6509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PMingLiu"/>
              <a:buNone/>
            </a:pPr>
            <a:r>
              <a:rPr lang="zh-TW" sz="4800" b="1" i="0" u="none" strike="noStrike" cap="none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MingLiu"/>
                <a:sym typeface="PMingLiu"/>
              </a:rPr>
              <a:t>讀 </a:t>
            </a:r>
            <a:r>
              <a:rPr lang="zh-TW" altLang="en-US" sz="4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MingLiu"/>
                <a:sym typeface="PMingLiu"/>
              </a:rPr>
              <a:t>經 二</a:t>
            </a:r>
            <a:r>
              <a:rPr lang="en-US" altLang="zh-TW" sz="4800" b="1" i="0" u="none" strike="noStrike" cap="none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MingLiu"/>
                <a:sym typeface="PMingLiu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PMingLiu"/>
              <a:buNone/>
            </a:pPr>
            <a:endParaRPr lang="en-US" altLang="zh-TW" sz="2800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  <a:cs typeface="Times New Roman"/>
              <a:sym typeface="Times New Roman"/>
            </a:endParaRPr>
          </a:p>
          <a:p>
            <a:pPr lvl="0" algn="just">
              <a:spcBef>
                <a:spcPts val="560"/>
              </a:spcBef>
              <a:buClr>
                <a:schemeClr val="dk1"/>
              </a:buClr>
              <a:buSzPts val="2800"/>
            </a:pP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鍛鍊得比經過火煉而仍易消失的黃金更有價值，使你們在耶穌基督顯現時，得到稱讚、光榮和尊敬。你們雖然沒有看見過祂，却愛慕祂；雖然現在仍看不見祂，還是相信祂；並且你們心裡充滿了不可言傳，</a:t>
            </a:r>
            <a:endParaRPr lang="zh-TW" altLang="en-US" sz="4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PMingLiu"/>
              <a:sym typeface="PMingLiu"/>
            </a:endParaRPr>
          </a:p>
        </p:txBody>
      </p:sp>
      <p:sp>
        <p:nvSpPr>
          <p:cNvPr id="2" name="Google Shape;511;g3a4024ab1a9_3_0">
            <a:extLst>
              <a:ext uri="{FF2B5EF4-FFF2-40B4-BE49-F238E27FC236}">
                <a16:creationId xmlns:a16="http://schemas.microsoft.com/office/drawing/2014/main" id="{9BC95AEF-73EA-5A6E-2263-CAF808FC91E4}"/>
              </a:ext>
            </a:extLst>
          </p:cNvPr>
          <p:cNvSpPr txBox="1"/>
          <p:nvPr/>
        </p:nvSpPr>
        <p:spPr>
          <a:xfrm>
            <a:off x="5734100" y="6398350"/>
            <a:ext cx="32418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altLang="zh-TW" sz="2400" b="0" i="0" u="none" strike="noStrike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</a:t>
            </a:r>
            <a:r>
              <a:rPr lang="zh-TW" sz="2400" b="0" i="0" u="none" strike="noStrike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of </a:t>
            </a:r>
            <a:r>
              <a:rPr lang="en-US" altLang="zh-TW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4786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>
          <a:extLst>
            <a:ext uri="{FF2B5EF4-FFF2-40B4-BE49-F238E27FC236}">
              <a16:creationId xmlns:a16="http://schemas.microsoft.com/office/drawing/2014/main" id="{9EEB1B99-90C5-582D-9323-099CF7569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13">
            <a:extLst>
              <a:ext uri="{FF2B5EF4-FFF2-40B4-BE49-F238E27FC236}">
                <a16:creationId xmlns:a16="http://schemas.microsoft.com/office/drawing/2014/main" id="{F9CE9EDF-3FAB-1EEC-864B-FEA8332326C0}"/>
              </a:ext>
            </a:extLst>
          </p:cNvPr>
          <p:cNvSpPr txBox="1"/>
          <p:nvPr/>
        </p:nvSpPr>
        <p:spPr>
          <a:xfrm>
            <a:off x="396150" y="192001"/>
            <a:ext cx="8351700" cy="3554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PMingLiu"/>
              <a:buNone/>
            </a:pPr>
            <a:r>
              <a:rPr lang="zh-TW" sz="4800" b="1" i="0" u="none" strike="noStrike" cap="none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MingLiu"/>
                <a:sym typeface="PMingLiu"/>
              </a:rPr>
              <a:t>讀 </a:t>
            </a:r>
            <a:r>
              <a:rPr lang="zh-TW" altLang="en-US" sz="4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MingLiu"/>
                <a:sym typeface="PMingLiu"/>
              </a:rPr>
              <a:t>經 二</a:t>
            </a:r>
            <a:r>
              <a:rPr lang="en-US" altLang="zh-TW" sz="4800" b="1" i="0" u="none" strike="noStrike" cap="none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MingLiu"/>
                <a:sym typeface="PMingLiu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PMingLiu"/>
              <a:buNone/>
            </a:pPr>
            <a:endParaRPr lang="en-US" altLang="zh-TW" sz="2800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  <a:cs typeface="Times New Roman"/>
              <a:sym typeface="Times New Roman"/>
            </a:endParaRPr>
          </a:p>
          <a:p>
            <a:pPr lvl="0" algn="just">
              <a:spcBef>
                <a:spcPts val="560"/>
              </a:spcBef>
              <a:buClr>
                <a:schemeClr val="dk1"/>
              </a:buClr>
              <a:buSzPts val="2800"/>
            </a:pP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和滿有光榮的喜樂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因為你們已經得到信仰的效果</a:t>
            </a:r>
            <a:r>
              <a:rPr lang="en-US" altLang="zh-TW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就是靈魂的救恩。</a:t>
            </a:r>
            <a:endParaRPr lang="zh-TW" altLang="en-US" sz="4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PMingLiu"/>
              <a:sym typeface="PMingLiu"/>
            </a:endParaRPr>
          </a:p>
        </p:txBody>
      </p:sp>
      <p:sp>
        <p:nvSpPr>
          <p:cNvPr id="2" name="Google Shape;511;g3a4024ab1a9_3_0">
            <a:extLst>
              <a:ext uri="{FF2B5EF4-FFF2-40B4-BE49-F238E27FC236}">
                <a16:creationId xmlns:a16="http://schemas.microsoft.com/office/drawing/2014/main" id="{C659C807-FCB1-CE3A-51BF-8895709F4122}"/>
              </a:ext>
            </a:extLst>
          </p:cNvPr>
          <p:cNvSpPr txBox="1"/>
          <p:nvPr/>
        </p:nvSpPr>
        <p:spPr>
          <a:xfrm>
            <a:off x="5734100" y="6398350"/>
            <a:ext cx="32418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altLang="zh-TW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TW" sz="2400" b="0" i="0" u="none" strike="noStrike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of </a:t>
            </a:r>
            <a:r>
              <a:rPr lang="en-US" altLang="zh-TW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3274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114"/>
          <p:cNvSpPr txBox="1"/>
          <p:nvPr/>
        </p:nvSpPr>
        <p:spPr>
          <a:xfrm>
            <a:off x="395536" y="332656"/>
            <a:ext cx="8208714" cy="6186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Times New Roman"/>
              <a:buNone/>
            </a:pPr>
            <a:endParaRPr sz="6600" b="1" i="0" u="none" strike="noStrike" cap="none">
              <a:solidFill>
                <a:srgbClr val="00206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DFKai-SB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—上主的聖言—</a:t>
            </a:r>
            <a:endParaRPr sz="66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DFKai-SB"/>
              <a:buNone/>
            </a:pPr>
            <a:endParaRPr sz="6600" b="1" i="0" u="none" strike="noStrike" cap="none">
              <a:solidFill>
                <a:srgbClr val="00206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600"/>
              <a:buFont typeface="DFKai-SB"/>
              <a:buNone/>
            </a:pPr>
            <a:r>
              <a:rPr lang="zh-TW" sz="66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6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感謝天主</a:t>
            </a:r>
            <a:endParaRPr sz="6600" b="1" i="0" u="none" strike="noStrike" cap="none">
              <a:solidFill>
                <a:srgbClr val="FF000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Times New Roman"/>
              <a:buNone/>
            </a:pPr>
            <a:endParaRPr sz="6600" b="1" i="0" u="none" strike="noStrike" cap="none">
              <a:solidFill>
                <a:srgbClr val="00206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Times New Roman"/>
              <a:buNone/>
            </a:pPr>
            <a:endParaRPr sz="6600" b="1" i="0" u="none" strike="noStrike" cap="none">
              <a:solidFill>
                <a:srgbClr val="002060"/>
              </a:solidFill>
              <a:latin typeface="PMingLiu"/>
              <a:ea typeface="PMingLiu"/>
              <a:cs typeface="PMingLiu"/>
              <a:sym typeface="PMingLiu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115"/>
          <p:cNvSpPr/>
          <p:nvPr/>
        </p:nvSpPr>
        <p:spPr>
          <a:xfrm>
            <a:off x="393739" y="908720"/>
            <a:ext cx="8351837" cy="3786188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8000"/>
              <a:buFont typeface="PMingLiu"/>
              <a:buNone/>
            </a:pPr>
            <a:r>
              <a:rPr lang="zh-TW" sz="8000" b="1" i="0" u="none" strike="noStrike" cap="none">
                <a:solidFill>
                  <a:srgbClr val="002060"/>
                </a:solidFill>
                <a:latin typeface="PMingLiu"/>
                <a:ea typeface="PMingLiu"/>
                <a:cs typeface="PMingLiu"/>
                <a:sym typeface="PMingLiu"/>
              </a:rPr>
              <a:t>福  音  前  歡  呼</a:t>
            </a:r>
            <a:endParaRPr sz="8000" b="1" i="0" u="none" strike="noStrike" cap="none">
              <a:solidFill>
                <a:srgbClr val="00206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imes New Roman"/>
              <a:buNone/>
            </a:pPr>
            <a:endParaRPr sz="8000" b="1" i="0" u="none" strike="noStrike" cap="none">
              <a:solidFill>
                <a:srgbClr val="00206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8000"/>
              <a:buFont typeface="DFKai-SB"/>
              <a:buNone/>
            </a:pPr>
            <a:r>
              <a:rPr lang="zh-TW" sz="8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阿肋路亞</a:t>
            </a:r>
            <a:endParaRPr sz="8000" b="1" i="0" u="none" strike="noStrike" cap="none">
              <a:solidFill>
                <a:srgbClr val="002060"/>
              </a:solidFill>
              <a:latin typeface="PMingLiu"/>
              <a:ea typeface="PMingLiu"/>
              <a:cs typeface="PMingLiu"/>
              <a:sym typeface="PMingLiu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16"/>
          <p:cNvSpPr/>
          <p:nvPr/>
        </p:nvSpPr>
        <p:spPr>
          <a:xfrm>
            <a:off x="313614" y="256084"/>
            <a:ext cx="8491500" cy="5978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000"/>
              <a:buFont typeface="Times New Roman"/>
              <a:buNone/>
            </a:pPr>
            <a:r>
              <a:rPr lang="zh-TW" sz="66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福     音</a:t>
            </a:r>
            <a:endParaRPr sz="6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</a:t>
            </a:r>
            <a:r>
              <a:rPr lang="zh-TW" sz="5400" b="0" i="0" u="none" strike="noStrike" cap="none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願主與你們同在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 dirty="0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5400" b="0" i="0" u="none" strike="noStrike" cap="none" dirty="0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 dirty="0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也與你的心靈同在</a:t>
            </a:r>
            <a:endParaRPr sz="6000" b="0" i="0" u="none" strike="noStrike" cap="none" dirty="0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主禮：恭讀</a:t>
            </a:r>
            <a:r>
              <a:rPr lang="zh-TW" altLang="en-US" sz="6000" b="0" i="0" u="none" strike="noStrike" cap="none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聖若望福音</a:t>
            </a:r>
            <a:endParaRPr sz="3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 dirty="0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全體：主願光榮歸於祢</a:t>
            </a:r>
            <a:endParaRPr sz="6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18"/>
          <p:cNvSpPr/>
          <p:nvPr/>
        </p:nvSpPr>
        <p:spPr>
          <a:xfrm>
            <a:off x="326231" y="180090"/>
            <a:ext cx="8491500" cy="6594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25000"/>
              </a:lnSpc>
              <a:buClr>
                <a:srgbClr val="002060"/>
              </a:buClr>
              <a:buSzPts val="6000"/>
            </a:pPr>
            <a:r>
              <a:rPr lang="zh-TW" altLang="en-US" sz="4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福     音</a:t>
            </a:r>
            <a:endParaRPr lang="en-US" altLang="zh-TW" sz="4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/>
              <a:sym typeface="Times New Roman"/>
            </a:endParaRPr>
          </a:p>
          <a:p>
            <a:pPr lvl="0" algn="ctr">
              <a:lnSpc>
                <a:spcPct val="125000"/>
              </a:lnSpc>
              <a:buClr>
                <a:srgbClr val="002060"/>
              </a:buClr>
              <a:buSzPts val="6000"/>
            </a:pPr>
            <a:endParaRPr lang="zh-TW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>
              <a:lnSpc>
                <a:spcPct val="125000"/>
              </a:lnSpc>
              <a:buClr>
                <a:srgbClr val="002060"/>
              </a:buClr>
              <a:buSzPts val="6000"/>
            </a:pPr>
            <a:r>
              <a:rPr lang="zh-TW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那一週的第一天黃昏時</a:t>
            </a:r>
            <a:r>
              <a:rPr lang="en-US" altLang="zh-TW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門徒們都聚在一起</a:t>
            </a:r>
            <a:r>
              <a:rPr lang="en-US" altLang="zh-TW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因為怕猶太人</a:t>
            </a:r>
            <a:r>
              <a:rPr lang="en-US" altLang="zh-TW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就把門戶都關上。</a:t>
            </a:r>
          </a:p>
          <a:p>
            <a:pPr lvl="0" algn="just">
              <a:lnSpc>
                <a:spcPct val="125000"/>
              </a:lnSpc>
              <a:buClr>
                <a:srgbClr val="002060"/>
              </a:buClr>
              <a:buSzPts val="6000"/>
            </a:pPr>
            <a:r>
              <a:rPr lang="zh-TW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耶穌來了</a:t>
            </a:r>
            <a:r>
              <a:rPr lang="en-US" altLang="zh-TW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站在他們當中</a:t>
            </a:r>
            <a:r>
              <a:rPr lang="en-US" altLang="zh-TW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對他們說</a:t>
            </a:r>
            <a:r>
              <a:rPr lang="en-US" altLang="zh-TW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:</a:t>
            </a:r>
            <a:r>
              <a:rPr lang="zh-TW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「願你們平安</a:t>
            </a:r>
            <a:r>
              <a:rPr lang="en-US" altLang="zh-TW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!</a:t>
            </a:r>
            <a:r>
              <a:rPr lang="zh-TW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」說了這話</a:t>
            </a:r>
            <a:r>
              <a:rPr lang="en-US" altLang="zh-TW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便把手和肋旁指給他們看。門徒看見了主</a:t>
            </a:r>
            <a:r>
              <a:rPr lang="en-US" altLang="zh-TW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非常歡喜。耶穌又對他們說</a:t>
            </a:r>
            <a:r>
              <a:rPr lang="en-US" altLang="zh-TW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:</a:t>
            </a:r>
            <a:r>
              <a:rPr lang="zh-TW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「願你們平安</a:t>
            </a:r>
            <a:r>
              <a:rPr lang="en-US" altLang="zh-TW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!</a:t>
            </a:r>
            <a:r>
              <a:rPr lang="zh-TW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父怎樣派遣了我</a:t>
            </a:r>
            <a:r>
              <a:rPr lang="en-US" altLang="zh-TW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我也怎樣派遣你們。」</a:t>
            </a:r>
            <a:endParaRPr lang="en-US" altLang="zh-TW" sz="4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/>
              <a:sym typeface="Times New Roman"/>
            </a:endParaRPr>
          </a:p>
        </p:txBody>
      </p:sp>
      <p:sp>
        <p:nvSpPr>
          <p:cNvPr id="2" name="Google Shape;511;g3a4024ab1a9_3_0">
            <a:extLst>
              <a:ext uri="{FF2B5EF4-FFF2-40B4-BE49-F238E27FC236}">
                <a16:creationId xmlns:a16="http://schemas.microsoft.com/office/drawing/2014/main" id="{A642FC03-147E-EAD2-A3A4-0883E4D80D0A}"/>
              </a:ext>
            </a:extLst>
          </p:cNvPr>
          <p:cNvSpPr txBox="1"/>
          <p:nvPr/>
        </p:nvSpPr>
        <p:spPr>
          <a:xfrm>
            <a:off x="5902200" y="6457931"/>
            <a:ext cx="32418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Arial"/>
              </a:rPr>
              <a:t>1 of </a:t>
            </a:r>
            <a:r>
              <a:rPr lang="en-US" altLang="zh-TW" sz="2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93"/>
          <p:cNvSpPr txBox="1">
            <a:spLocks noGrp="1"/>
          </p:cNvSpPr>
          <p:nvPr>
            <p:ph type="title"/>
          </p:nvPr>
        </p:nvSpPr>
        <p:spPr>
          <a:xfrm>
            <a:off x="611187" y="-315912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復活頌</a:t>
            </a:r>
            <a:endParaRPr/>
          </a:p>
        </p:txBody>
      </p:sp>
      <p:sp>
        <p:nvSpPr>
          <p:cNvPr id="590" name="Google Shape;590;p93"/>
          <p:cNvSpPr txBox="1">
            <a:spLocks noGrp="1"/>
          </p:cNvSpPr>
          <p:nvPr>
            <p:ph type="body" idx="1"/>
          </p:nvPr>
        </p:nvSpPr>
        <p:spPr>
          <a:xfrm>
            <a:off x="466725" y="838200"/>
            <a:ext cx="8642400" cy="56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阿肋路亞，阿肋路亞，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普世大地同歡唱；</a:t>
            </a:r>
            <a:endParaRPr sz="60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天主慈愛，救援保障，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逾越羔羊苦杯嚐；</a:t>
            </a:r>
            <a:endParaRPr sz="60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身懸十架，世罪代償，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死而復生永為王；</a:t>
            </a:r>
            <a:endParaRPr/>
          </a:p>
        </p:txBody>
      </p:sp>
      <p:sp>
        <p:nvSpPr>
          <p:cNvPr id="591" name="Google Shape;591;p93"/>
          <p:cNvSpPr txBox="1"/>
          <p:nvPr/>
        </p:nvSpPr>
        <p:spPr>
          <a:xfrm>
            <a:off x="5076825" y="6381750"/>
            <a:ext cx="381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復活頌 1 of 2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>
          <a:extLst>
            <a:ext uri="{FF2B5EF4-FFF2-40B4-BE49-F238E27FC236}">
              <a16:creationId xmlns:a16="http://schemas.microsoft.com/office/drawing/2014/main" id="{BD22DF5D-B572-F22A-F96F-6DBB12BEB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18">
            <a:extLst>
              <a:ext uri="{FF2B5EF4-FFF2-40B4-BE49-F238E27FC236}">
                <a16:creationId xmlns:a16="http://schemas.microsoft.com/office/drawing/2014/main" id="{82BDCD62-DAD7-18AD-F7C9-B5BCBD54E434}"/>
              </a:ext>
            </a:extLst>
          </p:cNvPr>
          <p:cNvSpPr/>
          <p:nvPr/>
        </p:nvSpPr>
        <p:spPr>
          <a:xfrm>
            <a:off x="326231" y="279480"/>
            <a:ext cx="8491500" cy="6594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25000"/>
              </a:lnSpc>
              <a:buClr>
                <a:srgbClr val="002060"/>
              </a:buClr>
              <a:buSzPts val="6000"/>
            </a:pPr>
            <a:r>
              <a:rPr lang="zh-TW" altLang="en-US" sz="4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福     音</a:t>
            </a:r>
            <a:endParaRPr lang="en-US" altLang="zh-TW" sz="4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/>
              <a:sym typeface="Times New Roman"/>
            </a:endParaRPr>
          </a:p>
          <a:p>
            <a:pPr lvl="0" algn="ctr">
              <a:lnSpc>
                <a:spcPct val="125000"/>
              </a:lnSpc>
              <a:buClr>
                <a:srgbClr val="002060"/>
              </a:buClr>
              <a:buSzPts val="6000"/>
            </a:pPr>
            <a:endParaRPr lang="zh-TW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>
              <a:lnSpc>
                <a:spcPct val="125000"/>
              </a:lnSpc>
              <a:buClr>
                <a:srgbClr val="002060"/>
              </a:buClr>
              <a:buSzPts val="6000"/>
            </a:pPr>
            <a:r>
              <a:rPr lang="zh-TW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說了這話</a:t>
            </a:r>
            <a:r>
              <a:rPr lang="en-US" altLang="zh-TW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就對他們吹了一口氣</a:t>
            </a:r>
            <a:r>
              <a:rPr lang="en-US" altLang="zh-TW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說</a:t>
            </a:r>
            <a:r>
              <a:rPr lang="en-US" altLang="zh-TW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:</a:t>
            </a:r>
            <a:r>
              <a:rPr lang="zh-TW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「你們領受聖神罷</a:t>
            </a:r>
            <a:r>
              <a:rPr lang="en-US" altLang="zh-TW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!</a:t>
            </a:r>
            <a:r>
              <a:rPr lang="zh-TW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你們赦免誰的罪</a:t>
            </a:r>
            <a:r>
              <a:rPr lang="en-US" altLang="zh-TW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誰的罪就得赦免</a:t>
            </a:r>
            <a:r>
              <a:rPr lang="en-US" altLang="zh-TW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;</a:t>
            </a:r>
            <a:r>
              <a:rPr lang="zh-TW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你們不赦免誰的罪</a:t>
            </a:r>
            <a:r>
              <a:rPr lang="en-US" altLang="zh-TW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誰的罪就不得赦免。」</a:t>
            </a:r>
            <a:endParaRPr lang="en-US" altLang="zh-TW" sz="4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/>
              <a:sym typeface="Times New Roman"/>
            </a:endParaRPr>
          </a:p>
          <a:p>
            <a:pPr lvl="0" algn="just">
              <a:lnSpc>
                <a:spcPct val="125000"/>
              </a:lnSpc>
              <a:buClr>
                <a:srgbClr val="002060"/>
              </a:buClr>
              <a:buSzPts val="6000"/>
            </a:pPr>
            <a:r>
              <a:rPr lang="zh-TW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十二門徒中有一個稱為雙胞胎的多默</a:t>
            </a:r>
            <a:r>
              <a:rPr lang="en-US" altLang="zh-TW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耶穌來的時候</a:t>
            </a:r>
            <a:r>
              <a:rPr lang="en-US" altLang="zh-TW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沒有和他們在一起。別的門徒對他說</a:t>
            </a:r>
            <a:r>
              <a:rPr lang="en-US" altLang="zh-TW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:</a:t>
            </a:r>
            <a:r>
              <a:rPr lang="zh-TW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「我們看見了主。」</a:t>
            </a:r>
          </a:p>
        </p:txBody>
      </p:sp>
      <p:sp>
        <p:nvSpPr>
          <p:cNvPr id="2" name="Google Shape;511;g3a4024ab1a9_3_0">
            <a:extLst>
              <a:ext uri="{FF2B5EF4-FFF2-40B4-BE49-F238E27FC236}">
                <a16:creationId xmlns:a16="http://schemas.microsoft.com/office/drawing/2014/main" id="{E79F086C-8F43-D4E5-8E79-C26CF43118D4}"/>
              </a:ext>
            </a:extLst>
          </p:cNvPr>
          <p:cNvSpPr txBox="1"/>
          <p:nvPr/>
        </p:nvSpPr>
        <p:spPr>
          <a:xfrm>
            <a:off x="5902200" y="6473483"/>
            <a:ext cx="32418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altLang="zh-TW" sz="2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TW" sz="2000" b="0" i="0" u="none" strike="noStrike" cap="none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Arial"/>
              </a:rPr>
              <a:t> of </a:t>
            </a:r>
            <a:r>
              <a:rPr lang="en-US" altLang="zh-TW" sz="2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8633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>
          <a:extLst>
            <a:ext uri="{FF2B5EF4-FFF2-40B4-BE49-F238E27FC236}">
              <a16:creationId xmlns:a16="http://schemas.microsoft.com/office/drawing/2014/main" id="{9595F01A-9504-24F6-C4DA-EA2F6AB64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18">
            <a:extLst>
              <a:ext uri="{FF2B5EF4-FFF2-40B4-BE49-F238E27FC236}">
                <a16:creationId xmlns:a16="http://schemas.microsoft.com/office/drawing/2014/main" id="{F8A96FD7-C165-F12C-6597-DD97C2AC602B}"/>
              </a:ext>
            </a:extLst>
          </p:cNvPr>
          <p:cNvSpPr/>
          <p:nvPr/>
        </p:nvSpPr>
        <p:spPr>
          <a:xfrm>
            <a:off x="326231" y="279480"/>
            <a:ext cx="8491500" cy="6594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25000"/>
              </a:lnSpc>
              <a:buClr>
                <a:srgbClr val="002060"/>
              </a:buClr>
              <a:buSzPts val="6000"/>
            </a:pPr>
            <a:r>
              <a:rPr lang="zh-TW" altLang="en-US" sz="4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福     音</a:t>
            </a:r>
            <a:endParaRPr lang="en-US" altLang="zh-TW" sz="4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/>
              <a:sym typeface="Times New Roman"/>
            </a:endParaRPr>
          </a:p>
          <a:p>
            <a:pPr lvl="0" algn="ctr">
              <a:lnSpc>
                <a:spcPct val="125000"/>
              </a:lnSpc>
              <a:buClr>
                <a:srgbClr val="002060"/>
              </a:buClr>
              <a:buSzPts val="6000"/>
            </a:pPr>
            <a:endParaRPr lang="zh-TW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>
              <a:lnSpc>
                <a:spcPct val="125000"/>
              </a:lnSpc>
              <a:buClr>
                <a:srgbClr val="002060"/>
              </a:buClr>
              <a:buSzPts val="6000"/>
            </a:pPr>
            <a:r>
              <a:rPr lang="zh-TW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但是他對他們說</a:t>
            </a:r>
            <a:r>
              <a:rPr lang="en-US" altLang="zh-TW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:</a:t>
            </a:r>
            <a:r>
              <a:rPr lang="zh-TW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「除非我看見祂手上的釘孔</a:t>
            </a:r>
            <a:r>
              <a:rPr lang="en-US" altLang="zh-TW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用我的指頭摸那釘痕</a:t>
            </a:r>
            <a:r>
              <a:rPr lang="en-US" altLang="zh-TW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;</a:t>
            </a:r>
            <a:r>
              <a:rPr lang="zh-TW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用我的手摸祂的肋旁</a:t>
            </a:r>
            <a:r>
              <a:rPr lang="en-US" altLang="zh-TW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我決不相信。」過了八天</a:t>
            </a:r>
            <a:r>
              <a:rPr lang="en-US" altLang="zh-TW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門徒們又在屋子裡</a:t>
            </a:r>
            <a:r>
              <a:rPr lang="en-US" altLang="zh-TW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多默也和他們在一起。門戶都關着</a:t>
            </a:r>
            <a:r>
              <a:rPr lang="en-US" altLang="zh-TW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耶穌又來了</a:t>
            </a:r>
            <a:r>
              <a:rPr lang="en-US" altLang="zh-TW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站在他們當中說</a:t>
            </a:r>
            <a:r>
              <a:rPr lang="en-US" altLang="zh-TW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:</a:t>
            </a:r>
            <a:r>
              <a:rPr lang="zh-TW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「願你們平安</a:t>
            </a:r>
            <a:r>
              <a:rPr lang="en-US" altLang="zh-TW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!</a:t>
            </a:r>
            <a:r>
              <a:rPr lang="zh-TW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」然後對多默說</a:t>
            </a:r>
            <a:r>
              <a:rPr lang="en-US" altLang="zh-TW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:</a:t>
            </a:r>
            <a:r>
              <a:rPr lang="zh-TW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「把你的指頭</a:t>
            </a:r>
            <a:endParaRPr lang="en-US" altLang="zh-TW" sz="4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/>
              <a:sym typeface="Times New Roman"/>
            </a:endParaRPr>
          </a:p>
        </p:txBody>
      </p:sp>
      <p:sp>
        <p:nvSpPr>
          <p:cNvPr id="2" name="Google Shape;511;g3a4024ab1a9_3_0">
            <a:extLst>
              <a:ext uri="{FF2B5EF4-FFF2-40B4-BE49-F238E27FC236}">
                <a16:creationId xmlns:a16="http://schemas.microsoft.com/office/drawing/2014/main" id="{C42503A8-EECF-9061-E243-F8616BF2A7E6}"/>
              </a:ext>
            </a:extLst>
          </p:cNvPr>
          <p:cNvSpPr txBox="1"/>
          <p:nvPr/>
        </p:nvSpPr>
        <p:spPr>
          <a:xfrm>
            <a:off x="5902200" y="6457931"/>
            <a:ext cx="32418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altLang="zh-TW" sz="2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TW" sz="2000" b="0" i="0" u="none" strike="noStrike" cap="none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Arial"/>
              </a:rPr>
              <a:t> of </a:t>
            </a:r>
            <a:r>
              <a:rPr lang="en-US" altLang="zh-TW" sz="2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5640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>
          <a:extLst>
            <a:ext uri="{FF2B5EF4-FFF2-40B4-BE49-F238E27FC236}">
              <a16:creationId xmlns:a16="http://schemas.microsoft.com/office/drawing/2014/main" id="{EBD4FB52-6958-5D87-0800-E9569F185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18">
            <a:extLst>
              <a:ext uri="{FF2B5EF4-FFF2-40B4-BE49-F238E27FC236}">
                <a16:creationId xmlns:a16="http://schemas.microsoft.com/office/drawing/2014/main" id="{99DD94A8-D3E8-4AB2-3D78-F54E1650F647}"/>
              </a:ext>
            </a:extLst>
          </p:cNvPr>
          <p:cNvSpPr/>
          <p:nvPr/>
        </p:nvSpPr>
        <p:spPr>
          <a:xfrm>
            <a:off x="326231" y="279480"/>
            <a:ext cx="8491500" cy="6594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25000"/>
              </a:lnSpc>
              <a:buClr>
                <a:srgbClr val="002060"/>
              </a:buClr>
              <a:buSzPts val="6000"/>
            </a:pPr>
            <a:r>
              <a:rPr lang="zh-TW" altLang="en-US" sz="4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福     音</a:t>
            </a:r>
            <a:endParaRPr lang="en-US" altLang="zh-TW" sz="4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/>
              <a:sym typeface="Times New Roman"/>
            </a:endParaRPr>
          </a:p>
          <a:p>
            <a:pPr lvl="0" algn="ctr">
              <a:lnSpc>
                <a:spcPct val="125000"/>
              </a:lnSpc>
              <a:buClr>
                <a:srgbClr val="002060"/>
              </a:buClr>
              <a:buSzPts val="6000"/>
            </a:pPr>
            <a:endParaRPr lang="zh-TW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>
              <a:lnSpc>
                <a:spcPct val="125000"/>
              </a:lnSpc>
              <a:buClr>
                <a:srgbClr val="002060"/>
              </a:buClr>
              <a:buSzPts val="6000"/>
            </a:pPr>
            <a:r>
              <a:rPr lang="zh-TW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伸到這裡來</a:t>
            </a:r>
            <a:r>
              <a:rPr lang="en-US" altLang="zh-TW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看看我的手罷</a:t>
            </a:r>
            <a:r>
              <a:rPr lang="en-US" altLang="zh-TW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!</a:t>
            </a:r>
            <a:r>
              <a:rPr lang="zh-TW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伸出你的手來</a:t>
            </a:r>
            <a:r>
              <a:rPr lang="en-US" altLang="zh-TW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摸摸我的肋旁</a:t>
            </a:r>
            <a:r>
              <a:rPr lang="en-US" altLang="zh-TW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不要作沒有信德的人</a:t>
            </a:r>
            <a:r>
              <a:rPr lang="en-US" altLang="zh-TW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而要作個有信德的人。」多默對祂說</a:t>
            </a:r>
            <a:r>
              <a:rPr lang="en-US" altLang="zh-TW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:</a:t>
            </a:r>
            <a:r>
              <a:rPr lang="zh-TW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「我的主</a:t>
            </a:r>
            <a:r>
              <a:rPr lang="en-US" altLang="zh-TW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!</a:t>
            </a:r>
            <a:r>
              <a:rPr lang="zh-TW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我的天主</a:t>
            </a:r>
            <a:r>
              <a:rPr lang="en-US" altLang="zh-TW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!</a:t>
            </a:r>
            <a:r>
              <a:rPr lang="zh-TW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」耶穌對他說</a:t>
            </a:r>
            <a:r>
              <a:rPr lang="en-US" altLang="zh-TW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:</a:t>
            </a:r>
            <a:r>
              <a:rPr lang="zh-TW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「你因為看見了我才相信嗎</a:t>
            </a:r>
            <a:r>
              <a:rPr lang="en-US" altLang="zh-TW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?</a:t>
            </a:r>
            <a:r>
              <a:rPr lang="zh-TW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那些沒有看見就相信的</a:t>
            </a:r>
            <a:r>
              <a:rPr lang="en-US" altLang="zh-TW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才是有福的</a:t>
            </a:r>
            <a:r>
              <a:rPr lang="en-US" altLang="zh-TW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!</a:t>
            </a:r>
            <a:r>
              <a:rPr lang="zh-TW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」</a:t>
            </a:r>
          </a:p>
          <a:p>
            <a:pPr lvl="0" algn="just">
              <a:lnSpc>
                <a:spcPct val="125000"/>
              </a:lnSpc>
              <a:buClr>
                <a:srgbClr val="002060"/>
              </a:buClr>
              <a:buSzPts val="6000"/>
            </a:pPr>
            <a:endParaRPr lang="en-US" altLang="zh-TW" sz="4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/>
              <a:sym typeface="Times New Roman"/>
            </a:endParaRPr>
          </a:p>
        </p:txBody>
      </p:sp>
      <p:sp>
        <p:nvSpPr>
          <p:cNvPr id="2" name="Google Shape;511;g3a4024ab1a9_3_0">
            <a:extLst>
              <a:ext uri="{FF2B5EF4-FFF2-40B4-BE49-F238E27FC236}">
                <a16:creationId xmlns:a16="http://schemas.microsoft.com/office/drawing/2014/main" id="{00574AEE-7438-3822-E9ED-08E66AF2CF95}"/>
              </a:ext>
            </a:extLst>
          </p:cNvPr>
          <p:cNvSpPr txBox="1"/>
          <p:nvPr/>
        </p:nvSpPr>
        <p:spPr>
          <a:xfrm>
            <a:off x="5902200" y="6457931"/>
            <a:ext cx="32418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altLang="zh-TW" sz="2000" b="0" i="0" u="none" strike="noStrike" cap="none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Arial"/>
              </a:rPr>
              <a:t>4</a:t>
            </a:r>
            <a:r>
              <a:rPr lang="zh-TW" sz="2000" b="0" i="0" u="none" strike="noStrike" cap="none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Arial"/>
              </a:rPr>
              <a:t> of </a:t>
            </a:r>
            <a:r>
              <a:rPr lang="en-US" altLang="zh-TW" sz="2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6954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>
          <a:extLst>
            <a:ext uri="{FF2B5EF4-FFF2-40B4-BE49-F238E27FC236}">
              <a16:creationId xmlns:a16="http://schemas.microsoft.com/office/drawing/2014/main" id="{DCC06FBB-EC1D-5FE5-4F3F-AED3289D3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18">
            <a:extLst>
              <a:ext uri="{FF2B5EF4-FFF2-40B4-BE49-F238E27FC236}">
                <a16:creationId xmlns:a16="http://schemas.microsoft.com/office/drawing/2014/main" id="{388BEC65-6559-A95F-795F-ED30759CAA33}"/>
              </a:ext>
            </a:extLst>
          </p:cNvPr>
          <p:cNvSpPr/>
          <p:nvPr/>
        </p:nvSpPr>
        <p:spPr>
          <a:xfrm>
            <a:off x="326231" y="279480"/>
            <a:ext cx="8491500" cy="5824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25000"/>
              </a:lnSpc>
              <a:buClr>
                <a:srgbClr val="002060"/>
              </a:buClr>
              <a:buSzPts val="6000"/>
            </a:pPr>
            <a:r>
              <a:rPr lang="zh-TW" altLang="en-US" sz="4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福     音</a:t>
            </a:r>
            <a:endParaRPr lang="en-US" altLang="zh-TW" sz="4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/>
              <a:sym typeface="Times New Roman"/>
            </a:endParaRPr>
          </a:p>
          <a:p>
            <a:pPr lvl="0" algn="ctr">
              <a:lnSpc>
                <a:spcPct val="125000"/>
              </a:lnSpc>
              <a:buClr>
                <a:srgbClr val="002060"/>
              </a:buClr>
              <a:buSzPts val="6000"/>
            </a:pPr>
            <a:endParaRPr lang="zh-TW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>
              <a:lnSpc>
                <a:spcPct val="125000"/>
              </a:lnSpc>
              <a:buClr>
                <a:srgbClr val="002060"/>
              </a:buClr>
              <a:buSzPts val="6000"/>
            </a:pPr>
            <a:r>
              <a:rPr lang="zh-TW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耶穌在門徒面前還行了許多其他的神蹟</a:t>
            </a:r>
            <a:r>
              <a:rPr lang="en-US" altLang="zh-TW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沒有記在這部書上。所記錄的這些</a:t>
            </a:r>
            <a:r>
              <a:rPr lang="en-US" altLang="zh-TW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是要你們信耶穌是默西亞</a:t>
            </a:r>
            <a:r>
              <a:rPr lang="en-US" altLang="zh-TW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,</a:t>
            </a:r>
            <a:r>
              <a:rPr lang="zh-TW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是天主子</a:t>
            </a:r>
            <a:r>
              <a:rPr lang="en-US" altLang="zh-TW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;</a:t>
            </a:r>
            <a:r>
              <a:rPr lang="zh-TW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  <a:sym typeface="Times New Roman"/>
              </a:rPr>
              <a:t>並使你們信了的人，賴祂的名而獲得生命。</a:t>
            </a:r>
            <a:endParaRPr lang="en-US" altLang="zh-TW" sz="4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/>
              <a:sym typeface="Times New Roman"/>
            </a:endParaRPr>
          </a:p>
          <a:p>
            <a:pPr lvl="0" algn="just">
              <a:lnSpc>
                <a:spcPct val="125000"/>
              </a:lnSpc>
              <a:buClr>
                <a:srgbClr val="002060"/>
              </a:buClr>
              <a:buSzPts val="6000"/>
            </a:pPr>
            <a:endParaRPr lang="en-US" altLang="zh-TW" sz="4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/>
              <a:sym typeface="Times New Roman"/>
            </a:endParaRPr>
          </a:p>
        </p:txBody>
      </p:sp>
      <p:sp>
        <p:nvSpPr>
          <p:cNvPr id="2" name="Google Shape;511;g3a4024ab1a9_3_0">
            <a:extLst>
              <a:ext uri="{FF2B5EF4-FFF2-40B4-BE49-F238E27FC236}">
                <a16:creationId xmlns:a16="http://schemas.microsoft.com/office/drawing/2014/main" id="{81E0F70E-0548-5E1C-80A3-118799F48FC6}"/>
              </a:ext>
            </a:extLst>
          </p:cNvPr>
          <p:cNvSpPr txBox="1"/>
          <p:nvPr/>
        </p:nvSpPr>
        <p:spPr>
          <a:xfrm>
            <a:off x="5902200" y="6457931"/>
            <a:ext cx="32418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altLang="zh-TW" sz="2000" b="0" i="0" u="none" strike="noStrike" cap="none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Arial"/>
              </a:rPr>
              <a:t>5</a:t>
            </a:r>
            <a:r>
              <a:rPr lang="zh-TW" sz="2000" b="0" i="0" u="none" strike="noStrike" cap="none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Arial"/>
              </a:rPr>
              <a:t> of </a:t>
            </a:r>
            <a:r>
              <a:rPr lang="en-US" altLang="zh-TW" sz="2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5009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121"/>
          <p:cNvSpPr/>
          <p:nvPr/>
        </p:nvSpPr>
        <p:spPr>
          <a:xfrm>
            <a:off x="34925" y="1412875"/>
            <a:ext cx="9039501" cy="350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1098"/>
              </a:buClr>
              <a:buSzPts val="5400"/>
              <a:buFont typeface="DFKai-SB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—基督的福音—</a:t>
            </a:r>
            <a:endParaRPr sz="60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1098"/>
              </a:buClr>
              <a:buSzPts val="5400"/>
              <a:buFont typeface="DFKai-SB"/>
              <a:buNone/>
            </a:pPr>
            <a:r>
              <a:rPr lang="zh-TW" sz="28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  </a:t>
            </a:r>
            <a:endParaRPr sz="28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1098"/>
              </a:buClr>
              <a:buSzPts val="54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基督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我們讚美祢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54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122"/>
          <p:cNvSpPr txBox="1"/>
          <p:nvPr/>
        </p:nvSpPr>
        <p:spPr>
          <a:xfrm>
            <a:off x="1476375" y="2060575"/>
            <a:ext cx="6048375" cy="144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PMingLiu"/>
              <a:buNone/>
            </a:pPr>
            <a:r>
              <a:rPr lang="zh-TW" sz="8800" b="1" i="0" u="none" strike="noStrike" cap="none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rPr>
              <a:t>講   道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123"/>
          <p:cNvSpPr txBox="1"/>
          <p:nvPr/>
        </p:nvSpPr>
        <p:spPr>
          <a:xfrm>
            <a:off x="468313" y="1773238"/>
            <a:ext cx="8424862" cy="460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我信唯一的天主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全能的聖父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天地萬物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無論有形無形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都是祂所創造的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123"/>
          <p:cNvSpPr txBox="1">
            <a:spLocks noGrp="1"/>
          </p:cNvSpPr>
          <p:nvPr>
            <p:ph type="title" idx="4294967295"/>
          </p:nvPr>
        </p:nvSpPr>
        <p:spPr>
          <a:xfrm>
            <a:off x="539750" y="274638"/>
            <a:ext cx="8135938" cy="120967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sz="72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信    經</a:t>
            </a:r>
            <a:r>
              <a:rPr lang="zh-TW" sz="6600" b="1">
                <a:solidFill>
                  <a:srgbClr val="002060"/>
                </a:solidFill>
                <a:latin typeface="PMingLiu"/>
                <a:ea typeface="PMingLiu"/>
                <a:cs typeface="PMingLiu"/>
                <a:sym typeface="PMingLiu"/>
              </a:rPr>
              <a:t>              </a:t>
            </a:r>
            <a:r>
              <a:rPr lang="zh-TW" sz="5400" b="1">
                <a:solidFill>
                  <a:srgbClr val="FF0000"/>
                </a:solidFill>
              </a:rPr>
              <a:t>　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124"/>
          <p:cNvSpPr txBox="1"/>
          <p:nvPr/>
        </p:nvSpPr>
        <p:spPr>
          <a:xfrm>
            <a:off x="1025456" y="476250"/>
            <a:ext cx="5688012" cy="6055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我信唯一的主、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耶穌基督，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天主的獨生子。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祂在萬世之前，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由聖父所生。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125"/>
          <p:cNvSpPr txBox="1"/>
          <p:nvPr/>
        </p:nvSpPr>
        <p:spPr>
          <a:xfrm>
            <a:off x="755650" y="1274763"/>
            <a:ext cx="8064500" cy="3670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祂是出自天主的天主，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出自光明的光明，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出自真天主的真天主。</a:t>
            </a:r>
            <a:endParaRPr sz="62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126"/>
          <p:cNvSpPr/>
          <p:nvPr/>
        </p:nvSpPr>
        <p:spPr>
          <a:xfrm>
            <a:off x="539750" y="920750"/>
            <a:ext cx="8353425" cy="460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祂是聖父所生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而非聖父所造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與聖父同性同體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萬物是藉著祂而造成的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54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94"/>
          <p:cNvSpPr txBox="1">
            <a:spLocks noGrp="1"/>
          </p:cNvSpPr>
          <p:nvPr>
            <p:ph type="title"/>
          </p:nvPr>
        </p:nvSpPr>
        <p:spPr>
          <a:xfrm>
            <a:off x="611187" y="-315912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復活頌</a:t>
            </a:r>
            <a:endParaRPr/>
          </a:p>
        </p:txBody>
      </p:sp>
      <p:sp>
        <p:nvSpPr>
          <p:cNvPr id="597" name="Google Shape;597;p94"/>
          <p:cNvSpPr txBox="1">
            <a:spLocks noGrp="1"/>
          </p:cNvSpPr>
          <p:nvPr>
            <p:ph type="body" idx="1"/>
          </p:nvPr>
        </p:nvSpPr>
        <p:spPr>
          <a:xfrm>
            <a:off x="488950" y="1123950"/>
            <a:ext cx="8640900" cy="52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永生救主，生命之光，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萬眾感恩齊頌揚。</a:t>
            </a:r>
            <a:endParaRPr sz="66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阿肋路亞，阿肋路亞，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阿肋路亞。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b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</a:br>
            <a:endParaRPr/>
          </a:p>
        </p:txBody>
      </p:sp>
      <p:sp>
        <p:nvSpPr>
          <p:cNvPr id="598" name="Google Shape;598;p94"/>
          <p:cNvSpPr txBox="1"/>
          <p:nvPr/>
        </p:nvSpPr>
        <p:spPr>
          <a:xfrm>
            <a:off x="5076825" y="6237287"/>
            <a:ext cx="381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復活頌 2 of 2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127"/>
          <p:cNvSpPr/>
          <p:nvPr/>
        </p:nvSpPr>
        <p:spPr>
          <a:xfrm>
            <a:off x="538575" y="188925"/>
            <a:ext cx="8096700" cy="3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祂為了我們人類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並為了我們的得救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從天降下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　</a:t>
            </a:r>
            <a:endParaRPr sz="60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780" name="Google Shape;780;p127"/>
          <p:cNvSpPr/>
          <p:nvPr/>
        </p:nvSpPr>
        <p:spPr>
          <a:xfrm>
            <a:off x="2751138" y="3606800"/>
            <a:ext cx="3476625" cy="83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DFKai-SB"/>
              <a:buNone/>
            </a:pPr>
            <a:r>
              <a:rPr lang="zh-TW" sz="4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  <a:r>
              <a:rPr lang="zh-TW" sz="4800" b="1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｛</a:t>
            </a:r>
            <a:r>
              <a:rPr lang="zh-TW" sz="48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鞠 躬</a:t>
            </a:r>
            <a:r>
              <a:rPr lang="zh-TW" sz="4800" b="1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｝</a:t>
            </a:r>
            <a:r>
              <a:rPr lang="zh-TW" sz="48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  <a:endParaRPr sz="4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1" name="Google Shape;781;p127"/>
          <p:cNvSpPr/>
          <p:nvPr/>
        </p:nvSpPr>
        <p:spPr>
          <a:xfrm>
            <a:off x="34925" y="4289425"/>
            <a:ext cx="8929688" cy="230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DFKai-SB"/>
              <a:buNone/>
            </a:pPr>
            <a:r>
              <a:rPr lang="zh-TW" sz="6000" b="1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｛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祂因聖神由童貞瑪利亞</a:t>
            </a:r>
            <a:endParaRPr sz="60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</a:t>
            </a:r>
            <a:r>
              <a:rPr lang="zh-TW" sz="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取得肉軀，而成為人</a:t>
            </a:r>
            <a:r>
              <a:rPr lang="zh-TW" sz="6000" b="1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｝</a:t>
            </a:r>
            <a:endParaRPr sz="6000" b="1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128"/>
          <p:cNvSpPr txBox="1"/>
          <p:nvPr/>
        </p:nvSpPr>
        <p:spPr>
          <a:xfrm>
            <a:off x="233375" y="404825"/>
            <a:ext cx="8743200" cy="56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祂在般雀比拉多執政時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為我們被釘在十字架上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受難而被埋葬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祂正如聖經所載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第三日復活了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29"/>
          <p:cNvSpPr txBox="1"/>
          <p:nvPr/>
        </p:nvSpPr>
        <p:spPr>
          <a:xfrm>
            <a:off x="410334" y="436493"/>
            <a:ext cx="7200900" cy="575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祂升了天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坐在聖父的右邊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祂還要光榮地降來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審判生者死者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祂的神國萬世無疆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130"/>
          <p:cNvSpPr txBox="1"/>
          <p:nvPr/>
        </p:nvSpPr>
        <p:spPr>
          <a:xfrm>
            <a:off x="556849" y="98309"/>
            <a:ext cx="7989000" cy="669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Arial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我信聖神，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62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Arial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祂是主及賦予生命者，由聖父聖子所共發。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62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DFKai-SB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祂和聖父聖子，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62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DFKai-SB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同受欽崇，同享光榮。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62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DFKai-SB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祂曾藉先知們發言。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31"/>
          <p:cNvSpPr txBox="1"/>
          <p:nvPr/>
        </p:nvSpPr>
        <p:spPr>
          <a:xfrm>
            <a:off x="539750" y="549275"/>
            <a:ext cx="8928100" cy="230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我信唯一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至聖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至公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從宗徒傳下來的教會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802" name="Google Shape;802;p131"/>
          <p:cNvSpPr/>
          <p:nvPr/>
        </p:nvSpPr>
        <p:spPr>
          <a:xfrm>
            <a:off x="611188" y="3281363"/>
            <a:ext cx="8424862" cy="230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我承認赦罪的聖洗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只有一個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132"/>
          <p:cNvSpPr/>
          <p:nvPr/>
        </p:nvSpPr>
        <p:spPr>
          <a:xfrm>
            <a:off x="675931" y="1027181"/>
            <a:ext cx="6985000" cy="3449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我期待死人的復活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及來世的生命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阿們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133"/>
          <p:cNvSpPr txBox="1"/>
          <p:nvPr/>
        </p:nvSpPr>
        <p:spPr>
          <a:xfrm>
            <a:off x="468313" y="692150"/>
            <a:ext cx="8064500" cy="4832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8000"/>
              <a:buFont typeface="PMingLiu"/>
              <a:buNone/>
            </a:pPr>
            <a:r>
              <a:rPr lang="zh-TW" sz="8000" b="1" i="0" u="none" strike="noStrike" cap="none">
                <a:solidFill>
                  <a:srgbClr val="002060"/>
                </a:solidFill>
                <a:latin typeface="PMingLiu"/>
                <a:ea typeface="PMingLiu"/>
                <a:cs typeface="PMingLiu"/>
                <a:sym typeface="PMingLiu"/>
              </a:rPr>
              <a:t>  </a:t>
            </a:r>
            <a:r>
              <a:rPr lang="zh-TW" sz="8500" b="1" i="0" u="none" strike="noStrike" cap="none">
                <a:solidFill>
                  <a:srgbClr val="002060"/>
                </a:solidFill>
                <a:latin typeface="PMingLiu"/>
                <a:ea typeface="PMingLiu"/>
                <a:cs typeface="PMingLiu"/>
                <a:sym typeface="PMingLiu"/>
              </a:rPr>
              <a:t>信  友  禱  詞</a:t>
            </a:r>
            <a:endParaRPr sz="8500" b="1" i="0" u="none" strike="noStrike" cap="none">
              <a:solidFill>
                <a:srgbClr val="00206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Times New Roman"/>
              <a:buNone/>
            </a:pPr>
            <a:endParaRPr sz="8500" b="1" i="0" u="none" strike="noStrike" cap="none">
              <a:solidFill>
                <a:srgbClr val="00206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DFKai-SB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領：我們同聲祈禱</a:t>
            </a:r>
            <a:endParaRPr sz="6600" b="1" i="0" u="none" strike="noStrike" cap="none">
              <a:solidFill>
                <a:schemeClr val="dk1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600"/>
              <a:buFont typeface="DFKai-SB"/>
              <a:buNone/>
            </a:pPr>
            <a:r>
              <a:rPr lang="zh-TW" sz="66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全體：求主俯聽我們</a:t>
            </a:r>
            <a:endParaRPr sz="6600" b="1" i="0" u="none" strike="noStrike" cap="none">
              <a:solidFill>
                <a:srgbClr val="FF0000"/>
              </a:solidFill>
              <a:latin typeface="PMingLiu"/>
              <a:ea typeface="PMingLiu"/>
              <a:cs typeface="PMingLiu"/>
              <a:sym typeface="PMingLiu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156"/>
          <p:cNvSpPr/>
          <p:nvPr/>
        </p:nvSpPr>
        <p:spPr>
          <a:xfrm>
            <a:off x="103031" y="103032"/>
            <a:ext cx="8944378" cy="5601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zh-TW" altLang="en-US" sz="4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紀念聖方濟八百週年禱文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endParaRPr lang="en-US" altLang="zh-TW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TW" sz="4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TW" sz="6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TW" altLang="en-US" sz="5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聖方濟，我們的弟兄，  </a:t>
            </a:r>
          </a:p>
          <a:p>
            <a:pPr algn="ctr"/>
            <a:r>
              <a:rPr lang="zh-TW" altLang="en-US" sz="5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八百年前你以平安的心  </a:t>
            </a:r>
          </a:p>
          <a:p>
            <a:pPr algn="ctr"/>
            <a:r>
              <a:rPr lang="zh-TW" altLang="en-US" sz="5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迎向「死亡姊妹」，  </a:t>
            </a:r>
          </a:p>
          <a:p>
            <a:pPr algn="ctr"/>
            <a:r>
              <a:rPr lang="zh-TW" altLang="en-US" sz="5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求你為我們轉求上主。</a:t>
            </a:r>
          </a:p>
        </p:txBody>
      </p:sp>
      <p:sp>
        <p:nvSpPr>
          <p:cNvPr id="4" name="Google Shape;852;p159">
            <a:extLst>
              <a:ext uri="{FF2B5EF4-FFF2-40B4-BE49-F238E27FC236}">
                <a16:creationId xmlns:a16="http://schemas.microsoft.com/office/drawing/2014/main" id="{EA8AC261-61CA-F9A2-8D6F-E70C541FDE50}"/>
              </a:ext>
            </a:extLst>
          </p:cNvPr>
          <p:cNvSpPr txBox="1"/>
          <p:nvPr/>
        </p:nvSpPr>
        <p:spPr>
          <a:xfrm>
            <a:off x="5867400" y="6308725"/>
            <a:ext cx="302577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>
              <a:buClr>
                <a:srgbClr val="FF3300"/>
              </a:buClr>
              <a:buSzPts val="2000"/>
            </a:pPr>
            <a:r>
              <a:rPr lang="zh-CN" altLang="en-US" sz="1800" dirty="0">
                <a:solidFill>
                  <a:schemeClr val="accent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禱文</a:t>
            </a:r>
            <a:r>
              <a:rPr lang="en-US" altLang="zh-TW" sz="1800" dirty="0">
                <a:solidFill>
                  <a:schemeClr val="accent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</a:t>
            </a:r>
            <a:r>
              <a:rPr lang="zh-TW" sz="1800" b="0" i="0" u="none" strike="noStrike" cap="none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1 of </a:t>
            </a:r>
            <a:r>
              <a:rPr lang="en-US" altLang="zh-TW" sz="1800" b="0" i="0" u="none" strike="noStrike" cap="none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4</a:t>
            </a:r>
            <a:endParaRPr sz="1800" b="0" i="0" u="none" strike="noStrike" cap="none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>
          <a:extLst>
            <a:ext uri="{FF2B5EF4-FFF2-40B4-BE49-F238E27FC236}">
              <a16:creationId xmlns:a16="http://schemas.microsoft.com/office/drawing/2014/main" id="{5E19904F-DADB-4716-0439-F96D9B70A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156">
            <a:extLst>
              <a:ext uri="{FF2B5EF4-FFF2-40B4-BE49-F238E27FC236}">
                <a16:creationId xmlns:a16="http://schemas.microsoft.com/office/drawing/2014/main" id="{D28F4C48-1BA4-B828-BB4A-4015468E0A10}"/>
              </a:ext>
            </a:extLst>
          </p:cNvPr>
          <p:cNvSpPr/>
          <p:nvPr/>
        </p:nvSpPr>
        <p:spPr>
          <a:xfrm>
            <a:off x="103031" y="103032"/>
            <a:ext cx="8944378" cy="5601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zh-TW" altLang="en-US" sz="4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紀念聖方濟八百週年禱文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endParaRPr lang="en-US" altLang="zh-TW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TW" sz="4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TW" altLang="en-US" sz="6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TW" altLang="en-US" sz="5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在十字苦像前，  </a:t>
            </a:r>
          </a:p>
          <a:p>
            <a:pPr algn="ctr"/>
            <a:r>
              <a:rPr lang="zh-TW" altLang="en-US" sz="5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你認出了真正的平安。  </a:t>
            </a:r>
          </a:p>
          <a:p>
            <a:pPr algn="ctr"/>
            <a:r>
              <a:rPr lang="zh-TW" altLang="en-US" sz="5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請教導我們在基督內 ，</a:t>
            </a:r>
          </a:p>
          <a:p>
            <a:pPr algn="ctr"/>
            <a:r>
              <a:rPr lang="zh-TW" altLang="en-US" sz="5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找到一切和好的泉源。</a:t>
            </a:r>
          </a:p>
        </p:txBody>
      </p:sp>
      <p:sp>
        <p:nvSpPr>
          <p:cNvPr id="2" name="Google Shape;852;p159">
            <a:extLst>
              <a:ext uri="{FF2B5EF4-FFF2-40B4-BE49-F238E27FC236}">
                <a16:creationId xmlns:a16="http://schemas.microsoft.com/office/drawing/2014/main" id="{F776C18B-82BC-26D9-A517-01EE09128856}"/>
              </a:ext>
            </a:extLst>
          </p:cNvPr>
          <p:cNvSpPr txBox="1"/>
          <p:nvPr/>
        </p:nvSpPr>
        <p:spPr>
          <a:xfrm>
            <a:off x="5867400" y="6308725"/>
            <a:ext cx="302577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>
              <a:buClr>
                <a:srgbClr val="FF3300"/>
              </a:buClr>
              <a:buSzPts val="2000"/>
            </a:pPr>
            <a:r>
              <a:rPr lang="zh-CN" altLang="en-US" sz="1800" dirty="0">
                <a:solidFill>
                  <a:schemeClr val="accent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禱文</a:t>
            </a:r>
            <a:r>
              <a:rPr lang="en-US" altLang="zh-TW" sz="1800" dirty="0">
                <a:solidFill>
                  <a:schemeClr val="accent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</a:t>
            </a:r>
            <a:r>
              <a:rPr lang="en-US" altLang="zh-TW" sz="1800" b="0" i="0" u="none" strike="noStrike" cap="none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2</a:t>
            </a:r>
            <a:r>
              <a:rPr lang="zh-TW" sz="1800" b="0" i="0" u="none" strike="noStrike" cap="none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 of </a:t>
            </a:r>
            <a:r>
              <a:rPr lang="en-US" altLang="zh-TW" sz="1800" b="0" i="0" u="none" strike="noStrike" cap="none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4</a:t>
            </a:r>
            <a:endParaRPr sz="1800" b="0" i="0" u="none" strike="noStrike" cap="none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75201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>
          <a:extLst>
            <a:ext uri="{FF2B5EF4-FFF2-40B4-BE49-F238E27FC236}">
              <a16:creationId xmlns:a16="http://schemas.microsoft.com/office/drawing/2014/main" id="{A3AE1320-B162-F0E5-9DD1-A11E2D385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156">
            <a:extLst>
              <a:ext uri="{FF2B5EF4-FFF2-40B4-BE49-F238E27FC236}">
                <a16:creationId xmlns:a16="http://schemas.microsoft.com/office/drawing/2014/main" id="{DD2FD84A-C58D-B4EA-A034-6834FFFE4C77}"/>
              </a:ext>
            </a:extLst>
          </p:cNvPr>
          <p:cNvSpPr/>
          <p:nvPr/>
        </p:nvSpPr>
        <p:spPr>
          <a:xfrm>
            <a:off x="103031" y="103032"/>
            <a:ext cx="8944378" cy="6309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zh-TW" altLang="en-US" sz="4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紀念聖方濟八百週年禱文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endParaRPr lang="en-US" altLang="zh-TW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TW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TW" altLang="en-US" sz="6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TW" altLang="en-US" sz="5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你曾手無寸鐵  ，</a:t>
            </a:r>
          </a:p>
          <a:p>
            <a:pPr algn="ctr"/>
            <a:r>
              <a:rPr lang="zh-TW" altLang="en-US" sz="5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跨越戰爭與誤解。  </a:t>
            </a:r>
          </a:p>
          <a:p>
            <a:pPr algn="ctr"/>
            <a:r>
              <a:rPr lang="zh-TW" altLang="en-US" sz="5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求你賜給我們勇氣，  </a:t>
            </a:r>
          </a:p>
          <a:p>
            <a:pPr algn="ctr"/>
            <a:r>
              <a:rPr lang="zh-TW" altLang="en-US" sz="5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在世界築起疆界之處建立橋樑。</a:t>
            </a:r>
          </a:p>
        </p:txBody>
      </p:sp>
      <p:sp>
        <p:nvSpPr>
          <p:cNvPr id="2" name="Google Shape;852;p159">
            <a:extLst>
              <a:ext uri="{FF2B5EF4-FFF2-40B4-BE49-F238E27FC236}">
                <a16:creationId xmlns:a16="http://schemas.microsoft.com/office/drawing/2014/main" id="{6868D32F-BA95-48D8-544B-4E5C2D157B45}"/>
              </a:ext>
            </a:extLst>
          </p:cNvPr>
          <p:cNvSpPr txBox="1"/>
          <p:nvPr/>
        </p:nvSpPr>
        <p:spPr>
          <a:xfrm>
            <a:off x="5867400" y="6308725"/>
            <a:ext cx="302577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>
              <a:buClr>
                <a:srgbClr val="FF3300"/>
              </a:buClr>
              <a:buSzPts val="2000"/>
            </a:pPr>
            <a:r>
              <a:rPr lang="zh-CN" altLang="en-US" sz="1800" dirty="0">
                <a:solidFill>
                  <a:schemeClr val="accent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禱文</a:t>
            </a:r>
            <a:r>
              <a:rPr lang="en-US" altLang="zh-TW" sz="1800" dirty="0">
                <a:solidFill>
                  <a:schemeClr val="accent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</a:t>
            </a:r>
            <a:r>
              <a:rPr lang="en-US" altLang="zh-TW" sz="1800" b="0" i="0" u="none" strike="noStrike" cap="none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3</a:t>
            </a:r>
            <a:r>
              <a:rPr lang="zh-TW" sz="1800" b="0" i="0" u="none" strike="noStrike" cap="none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 of </a:t>
            </a:r>
            <a:r>
              <a:rPr lang="en-US" altLang="zh-TW" sz="1800" b="0" i="0" u="none" strike="noStrike" cap="none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4</a:t>
            </a:r>
            <a:endParaRPr sz="1800" b="0" i="0" u="none" strike="noStrike" cap="none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7461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95"/>
          <p:cNvSpPr txBox="1">
            <a:spLocks noGrp="1"/>
          </p:cNvSpPr>
          <p:nvPr>
            <p:ph type="title" idx="4294967295"/>
          </p:nvPr>
        </p:nvSpPr>
        <p:spPr>
          <a:xfrm>
            <a:off x="498475" y="265113"/>
            <a:ext cx="8105775" cy="114776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sz="72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致     候     詞</a:t>
            </a:r>
            <a:endParaRPr/>
          </a:p>
        </p:txBody>
      </p:sp>
      <p:sp>
        <p:nvSpPr>
          <p:cNvPr id="604" name="Google Shape;604;p95"/>
          <p:cNvSpPr txBox="1"/>
          <p:nvPr/>
        </p:nvSpPr>
        <p:spPr>
          <a:xfrm>
            <a:off x="1116013" y="1954213"/>
            <a:ext cx="6985000" cy="212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因父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及子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       及聖神之名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95"/>
          <p:cNvSpPr txBox="1"/>
          <p:nvPr/>
        </p:nvSpPr>
        <p:spPr>
          <a:xfrm>
            <a:off x="1111250" y="4724400"/>
            <a:ext cx="5548313" cy="110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阿 們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>
          <a:extLst>
            <a:ext uri="{FF2B5EF4-FFF2-40B4-BE49-F238E27FC236}">
              <a16:creationId xmlns:a16="http://schemas.microsoft.com/office/drawing/2014/main" id="{AF9384C7-7F94-745B-0716-198563B61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156">
            <a:extLst>
              <a:ext uri="{FF2B5EF4-FFF2-40B4-BE49-F238E27FC236}">
                <a16:creationId xmlns:a16="http://schemas.microsoft.com/office/drawing/2014/main" id="{0439406E-7B03-AE45-03F9-B4E20CA7D0FF}"/>
              </a:ext>
            </a:extLst>
          </p:cNvPr>
          <p:cNvSpPr/>
          <p:nvPr/>
        </p:nvSpPr>
        <p:spPr>
          <a:xfrm>
            <a:off x="-122420" y="103032"/>
            <a:ext cx="9388839" cy="5847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zh-TW" altLang="en-US" sz="4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紀念聖方濟八百週年禱文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endParaRPr lang="en-US" altLang="zh-TW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TW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TW" altLang="en-US" sz="5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在充滿衝突與分裂的時代，  </a:t>
            </a:r>
          </a:p>
          <a:p>
            <a:pPr algn="ctr"/>
            <a:r>
              <a:rPr lang="zh-TW" altLang="en-US" sz="5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願我們成為締造和平的人，  </a:t>
            </a:r>
          </a:p>
          <a:p>
            <a:pPr algn="ctr"/>
            <a:r>
              <a:rPr lang="zh-TW" altLang="en-US" sz="5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以生命見證  ，</a:t>
            </a:r>
          </a:p>
          <a:p>
            <a:pPr algn="ctr"/>
            <a:r>
              <a:rPr lang="zh-TW" altLang="en-US" sz="5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基督所賜的平安。</a:t>
            </a:r>
          </a:p>
          <a:p>
            <a:pPr algn="ctr"/>
            <a:r>
              <a:rPr lang="zh-TW" altLang="en-US" sz="5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阿們</a:t>
            </a:r>
          </a:p>
        </p:txBody>
      </p:sp>
      <p:sp>
        <p:nvSpPr>
          <p:cNvPr id="2" name="Google Shape;852;p159">
            <a:extLst>
              <a:ext uri="{FF2B5EF4-FFF2-40B4-BE49-F238E27FC236}">
                <a16:creationId xmlns:a16="http://schemas.microsoft.com/office/drawing/2014/main" id="{E6ADDDAC-7295-B00A-F7E2-32B34417A9BF}"/>
              </a:ext>
            </a:extLst>
          </p:cNvPr>
          <p:cNvSpPr txBox="1"/>
          <p:nvPr/>
        </p:nvSpPr>
        <p:spPr>
          <a:xfrm>
            <a:off x="5867400" y="6308725"/>
            <a:ext cx="302577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>
              <a:buClr>
                <a:srgbClr val="FF3300"/>
              </a:buClr>
              <a:buSzPts val="2000"/>
            </a:pPr>
            <a:r>
              <a:rPr lang="zh-CN" altLang="en-US" sz="1800" dirty="0">
                <a:solidFill>
                  <a:schemeClr val="accent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禱文</a:t>
            </a:r>
            <a:r>
              <a:rPr lang="en-US" altLang="zh-TW" sz="1800" dirty="0">
                <a:solidFill>
                  <a:schemeClr val="accent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</a:t>
            </a:r>
            <a:r>
              <a:rPr lang="en-US" altLang="zh-TW" sz="1800" b="0" i="0" u="none" strike="noStrike" cap="none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4</a:t>
            </a:r>
            <a:r>
              <a:rPr lang="zh-TW" sz="1800" b="0" i="0" u="none" strike="noStrike" cap="none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 of </a:t>
            </a:r>
            <a:r>
              <a:rPr lang="en-US" altLang="zh-TW" sz="1800" b="0" i="0" u="none" strike="noStrike" cap="none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4</a:t>
            </a:r>
            <a:endParaRPr sz="1800" b="0" i="0" u="none" strike="noStrike" cap="none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31090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137"/>
          <p:cNvSpPr txBox="1"/>
          <p:nvPr/>
        </p:nvSpPr>
        <p:spPr>
          <a:xfrm>
            <a:off x="858631" y="4207605"/>
            <a:ext cx="74547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137"/>
          <p:cNvSpPr txBox="1"/>
          <p:nvPr/>
        </p:nvSpPr>
        <p:spPr>
          <a:xfrm>
            <a:off x="6395775" y="6367908"/>
            <a:ext cx="2689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TW" sz="1200" b="0" i="0" u="none" strike="noStrike" cap="none">
                <a:solidFill>
                  <a:srgbClr val="1D1D1D"/>
                </a:solidFill>
                <a:latin typeface="DFKai-SB"/>
                <a:ea typeface="DFKai-SB"/>
                <a:cs typeface="DFKai-SB"/>
                <a:sym typeface="DFKai-SB"/>
              </a:rPr>
              <a:t>我的生命、吾主、獻給祢-1 of 2</a:t>
            </a:r>
            <a:endParaRPr sz="1200" b="0" i="0" u="none" strike="noStrike" cap="none">
              <a:solidFill>
                <a:srgbClr val="1D1D1D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835" name="Google Shape;835;p137"/>
          <p:cNvSpPr txBox="1">
            <a:spLocks noGrp="1"/>
          </p:cNvSpPr>
          <p:nvPr>
            <p:ph type="title" idx="4294967295"/>
          </p:nvPr>
        </p:nvSpPr>
        <p:spPr>
          <a:xfrm>
            <a:off x="413475" y="345752"/>
            <a:ext cx="8496300" cy="11430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sz="7200" b="1">
                <a:solidFill>
                  <a:srgbClr val="00006C"/>
                </a:solidFill>
                <a:latin typeface="PMingLiu-ExtB"/>
                <a:ea typeface="PMingLiu-ExtB"/>
                <a:cs typeface="PMingLiu-ExtB"/>
                <a:sym typeface="PMingLiu-ExtB"/>
              </a:rPr>
              <a:t>聖   祭   禮   儀   </a:t>
            </a:r>
            <a:endParaRPr sz="7200" b="1">
              <a:solidFill>
                <a:srgbClr val="E80000"/>
              </a:solidFill>
              <a:latin typeface="PMingLiu-ExtB"/>
              <a:ea typeface="PMingLiu-ExtB"/>
              <a:cs typeface="PMingLiu-ExtB"/>
              <a:sym typeface="PMingLiu-ExtB"/>
            </a:endParaRPr>
          </a:p>
        </p:txBody>
      </p:sp>
      <p:sp>
        <p:nvSpPr>
          <p:cNvPr id="836" name="Google Shape;836;p137"/>
          <p:cNvSpPr/>
          <p:nvPr/>
        </p:nvSpPr>
        <p:spPr>
          <a:xfrm>
            <a:off x="2566050" y="2990656"/>
            <a:ext cx="4011900" cy="8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C"/>
              </a:buClr>
              <a:buSzPts val="6600"/>
              <a:buFont typeface="PMingLiu"/>
              <a:buNone/>
            </a:pPr>
            <a:r>
              <a:rPr lang="zh-TW" sz="4800" b="1" i="0" u="none" strike="noStrike" cap="none">
                <a:solidFill>
                  <a:srgbClr val="00006C"/>
                </a:solidFill>
                <a:latin typeface="DFKai-SB"/>
                <a:ea typeface="DFKai-SB"/>
                <a:cs typeface="DFKai-SB"/>
                <a:sym typeface="DFKai-SB"/>
              </a:rPr>
              <a:t>奉  獻  曲</a:t>
            </a:r>
            <a:endParaRPr sz="48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837" name="Google Shape;837;p137"/>
          <p:cNvSpPr txBox="1">
            <a:spLocks noGrp="1"/>
          </p:cNvSpPr>
          <p:nvPr>
            <p:ph type="title" idx="4294967295"/>
          </p:nvPr>
        </p:nvSpPr>
        <p:spPr>
          <a:xfrm>
            <a:off x="628662" y="3981738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6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主請收納</a:t>
            </a:r>
            <a:endParaRPr sz="66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138"/>
          <p:cNvSpPr txBox="1">
            <a:spLocks noGrp="1"/>
          </p:cNvSpPr>
          <p:nvPr>
            <p:ph type="title"/>
          </p:nvPr>
        </p:nvSpPr>
        <p:spPr>
          <a:xfrm>
            <a:off x="611187" y="-315912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主請收納</a:t>
            </a:r>
            <a:endParaRPr/>
          </a:p>
        </p:txBody>
      </p:sp>
      <p:sp>
        <p:nvSpPr>
          <p:cNvPr id="843" name="Google Shape;843;p138"/>
          <p:cNvSpPr txBox="1">
            <a:spLocks noGrp="1"/>
          </p:cNvSpPr>
          <p:nvPr>
            <p:ph type="body" idx="1"/>
          </p:nvPr>
        </p:nvSpPr>
        <p:spPr>
          <a:xfrm>
            <a:off x="107950" y="908050"/>
            <a:ext cx="8640900" cy="56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17550" marR="0" lvl="0" indent="-7175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1.主，上主，請收納我全部自由。收納我的記憶，我的理智。我整個意志，主，接納並收下。我所擁有一切，</a:t>
            </a:r>
            <a:endParaRPr/>
          </a:p>
          <a:p>
            <a:pPr marL="717550" marR="0" lvl="0" indent="-71755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主；全是祢所賜。</a:t>
            </a:r>
            <a:endParaRPr/>
          </a:p>
        </p:txBody>
      </p:sp>
      <p:sp>
        <p:nvSpPr>
          <p:cNvPr id="844" name="Google Shape;844;p138"/>
          <p:cNvSpPr txBox="1"/>
          <p:nvPr/>
        </p:nvSpPr>
        <p:spPr>
          <a:xfrm>
            <a:off x="5076825" y="6237287"/>
            <a:ext cx="381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主請收納 1 of 2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139"/>
          <p:cNvSpPr txBox="1">
            <a:spLocks noGrp="1"/>
          </p:cNvSpPr>
          <p:nvPr>
            <p:ph type="title"/>
          </p:nvPr>
        </p:nvSpPr>
        <p:spPr>
          <a:xfrm>
            <a:off x="611187" y="-315912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主請收納</a:t>
            </a:r>
            <a:endParaRPr/>
          </a:p>
        </p:txBody>
      </p:sp>
      <p:sp>
        <p:nvSpPr>
          <p:cNvPr id="850" name="Google Shape;850;p139"/>
          <p:cNvSpPr txBox="1">
            <a:spLocks noGrp="1"/>
          </p:cNvSpPr>
          <p:nvPr>
            <p:ph type="body" idx="1"/>
          </p:nvPr>
        </p:nvSpPr>
        <p:spPr>
          <a:xfrm>
            <a:off x="228600" y="873125"/>
            <a:ext cx="8642400" cy="56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17550" marR="0" lvl="0" indent="-7175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2.主，上主，我答覆，一切歸還</a:t>
            </a:r>
            <a:r>
              <a:rPr lang="zh-TW" sz="6000">
                <a:latin typeface="Microsoft YaHei"/>
                <a:ea typeface="Microsoft YaHei"/>
                <a:cs typeface="Microsoft YaHei"/>
                <a:sym typeface="Microsoft YaHei"/>
              </a:rPr>
              <a:t>祢</a:t>
            </a: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。請接納並收下，我所有一切。完全奉還給</a:t>
            </a:r>
            <a:r>
              <a:rPr lang="zh-TW" sz="6000">
                <a:latin typeface="Microsoft YaHei"/>
                <a:ea typeface="Microsoft YaHei"/>
                <a:cs typeface="Microsoft YaHei"/>
                <a:sym typeface="Microsoft YaHei"/>
              </a:rPr>
              <a:t>祢</a:t>
            </a: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，任憑</a:t>
            </a:r>
            <a:r>
              <a:rPr lang="zh-TW" sz="6000">
                <a:latin typeface="Microsoft YaHei"/>
                <a:ea typeface="Microsoft YaHei"/>
                <a:cs typeface="Microsoft YaHei"/>
                <a:sym typeface="Microsoft YaHei"/>
              </a:rPr>
              <a:t>祢</a:t>
            </a: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安排。只求賞賜愛和恩寵，我心滿意足。</a:t>
            </a:r>
            <a:endParaRPr/>
          </a:p>
          <a:p>
            <a:pPr marL="717550" marR="0" lvl="0" indent="-71755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b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</a:br>
            <a:endParaRPr/>
          </a:p>
        </p:txBody>
      </p:sp>
      <p:sp>
        <p:nvSpPr>
          <p:cNvPr id="851" name="Google Shape;851;p139"/>
          <p:cNvSpPr txBox="1"/>
          <p:nvPr/>
        </p:nvSpPr>
        <p:spPr>
          <a:xfrm>
            <a:off x="5076825" y="6237287"/>
            <a:ext cx="381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主請收納 2 of 2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140"/>
          <p:cNvSpPr txBox="1"/>
          <p:nvPr/>
        </p:nvSpPr>
        <p:spPr>
          <a:xfrm>
            <a:off x="398462" y="379210"/>
            <a:ext cx="8347075" cy="6186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各位教友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請你們祈禱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望全能的天主聖父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收納我和你們</a:t>
            </a:r>
            <a:endParaRPr sz="60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共同奉獻的聖祭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141"/>
          <p:cNvSpPr txBox="1"/>
          <p:nvPr/>
        </p:nvSpPr>
        <p:spPr>
          <a:xfrm>
            <a:off x="574675" y="260350"/>
            <a:ext cx="7958138" cy="6297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endParaRPr sz="54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  望上主從祢的手中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  <a:endParaRPr sz="60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  收納這個聖祭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為讚</a:t>
            </a:r>
            <a:endParaRPr sz="60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  美並光榮祂的聖名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  也為我們和祂整個聖</a:t>
            </a:r>
            <a:endParaRPr sz="60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  教會的益處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142"/>
          <p:cNvSpPr/>
          <p:nvPr/>
        </p:nvSpPr>
        <p:spPr>
          <a:xfrm>
            <a:off x="323850" y="1844675"/>
            <a:ext cx="8351838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主禮：……….</a:t>
            </a:r>
            <a:r>
              <a:rPr lang="zh-TW" sz="6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以上所求是</a:t>
            </a:r>
            <a:endParaRPr sz="6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靠我們的主基督。</a:t>
            </a:r>
            <a:endParaRPr sz="6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阿 們</a:t>
            </a:r>
            <a:endParaRPr sz="60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867" name="Google Shape;867;p142"/>
          <p:cNvSpPr txBox="1"/>
          <p:nvPr/>
        </p:nvSpPr>
        <p:spPr>
          <a:xfrm>
            <a:off x="468313" y="404813"/>
            <a:ext cx="8207375" cy="115252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zh-TW" sz="72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獻     禮     經</a:t>
            </a:r>
            <a:endParaRPr sz="72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143"/>
          <p:cNvSpPr txBox="1"/>
          <p:nvPr/>
        </p:nvSpPr>
        <p:spPr>
          <a:xfrm>
            <a:off x="250825" y="1700213"/>
            <a:ext cx="8569325" cy="448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</a:t>
            </a:r>
            <a:r>
              <a:rPr lang="zh-TW" sz="4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願主與你們同在</a:t>
            </a:r>
            <a:r>
              <a:rPr lang="zh-TW" sz="4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48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也與你的心靈同在</a:t>
            </a:r>
            <a:r>
              <a:rPr lang="zh-TW" sz="48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</a:t>
            </a:r>
            <a:r>
              <a:rPr lang="zh-TW" sz="4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請舉心向上</a:t>
            </a:r>
            <a:r>
              <a:rPr lang="zh-TW" sz="4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48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我們全心歸向上主</a:t>
            </a:r>
            <a:r>
              <a:rPr lang="zh-TW" sz="48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Google Shape;873;p143"/>
          <p:cNvSpPr/>
          <p:nvPr/>
        </p:nvSpPr>
        <p:spPr>
          <a:xfrm>
            <a:off x="4479925" y="3035300"/>
            <a:ext cx="184150" cy="146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4" name="Google Shape;874;p143"/>
          <p:cNvSpPr txBox="1">
            <a:spLocks noGrp="1"/>
          </p:cNvSpPr>
          <p:nvPr>
            <p:ph type="title" idx="4294967295"/>
          </p:nvPr>
        </p:nvSpPr>
        <p:spPr>
          <a:xfrm>
            <a:off x="468313" y="404813"/>
            <a:ext cx="8207375" cy="1079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sz="72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感     恩     經</a:t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144"/>
          <p:cNvSpPr txBox="1"/>
          <p:nvPr/>
        </p:nvSpPr>
        <p:spPr>
          <a:xfrm>
            <a:off x="387350" y="692150"/>
            <a:ext cx="8424863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請大家感謝上主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       我們的天主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0" name="Google Shape;880;p144"/>
          <p:cNvSpPr/>
          <p:nvPr/>
        </p:nvSpPr>
        <p:spPr>
          <a:xfrm>
            <a:off x="4479925" y="3035300"/>
            <a:ext cx="184150" cy="146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" name="Google Shape;881;p144"/>
          <p:cNvSpPr/>
          <p:nvPr/>
        </p:nvSpPr>
        <p:spPr>
          <a:xfrm>
            <a:off x="315913" y="3797714"/>
            <a:ext cx="8648700" cy="1106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這是理所當然的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45"/>
          <p:cNvSpPr/>
          <p:nvPr/>
        </p:nvSpPr>
        <p:spPr>
          <a:xfrm>
            <a:off x="539750" y="260350"/>
            <a:ext cx="8296275" cy="6297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聖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聖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聖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endParaRPr sz="54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上主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萬有的主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祢的光榮充滿天地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歡呼之聲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響徹雲霄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奉主名而來的當受讚美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歡呼之聲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響徹雲霄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96"/>
          <p:cNvSpPr txBox="1"/>
          <p:nvPr/>
        </p:nvSpPr>
        <p:spPr>
          <a:xfrm>
            <a:off x="179400" y="661362"/>
            <a:ext cx="8796600" cy="5416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56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主禮：願天父的慈愛，</a:t>
            </a:r>
            <a:endParaRPr sz="5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DFKai-SB"/>
              <a:buNone/>
            </a:pPr>
            <a:r>
              <a:rPr lang="zh-TW" sz="56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       基督的聖寵，</a:t>
            </a:r>
            <a:endParaRPr sz="5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DFKai-SB"/>
              <a:buNone/>
            </a:pPr>
            <a:r>
              <a:rPr lang="zh-TW" sz="56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       聖神的恩賜，</a:t>
            </a:r>
            <a:endParaRPr sz="5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DFKai-SB"/>
              <a:buNone/>
            </a:pPr>
            <a:r>
              <a:rPr lang="zh-TW" sz="56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       與你們同在。</a:t>
            </a:r>
            <a:endParaRPr sz="5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56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全體：也與你的心靈同在。</a:t>
            </a:r>
            <a:endParaRPr sz="5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146"/>
          <p:cNvSpPr txBox="1">
            <a:spLocks noGrp="1"/>
          </p:cNvSpPr>
          <p:nvPr>
            <p:ph type="title"/>
          </p:nvPr>
        </p:nvSpPr>
        <p:spPr>
          <a:xfrm>
            <a:off x="539750" y="1628775"/>
            <a:ext cx="8064500" cy="1430338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sz="8800" b="1">
                <a:solidFill>
                  <a:srgbClr val="212163"/>
                </a:solidFill>
                <a:latin typeface="Arial"/>
                <a:ea typeface="Arial"/>
                <a:cs typeface="Arial"/>
                <a:sym typeface="Arial"/>
              </a:rPr>
              <a:t>成  聖  體  禮</a:t>
            </a:r>
            <a:endParaRPr/>
          </a:p>
        </p:txBody>
      </p:sp>
      <p:sp>
        <p:nvSpPr>
          <p:cNvPr id="892" name="Google Shape;892;p146"/>
          <p:cNvSpPr txBox="1"/>
          <p:nvPr/>
        </p:nvSpPr>
        <p:spPr>
          <a:xfrm>
            <a:off x="2627313" y="3644900"/>
            <a:ext cx="3673475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5400"/>
              <a:buFont typeface="DFKai-SB"/>
              <a:buNone/>
            </a:pP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【請跪下】</a:t>
            </a:r>
            <a:endParaRPr sz="54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147"/>
          <p:cNvSpPr txBox="1"/>
          <p:nvPr/>
        </p:nvSpPr>
        <p:spPr>
          <a:xfrm>
            <a:off x="323850" y="814178"/>
            <a:ext cx="8713788" cy="4745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endParaRPr sz="54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3000"/>
              <a:buFont typeface="DFKai-SB"/>
              <a:buNone/>
            </a:pPr>
            <a:r>
              <a:rPr lang="zh-TW" sz="48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基督，</a:t>
            </a:r>
            <a:endParaRPr sz="4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4000"/>
              <a:buFont typeface="DFKai-SB"/>
              <a:buNone/>
            </a:pPr>
            <a:r>
              <a:rPr lang="zh-TW" sz="48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我們傳報祢的聖死，</a:t>
            </a:r>
            <a:endParaRPr sz="4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4000"/>
              <a:buFont typeface="DFKai-SB"/>
              <a:buNone/>
            </a:pPr>
            <a:r>
              <a:rPr lang="zh-TW" sz="48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我們歌頌祢的復活，</a:t>
            </a:r>
            <a:endParaRPr sz="48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4000"/>
              <a:buFont typeface="DFKai-SB"/>
              <a:buNone/>
            </a:pPr>
            <a:r>
              <a:rPr lang="zh-TW" sz="48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我們期待祢光榮地來臨。</a:t>
            </a:r>
            <a:endParaRPr sz="48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148"/>
          <p:cNvSpPr/>
          <p:nvPr/>
        </p:nvSpPr>
        <p:spPr>
          <a:xfrm>
            <a:off x="363606" y="484325"/>
            <a:ext cx="8343072" cy="581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全能的天主聖父,愿一切崇敬和榮耀, 藉著基督, 偕同基督, 在基督內, 並聯合聖神, 都歸於祢, 直到永遠。</a:t>
            </a:r>
            <a:r>
              <a:rPr lang="zh-TW" sz="62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阿們</a:t>
            </a:r>
            <a:r>
              <a:rPr lang="zh-TW" sz="62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6200" b="0" i="0" u="none" strike="noStrike" cap="none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149"/>
          <p:cNvSpPr txBox="1">
            <a:spLocks noGrp="1"/>
          </p:cNvSpPr>
          <p:nvPr>
            <p:ph type="title"/>
          </p:nvPr>
        </p:nvSpPr>
        <p:spPr>
          <a:xfrm>
            <a:off x="539750" y="333375"/>
            <a:ext cx="7991475" cy="1223963"/>
          </a:xfrm>
          <a:prstGeom prst="rect">
            <a:avLst/>
          </a:prstGeom>
          <a:noFill/>
          <a:ln w="9525" cap="flat" cmpd="sng">
            <a:solidFill>
              <a:srgbClr val="EF1903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sz="7200" b="1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領   聖   體   禮</a:t>
            </a:r>
            <a:endParaRPr/>
          </a:p>
        </p:txBody>
      </p:sp>
      <p:sp>
        <p:nvSpPr>
          <p:cNvPr id="909" name="Google Shape;909;p149"/>
          <p:cNvSpPr txBox="1"/>
          <p:nvPr/>
        </p:nvSpPr>
        <p:spPr>
          <a:xfrm>
            <a:off x="395288" y="1700213"/>
            <a:ext cx="8569325" cy="609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主禮</a:t>
            </a:r>
            <a:r>
              <a:rPr lang="zh-TW" sz="5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：…… 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我們的天父</a:t>
            </a:r>
            <a:r>
              <a:rPr lang="zh-TW" sz="48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48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5400"/>
              <a:buFont typeface="DFKai-SB"/>
              <a:buNone/>
            </a:pP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願祢的名受顯揚</a:t>
            </a:r>
            <a:r>
              <a:rPr lang="zh-TW" sz="48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48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5400"/>
              <a:buFont typeface="DFKai-SB"/>
              <a:buNone/>
            </a:pP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願祢的國來臨</a:t>
            </a:r>
            <a:r>
              <a:rPr lang="zh-TW" sz="48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48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5400"/>
              <a:buFont typeface="DFKai-SB"/>
              <a:buNone/>
            </a:pP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願祢的旨意奉行在人間</a:t>
            </a:r>
            <a:r>
              <a:rPr lang="zh-TW" sz="48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48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5400"/>
              <a:buFont typeface="DFKai-SB"/>
              <a:buNone/>
            </a:pP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如同在天上</a:t>
            </a:r>
            <a:r>
              <a:rPr lang="zh-TW" sz="48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5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150"/>
          <p:cNvSpPr txBox="1"/>
          <p:nvPr/>
        </p:nvSpPr>
        <p:spPr>
          <a:xfrm>
            <a:off x="468313" y="115888"/>
            <a:ext cx="8280400" cy="674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求祢今天賞給我們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日用的食糧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求祢寬恕我們的罪過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如同我們寬恕別人一樣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不要讓我們陷於誘惑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但救我們免於凶惡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r>
              <a:rPr lang="zh-TW" sz="5400" b="0" i="0" u="none" strike="noStrike" cap="none">
                <a:solidFill>
                  <a:srgbClr val="E8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5" name="Google Shape;915;p150"/>
          <p:cNvSpPr/>
          <p:nvPr/>
        </p:nvSpPr>
        <p:spPr>
          <a:xfrm>
            <a:off x="4479925" y="3035300"/>
            <a:ext cx="184150" cy="146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endParaRPr sz="4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151"/>
          <p:cNvSpPr txBox="1">
            <a:spLocks noGrp="1"/>
          </p:cNvSpPr>
          <p:nvPr>
            <p:ph type="title" idx="4294967295"/>
          </p:nvPr>
        </p:nvSpPr>
        <p:spPr>
          <a:xfrm>
            <a:off x="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　</a:t>
            </a:r>
            <a:endParaRPr/>
          </a:p>
        </p:txBody>
      </p:sp>
      <p:sp>
        <p:nvSpPr>
          <p:cNvPr id="921" name="Google Shape;921;p151"/>
          <p:cNvSpPr txBox="1"/>
          <p:nvPr/>
        </p:nvSpPr>
        <p:spPr>
          <a:xfrm>
            <a:off x="755650" y="115888"/>
            <a:ext cx="6484938" cy="6186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600"/>
              <a:buFont typeface="DFKai-SB"/>
              <a:buNone/>
            </a:pPr>
            <a:r>
              <a:rPr lang="zh-TW" sz="66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endParaRPr sz="5400" b="0" i="0" u="none" strike="noStrike" cap="none">
              <a:solidFill>
                <a:srgbClr val="E8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600"/>
              <a:buFont typeface="DFKai-SB"/>
              <a:buNone/>
            </a:pPr>
            <a:r>
              <a:rPr lang="zh-TW" sz="66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     天下萬國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600"/>
              <a:buFont typeface="DFKai-SB"/>
              <a:buNone/>
            </a:pPr>
            <a:r>
              <a:rPr lang="zh-TW" sz="66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     普世權威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600"/>
              <a:buFont typeface="DFKai-SB"/>
              <a:buNone/>
            </a:pPr>
            <a:r>
              <a:rPr lang="zh-TW" sz="66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　  一切榮耀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600"/>
              <a:buFont typeface="DFKai-SB"/>
              <a:buNone/>
            </a:pPr>
            <a:r>
              <a:rPr lang="zh-TW" sz="66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     永歸於祢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152"/>
          <p:cNvSpPr/>
          <p:nvPr/>
        </p:nvSpPr>
        <p:spPr>
          <a:xfrm>
            <a:off x="250824" y="0"/>
            <a:ext cx="8595001" cy="64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：……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DFKai-SB"/>
              <a:buNone/>
            </a:pP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祢是天主</a:t>
            </a:r>
            <a:r>
              <a:rPr lang="zh-TW" sz="4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永生永王</a:t>
            </a:r>
            <a:r>
              <a:rPr lang="zh-TW" sz="4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DFKai-SB"/>
              <a:buNone/>
            </a:pP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5400"/>
              <a:buFont typeface="DFKai-SB"/>
              <a:buNone/>
            </a:pP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4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阿 們</a:t>
            </a:r>
            <a:r>
              <a:rPr lang="zh-TW" sz="4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153"/>
          <p:cNvSpPr txBox="1"/>
          <p:nvPr/>
        </p:nvSpPr>
        <p:spPr>
          <a:xfrm>
            <a:off x="179388" y="625475"/>
            <a:ext cx="8569325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願主的平安常與你</a:t>
            </a:r>
            <a:endParaRPr sz="60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       們同在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153"/>
          <p:cNvSpPr txBox="1"/>
          <p:nvPr/>
        </p:nvSpPr>
        <p:spPr>
          <a:xfrm>
            <a:off x="179388" y="4437063"/>
            <a:ext cx="8569325" cy="110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請大家互祝平安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153"/>
          <p:cNvSpPr txBox="1"/>
          <p:nvPr/>
        </p:nvSpPr>
        <p:spPr>
          <a:xfrm>
            <a:off x="179388" y="2917825"/>
            <a:ext cx="8569325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也與你的心靈同在</a:t>
            </a:r>
            <a:endParaRPr sz="6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154"/>
          <p:cNvSpPr txBox="1"/>
          <p:nvPr/>
        </p:nvSpPr>
        <p:spPr>
          <a:xfrm>
            <a:off x="739327" y="39757"/>
            <a:ext cx="7728809" cy="6961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Times New Roman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除免世罪的天主羔羊，</a:t>
            </a:r>
            <a:endParaRPr sz="60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Times New Roman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求祢垂憐我們。</a:t>
            </a:r>
            <a:endParaRPr sz="60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Times New Roman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除免世罪的天主羔羊，</a:t>
            </a:r>
            <a:endParaRPr sz="60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Times New Roman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求祢垂憐我們。</a:t>
            </a:r>
            <a:endParaRPr sz="60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Times New Roman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除免世罪的天主羔羊，</a:t>
            </a:r>
            <a:endParaRPr sz="60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求祢賜給我們平安。 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　</a:t>
            </a:r>
            <a:endParaRPr sz="60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155"/>
          <p:cNvSpPr txBox="1"/>
          <p:nvPr/>
        </p:nvSpPr>
        <p:spPr>
          <a:xfrm>
            <a:off x="827088" y="476250"/>
            <a:ext cx="7632700" cy="697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：… , 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蒙召來赴聖宴的人是有福的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5400"/>
              <a:buFont typeface="DFKai-SB"/>
              <a:buNone/>
            </a:pP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4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5400"/>
              <a:buFont typeface="DFKai-SB"/>
              <a:buNone/>
            </a:pP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主</a:t>
            </a:r>
            <a:r>
              <a:rPr lang="zh-TW" sz="4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我當不起祢到我心裡來</a:t>
            </a:r>
            <a:r>
              <a:rPr lang="zh-TW" sz="4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只要祢說一句話</a:t>
            </a:r>
            <a:r>
              <a:rPr lang="zh-TW" sz="4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我的靈魂就會痊癒</a:t>
            </a:r>
            <a:r>
              <a:rPr lang="zh-TW" sz="4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97"/>
          <p:cNvSpPr txBox="1"/>
          <p:nvPr/>
        </p:nvSpPr>
        <p:spPr>
          <a:xfrm>
            <a:off x="251460" y="0"/>
            <a:ext cx="8321040" cy="7209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主禮：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  各位教友，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  現在我們大家認罪，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  虔誠地舉行聖祭。</a:t>
            </a:r>
            <a:endParaRPr sz="62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1098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1098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  <a:r>
              <a:rPr lang="zh-TW" sz="800" b="0" i="0" u="none" strike="noStrike" cap="none">
                <a:solidFill>
                  <a:srgbClr val="001098"/>
                </a:solidFill>
                <a:latin typeface="DFKai-SB"/>
                <a:ea typeface="DFKai-SB"/>
                <a:cs typeface="DFKai-SB"/>
                <a:sym typeface="DFKai-SB"/>
              </a:rPr>
              <a:t>   </a:t>
            </a:r>
            <a:r>
              <a:rPr lang="zh-TW" sz="4800" b="0" i="0" u="none" strike="noStrike" cap="none">
                <a:solidFill>
                  <a:srgbClr val="001098"/>
                </a:solidFill>
                <a:latin typeface="DFKai-SB"/>
                <a:ea typeface="DFKai-SB"/>
                <a:cs typeface="DFKai-SB"/>
                <a:sym typeface="DFKai-SB"/>
              </a:rPr>
              <a:t>(靜默片刻)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8" name="Google Shape;948;p156" descr="C:\Users\Josephine\Desktop\imagesCAINE33Q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613" y="549275"/>
            <a:ext cx="5132387" cy="3702050"/>
          </a:xfrm>
          <a:prstGeom prst="rect">
            <a:avLst/>
          </a:prstGeom>
          <a:noFill/>
          <a:ln>
            <a:noFill/>
          </a:ln>
        </p:spPr>
      </p:pic>
      <p:sp>
        <p:nvSpPr>
          <p:cNvPr id="949" name="Google Shape;949;p156"/>
          <p:cNvSpPr txBox="1"/>
          <p:nvPr/>
        </p:nvSpPr>
        <p:spPr>
          <a:xfrm flipH="1">
            <a:off x="717550" y="4576763"/>
            <a:ext cx="7921625" cy="1016000"/>
          </a:xfrm>
          <a:prstGeom prst="rect">
            <a:avLst/>
          </a:prstGeom>
          <a:noFill/>
          <a:ln w="9525" cap="flat" cmpd="sng">
            <a:solidFill>
              <a:srgbClr val="E8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5800"/>
              <a:buFont typeface="Arial"/>
              <a:buNone/>
            </a:pPr>
            <a:r>
              <a:rPr lang="zh-TW" sz="5800" b="0" i="0" u="none" strike="noStrike" cap="none">
                <a:solidFill>
                  <a:srgbClr val="E8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zh-TW" sz="6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請教友依序恭領聖體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157"/>
          <p:cNvSpPr txBox="1"/>
          <p:nvPr/>
        </p:nvSpPr>
        <p:spPr>
          <a:xfrm>
            <a:off x="539688" y="358775"/>
            <a:ext cx="8207400" cy="831000"/>
          </a:xfrm>
          <a:prstGeom prst="rect">
            <a:avLst/>
          </a:prstGeom>
          <a:noFill/>
          <a:ln w="9525" cap="flat" cmpd="sng">
            <a:solidFill>
              <a:srgbClr val="E80000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zh-TW" sz="48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領      主      曲 </a:t>
            </a:r>
            <a:endParaRPr sz="4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p157"/>
          <p:cNvSpPr txBox="1">
            <a:spLocks noGrp="1"/>
          </p:cNvSpPr>
          <p:nvPr>
            <p:ph type="title" idx="4294967295"/>
          </p:nvPr>
        </p:nvSpPr>
        <p:spPr>
          <a:xfrm>
            <a:off x="700062" y="2575213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8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新巴斯卦</a:t>
            </a:r>
            <a:endParaRPr sz="80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158"/>
          <p:cNvSpPr txBox="1">
            <a:spLocks noGrp="1"/>
          </p:cNvSpPr>
          <p:nvPr>
            <p:ph type="title"/>
          </p:nvPr>
        </p:nvSpPr>
        <p:spPr>
          <a:xfrm>
            <a:off x="611187" y="-315912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新巴斯卦</a:t>
            </a:r>
            <a:endParaRPr/>
          </a:p>
        </p:txBody>
      </p:sp>
      <p:sp>
        <p:nvSpPr>
          <p:cNvPr id="961" name="Google Shape;961;p158"/>
          <p:cNvSpPr txBox="1">
            <a:spLocks noGrp="1"/>
          </p:cNvSpPr>
          <p:nvPr>
            <p:ph type="body" idx="1"/>
          </p:nvPr>
        </p:nvSpPr>
        <p:spPr>
          <a:xfrm>
            <a:off x="234075" y="1124100"/>
            <a:ext cx="8640900" cy="56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Arial"/>
              <a:buNone/>
            </a:pPr>
            <a:r>
              <a:rPr lang="zh-TW" sz="54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主羔羊已被宰，阿肋路亞！主基督，阿肋路亞！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Arial"/>
              <a:buNone/>
            </a:pPr>
            <a:r>
              <a:rPr lang="zh-TW" sz="54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阿肋路亞，阿肋路亞！</a:t>
            </a:r>
            <a:endParaRPr sz="5400" b="0" i="0" u="none" strike="noStrike" cap="none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360001" marR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zh-TW" sz="5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1. </a:t>
            </a:r>
            <a:r>
              <a:rPr lang="zh-TW" sz="63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新約的羔羊，聖神豐盛筵席，基督至聖羔羊，為我等流徙人間。</a:t>
            </a:r>
            <a:endParaRPr/>
          </a:p>
        </p:txBody>
      </p:sp>
      <p:sp>
        <p:nvSpPr>
          <p:cNvPr id="962" name="Google Shape;962;p158"/>
          <p:cNvSpPr txBox="1"/>
          <p:nvPr/>
        </p:nvSpPr>
        <p:spPr>
          <a:xfrm>
            <a:off x="5076825" y="6237287"/>
            <a:ext cx="381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新巴斯卦 1 of 8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159"/>
          <p:cNvSpPr txBox="1">
            <a:spLocks noGrp="1"/>
          </p:cNvSpPr>
          <p:nvPr>
            <p:ph type="title"/>
          </p:nvPr>
        </p:nvSpPr>
        <p:spPr>
          <a:xfrm>
            <a:off x="611187" y="-315912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新巴斯卦</a:t>
            </a:r>
            <a:endParaRPr/>
          </a:p>
        </p:txBody>
      </p:sp>
      <p:sp>
        <p:nvSpPr>
          <p:cNvPr id="968" name="Google Shape;968;p159"/>
          <p:cNvSpPr txBox="1">
            <a:spLocks noGrp="1"/>
          </p:cNvSpPr>
          <p:nvPr>
            <p:ph type="body" idx="1"/>
          </p:nvPr>
        </p:nvSpPr>
        <p:spPr>
          <a:xfrm>
            <a:off x="251550" y="966700"/>
            <a:ext cx="8640900" cy="56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Arial"/>
              <a:buNone/>
            </a:pPr>
            <a:r>
              <a:rPr lang="zh-TW" sz="54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主羔羊已被宰，阿肋路亞！主基督，阿肋路亞！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Arial"/>
              <a:buNone/>
            </a:pPr>
            <a:r>
              <a:rPr lang="zh-TW" sz="54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阿肋路亞，阿肋路亞！</a:t>
            </a:r>
            <a:endParaRPr sz="5400" b="0" i="0" u="none" strike="noStrike" cap="none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</a:pPr>
            <a:r>
              <a:rPr lang="zh-TW" sz="6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2.新約的羔羊，全人類之喜樂，生命之門大啟，給我眾以新活力。</a:t>
            </a:r>
            <a:endParaRPr sz="64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/>
          </a:p>
        </p:txBody>
      </p:sp>
      <p:sp>
        <p:nvSpPr>
          <p:cNvPr id="969" name="Google Shape;969;p159"/>
          <p:cNvSpPr txBox="1"/>
          <p:nvPr/>
        </p:nvSpPr>
        <p:spPr>
          <a:xfrm>
            <a:off x="5076825" y="6237287"/>
            <a:ext cx="381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新巴斯卦 2 of 8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160"/>
          <p:cNvSpPr txBox="1">
            <a:spLocks noGrp="1"/>
          </p:cNvSpPr>
          <p:nvPr>
            <p:ph type="title"/>
          </p:nvPr>
        </p:nvSpPr>
        <p:spPr>
          <a:xfrm>
            <a:off x="611187" y="-315912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新巴斯卦</a:t>
            </a:r>
            <a:endParaRPr/>
          </a:p>
        </p:txBody>
      </p:sp>
      <p:sp>
        <p:nvSpPr>
          <p:cNvPr id="975" name="Google Shape;975;p160"/>
          <p:cNvSpPr txBox="1">
            <a:spLocks noGrp="1"/>
          </p:cNvSpPr>
          <p:nvPr>
            <p:ph type="body" idx="1"/>
          </p:nvPr>
        </p:nvSpPr>
        <p:spPr>
          <a:xfrm>
            <a:off x="488950" y="692150"/>
            <a:ext cx="8640900" cy="56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Arial"/>
              <a:buNone/>
            </a:pPr>
            <a:r>
              <a:rPr lang="zh-TW" sz="54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主羔羊已被宰，阿肋路亞！主基督，阿肋路亞！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Arial"/>
              <a:buNone/>
            </a:pPr>
            <a:r>
              <a:rPr lang="zh-TW" sz="54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阿肋路亞，阿肋路亞！</a:t>
            </a:r>
            <a:endParaRPr sz="5400" b="0" i="0" u="none" strike="noStrike" cap="none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zh-TW" sz="5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3</a:t>
            </a: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. 新約的羔羊，席間歡聲四起，上主賓客滿座，眾人賜飲主</a:t>
            </a:r>
            <a:r>
              <a:rPr lang="zh-TW" sz="6600">
                <a:latin typeface="Microsoft YaHei"/>
                <a:ea typeface="Microsoft YaHei"/>
                <a:cs typeface="Microsoft YaHei"/>
                <a:sym typeface="Microsoft YaHei"/>
              </a:rPr>
              <a:t>盛</a:t>
            </a: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宴。</a:t>
            </a:r>
            <a:endParaRPr/>
          </a:p>
        </p:txBody>
      </p:sp>
      <p:sp>
        <p:nvSpPr>
          <p:cNvPr id="976" name="Google Shape;976;p160"/>
          <p:cNvSpPr txBox="1"/>
          <p:nvPr/>
        </p:nvSpPr>
        <p:spPr>
          <a:xfrm>
            <a:off x="5076825" y="6237287"/>
            <a:ext cx="381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新巴斯卦 3 of 8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161"/>
          <p:cNvSpPr txBox="1">
            <a:spLocks noGrp="1"/>
          </p:cNvSpPr>
          <p:nvPr>
            <p:ph type="title"/>
          </p:nvPr>
        </p:nvSpPr>
        <p:spPr>
          <a:xfrm>
            <a:off x="611187" y="-315912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新巴斯卦</a:t>
            </a:r>
            <a:endParaRPr/>
          </a:p>
        </p:txBody>
      </p:sp>
      <p:sp>
        <p:nvSpPr>
          <p:cNvPr id="982" name="Google Shape;982;p161"/>
          <p:cNvSpPr txBox="1">
            <a:spLocks noGrp="1"/>
          </p:cNvSpPr>
          <p:nvPr>
            <p:ph type="body" idx="1"/>
          </p:nvPr>
        </p:nvSpPr>
        <p:spPr>
          <a:xfrm>
            <a:off x="488950" y="692150"/>
            <a:ext cx="8640900" cy="56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Arial"/>
              <a:buNone/>
            </a:pPr>
            <a:r>
              <a:rPr lang="zh-TW" sz="54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主羔羊已被宰，阿肋路亞！主基督，阿肋路亞！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Arial"/>
              <a:buNone/>
            </a:pPr>
            <a:r>
              <a:rPr lang="zh-TW" sz="54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阿肋路亞，阿肋路亞！</a:t>
            </a:r>
            <a:endParaRPr sz="5400" b="0" i="0" u="none" strike="noStrike" cap="none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4. 新約的羔羊，看受洗的聖者，長袍皎潔輝耀，參與羔羊之婚約。</a:t>
            </a:r>
            <a:endParaRPr/>
          </a:p>
        </p:txBody>
      </p:sp>
      <p:sp>
        <p:nvSpPr>
          <p:cNvPr id="983" name="Google Shape;983;p161"/>
          <p:cNvSpPr txBox="1"/>
          <p:nvPr/>
        </p:nvSpPr>
        <p:spPr>
          <a:xfrm>
            <a:off x="5076825" y="6237287"/>
            <a:ext cx="381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新巴斯卦 4 of 8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162"/>
          <p:cNvSpPr txBox="1">
            <a:spLocks noGrp="1"/>
          </p:cNvSpPr>
          <p:nvPr>
            <p:ph type="title"/>
          </p:nvPr>
        </p:nvSpPr>
        <p:spPr>
          <a:xfrm>
            <a:off x="611187" y="-315912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新巴斯卦</a:t>
            </a:r>
            <a:endParaRPr/>
          </a:p>
        </p:txBody>
      </p:sp>
      <p:sp>
        <p:nvSpPr>
          <p:cNvPr id="989" name="Google Shape;989;p162"/>
          <p:cNvSpPr txBox="1">
            <a:spLocks noGrp="1"/>
          </p:cNvSpPr>
          <p:nvPr>
            <p:ph type="body" idx="1"/>
          </p:nvPr>
        </p:nvSpPr>
        <p:spPr>
          <a:xfrm>
            <a:off x="488950" y="692150"/>
            <a:ext cx="8640900" cy="56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Arial"/>
              <a:buNone/>
            </a:pPr>
            <a:r>
              <a:rPr lang="zh-TW" sz="54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主羔羊已被宰，阿肋路亞！主基督，阿肋路亞！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Arial"/>
              <a:buNone/>
            </a:pPr>
            <a:r>
              <a:rPr lang="zh-TW" sz="54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阿肋路亞，阿肋路亞！</a:t>
            </a:r>
            <a:endParaRPr sz="5400" b="0" i="0" u="none" strike="noStrike" cap="none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5. 新約的羔羊，心內之火常明，光芒亮如皓日，燦然輝煌不泯滅。</a:t>
            </a:r>
            <a:endParaRPr/>
          </a:p>
        </p:txBody>
      </p:sp>
      <p:sp>
        <p:nvSpPr>
          <p:cNvPr id="990" name="Google Shape;990;p162"/>
          <p:cNvSpPr txBox="1"/>
          <p:nvPr/>
        </p:nvSpPr>
        <p:spPr>
          <a:xfrm>
            <a:off x="5076825" y="6237287"/>
            <a:ext cx="381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新巴斯卦 5 of 8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163"/>
          <p:cNvSpPr txBox="1">
            <a:spLocks noGrp="1"/>
          </p:cNvSpPr>
          <p:nvPr>
            <p:ph type="title"/>
          </p:nvPr>
        </p:nvSpPr>
        <p:spPr>
          <a:xfrm>
            <a:off x="611187" y="-315912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新巴斯卦</a:t>
            </a:r>
            <a:endParaRPr/>
          </a:p>
        </p:txBody>
      </p:sp>
      <p:sp>
        <p:nvSpPr>
          <p:cNvPr id="996" name="Google Shape;996;p163"/>
          <p:cNvSpPr txBox="1">
            <a:spLocks noGrp="1"/>
          </p:cNvSpPr>
          <p:nvPr>
            <p:ph type="body" idx="1"/>
          </p:nvPr>
        </p:nvSpPr>
        <p:spPr>
          <a:xfrm>
            <a:off x="488950" y="692150"/>
            <a:ext cx="8640900" cy="56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Arial"/>
              <a:buNone/>
            </a:pPr>
            <a:r>
              <a:rPr lang="zh-TW" sz="54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主羔羊已被宰，阿肋路亞！主基督，阿肋路亞！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Arial"/>
              <a:buNone/>
            </a:pPr>
            <a:r>
              <a:rPr lang="zh-TW" sz="54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阿肋路亞，阿肋路亞！</a:t>
            </a:r>
            <a:endParaRPr sz="5400" b="0" i="0" u="none" strike="noStrike" cap="none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6. 新約的羔羊，復生之主基督，衝破死亡領域，廣施濟眾賜永生。</a:t>
            </a:r>
            <a:endParaRPr/>
          </a:p>
        </p:txBody>
      </p:sp>
      <p:sp>
        <p:nvSpPr>
          <p:cNvPr id="997" name="Google Shape;997;p163"/>
          <p:cNvSpPr txBox="1"/>
          <p:nvPr/>
        </p:nvSpPr>
        <p:spPr>
          <a:xfrm>
            <a:off x="5076825" y="6237287"/>
            <a:ext cx="381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新巴斯卦 6 of 8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164"/>
          <p:cNvSpPr txBox="1">
            <a:spLocks noGrp="1"/>
          </p:cNvSpPr>
          <p:nvPr>
            <p:ph type="title"/>
          </p:nvPr>
        </p:nvSpPr>
        <p:spPr>
          <a:xfrm>
            <a:off x="611187" y="-315912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新巴斯卦</a:t>
            </a:r>
            <a:endParaRPr/>
          </a:p>
        </p:txBody>
      </p:sp>
      <p:sp>
        <p:nvSpPr>
          <p:cNvPr id="1003" name="Google Shape;1003;p164"/>
          <p:cNvSpPr txBox="1">
            <a:spLocks noGrp="1"/>
          </p:cNvSpPr>
          <p:nvPr>
            <p:ph type="body" idx="1"/>
          </p:nvPr>
        </p:nvSpPr>
        <p:spPr>
          <a:xfrm>
            <a:off x="488950" y="692150"/>
            <a:ext cx="8640900" cy="56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Arial"/>
              <a:buNone/>
            </a:pPr>
            <a:r>
              <a:rPr lang="zh-TW" sz="54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主羔羊已被宰，阿肋路亞！主基督，阿肋路亞！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Arial"/>
              <a:buNone/>
            </a:pPr>
            <a:r>
              <a:rPr lang="zh-TW" sz="54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阿肋路亞，阿肋路亞！</a:t>
            </a:r>
            <a:endParaRPr sz="5400" b="0" i="0" u="none" strike="noStrike" cap="none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7. 新約的羔羊，我等俯伏求爾，務請伸手援助，讚佑信眾渡世海。</a:t>
            </a:r>
            <a:endParaRPr/>
          </a:p>
        </p:txBody>
      </p:sp>
      <p:sp>
        <p:nvSpPr>
          <p:cNvPr id="1004" name="Google Shape;1004;p164"/>
          <p:cNvSpPr txBox="1"/>
          <p:nvPr/>
        </p:nvSpPr>
        <p:spPr>
          <a:xfrm>
            <a:off x="5076825" y="6237287"/>
            <a:ext cx="381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新巴斯卦 7 of 8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165"/>
          <p:cNvSpPr txBox="1">
            <a:spLocks noGrp="1"/>
          </p:cNvSpPr>
          <p:nvPr>
            <p:ph type="title"/>
          </p:nvPr>
        </p:nvSpPr>
        <p:spPr>
          <a:xfrm>
            <a:off x="611187" y="-315912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新巴斯卦</a:t>
            </a:r>
            <a:endParaRPr/>
          </a:p>
        </p:txBody>
      </p:sp>
      <p:sp>
        <p:nvSpPr>
          <p:cNvPr id="1010" name="Google Shape;1010;p165"/>
          <p:cNvSpPr txBox="1">
            <a:spLocks noGrp="1"/>
          </p:cNvSpPr>
          <p:nvPr>
            <p:ph type="body" idx="1"/>
          </p:nvPr>
        </p:nvSpPr>
        <p:spPr>
          <a:xfrm>
            <a:off x="488950" y="692150"/>
            <a:ext cx="8640900" cy="56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Arial"/>
              <a:buNone/>
            </a:pPr>
            <a:r>
              <a:rPr lang="zh-TW" sz="54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主羔羊已被宰，阿肋路亞！主基督，阿肋路亞！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Arial"/>
              <a:buNone/>
            </a:pPr>
            <a:r>
              <a:rPr lang="zh-TW" sz="54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阿肋路亞，阿肋路亞！</a:t>
            </a:r>
            <a:endParaRPr sz="5400" b="0" i="0" u="none" strike="noStrike" cap="none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8. 新約的羔羊，基督請允我求，願主聲名遠揚，萬古受稱頌，阿們。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br>
              <a:rPr lang="zh-TW" sz="6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</a:br>
            <a:endParaRPr/>
          </a:p>
        </p:txBody>
      </p:sp>
      <p:sp>
        <p:nvSpPr>
          <p:cNvPr id="1011" name="Google Shape;1011;p165"/>
          <p:cNvSpPr txBox="1"/>
          <p:nvPr/>
        </p:nvSpPr>
        <p:spPr>
          <a:xfrm>
            <a:off x="5076825" y="6237287"/>
            <a:ext cx="381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新巴斯卦 8 of 8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98"/>
          <p:cNvSpPr/>
          <p:nvPr/>
        </p:nvSpPr>
        <p:spPr>
          <a:xfrm>
            <a:off x="917575" y="476250"/>
            <a:ext cx="7615238" cy="5863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全體:</a:t>
            </a:r>
            <a:endParaRPr sz="60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我向全能的天主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   和各位教友</a:t>
            </a:r>
            <a:r>
              <a:rPr lang="zh-TW" sz="54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承認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   我在思</a:t>
            </a:r>
            <a:r>
              <a:rPr lang="zh-TW" sz="54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言</a:t>
            </a:r>
            <a:r>
              <a:rPr lang="zh-TW" sz="54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行為</a:t>
            </a:r>
            <a:endParaRPr sz="6000" b="0" i="0" u="none" strike="noStrike" cap="none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   上的過失</a:t>
            </a:r>
            <a:r>
              <a:rPr lang="zh-TW" sz="54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166"/>
          <p:cNvSpPr txBox="1"/>
          <p:nvPr/>
        </p:nvSpPr>
        <p:spPr>
          <a:xfrm>
            <a:off x="323850" y="1857375"/>
            <a:ext cx="9217025" cy="430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Times New Roman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主禮</a:t>
            </a:r>
            <a:r>
              <a:rPr lang="zh-TW" sz="5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：</a:t>
            </a:r>
            <a:endParaRPr sz="5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Times New Roman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上主</a:t>
            </a:r>
            <a:r>
              <a:rPr lang="zh-TW" sz="5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，……</a:t>
            </a:r>
            <a:r>
              <a:rPr lang="zh-TW" sz="5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以上所求是靠</a:t>
            </a:r>
            <a:endParaRPr sz="54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DFKai-SB"/>
              <a:buNone/>
            </a:pPr>
            <a:r>
              <a:rPr lang="zh-TW" sz="5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我們的主基督</a:t>
            </a:r>
            <a:r>
              <a:rPr lang="zh-TW" sz="48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5400"/>
              <a:buFont typeface="DFKai-SB"/>
              <a:buNone/>
            </a:pP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4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阿們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018" name="Google Shape;1018;p166"/>
          <p:cNvSpPr txBox="1"/>
          <p:nvPr/>
        </p:nvSpPr>
        <p:spPr>
          <a:xfrm>
            <a:off x="250825" y="404813"/>
            <a:ext cx="8642350" cy="136842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TW" sz="72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領  聖  體  後  經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167"/>
          <p:cNvSpPr txBox="1"/>
          <p:nvPr/>
        </p:nvSpPr>
        <p:spPr>
          <a:xfrm>
            <a:off x="392113" y="2628900"/>
            <a:ext cx="8439150" cy="42291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願全能的天主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		  聖父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聖子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		  聖神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降福你們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全體：阿們。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167"/>
          <p:cNvSpPr/>
          <p:nvPr/>
        </p:nvSpPr>
        <p:spPr>
          <a:xfrm>
            <a:off x="395288" y="404813"/>
            <a:ext cx="9223375" cy="112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願主與你們同在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167"/>
          <p:cNvSpPr/>
          <p:nvPr/>
        </p:nvSpPr>
        <p:spPr>
          <a:xfrm>
            <a:off x="395288" y="1412875"/>
            <a:ext cx="8748712" cy="112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也與你心靈同在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168"/>
          <p:cNvSpPr txBox="1"/>
          <p:nvPr/>
        </p:nvSpPr>
        <p:spPr>
          <a:xfrm>
            <a:off x="795338" y="1700213"/>
            <a:ext cx="8305800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主禮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彌撒禮成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你們</a:t>
            </a:r>
            <a:endParaRPr sz="60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       去傳報福音吧</a:t>
            </a:r>
            <a:r>
              <a:rPr lang="zh-TW" sz="5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！</a:t>
            </a:r>
            <a:endParaRPr sz="5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　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168"/>
          <p:cNvSpPr/>
          <p:nvPr/>
        </p:nvSpPr>
        <p:spPr>
          <a:xfrm>
            <a:off x="624754" y="4903354"/>
            <a:ext cx="8208962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全體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感謝天主</a:t>
            </a:r>
            <a:r>
              <a:rPr lang="zh-TW" sz="54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r>
              <a:rPr lang="zh-TW" sz="6000" b="0" i="0" u="none" strike="noStrike" cap="none">
                <a:solidFill>
                  <a:srgbClr val="E80000"/>
                </a:solidFill>
                <a:latin typeface="DFKai-SB"/>
                <a:ea typeface="DFKai-SB"/>
                <a:cs typeface="DFKai-SB"/>
                <a:sym typeface="DFKai-SB"/>
              </a:rPr>
              <a:t>　</a:t>
            </a:r>
            <a:endParaRPr sz="6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69"/>
          <p:cNvSpPr txBox="1"/>
          <p:nvPr/>
        </p:nvSpPr>
        <p:spPr>
          <a:xfrm>
            <a:off x="683425" y="1379960"/>
            <a:ext cx="7777200" cy="8472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zh-TW" sz="48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禮      成      曲</a:t>
            </a:r>
            <a:endParaRPr sz="4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7" name="Google Shape;1037;p169"/>
          <p:cNvSpPr txBox="1">
            <a:spLocks noGrp="1"/>
          </p:cNvSpPr>
          <p:nvPr>
            <p:ph type="title"/>
          </p:nvPr>
        </p:nvSpPr>
        <p:spPr>
          <a:xfrm>
            <a:off x="374650" y="3023438"/>
            <a:ext cx="841375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8000" b="1">
                <a:solidFill>
                  <a:srgbClr val="E80000"/>
                </a:solidFill>
                <a:latin typeface="Arial"/>
                <a:ea typeface="Arial"/>
                <a:cs typeface="Arial"/>
                <a:sym typeface="Arial"/>
              </a:rPr>
              <a:t>感謝我們復活主</a:t>
            </a:r>
            <a:endParaRPr sz="8000" b="1">
              <a:solidFill>
                <a:srgbClr val="E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170"/>
          <p:cNvSpPr txBox="1">
            <a:spLocks noGrp="1"/>
          </p:cNvSpPr>
          <p:nvPr>
            <p:ph type="title"/>
          </p:nvPr>
        </p:nvSpPr>
        <p:spPr>
          <a:xfrm>
            <a:off x="611187" y="-315912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感謝我們復活主</a:t>
            </a:r>
            <a:endParaRPr/>
          </a:p>
        </p:txBody>
      </p:sp>
      <p:sp>
        <p:nvSpPr>
          <p:cNvPr id="1043" name="Google Shape;1043;p170"/>
          <p:cNvSpPr txBox="1">
            <a:spLocks noGrp="1"/>
          </p:cNvSpPr>
          <p:nvPr>
            <p:ph type="body" idx="1"/>
          </p:nvPr>
        </p:nvSpPr>
        <p:spPr>
          <a:xfrm>
            <a:off x="466725" y="838200"/>
            <a:ext cx="8642400" cy="56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阿肋路亞，阿肋路亞，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感謝我們復活主。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阿肋路亞，阿肋路亞，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讚美祂聖名。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1.救主耶穌是全地的主，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祂是萬物的君王。</a:t>
            </a:r>
            <a:endParaRPr/>
          </a:p>
        </p:txBody>
      </p:sp>
      <p:sp>
        <p:nvSpPr>
          <p:cNvPr id="1044" name="Google Shape;1044;p170"/>
          <p:cNvSpPr txBox="1"/>
          <p:nvPr/>
        </p:nvSpPr>
        <p:spPr>
          <a:xfrm>
            <a:off x="5076825" y="6381750"/>
            <a:ext cx="381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感謝我們復活主 1 of 2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171"/>
          <p:cNvSpPr txBox="1">
            <a:spLocks noGrp="1"/>
          </p:cNvSpPr>
          <p:nvPr>
            <p:ph type="title"/>
          </p:nvPr>
        </p:nvSpPr>
        <p:spPr>
          <a:xfrm>
            <a:off x="611187" y="-315912"/>
            <a:ext cx="78867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YaHei"/>
              <a:buNone/>
            </a:pPr>
            <a:r>
              <a:rPr lang="zh-TW" sz="4400" b="0" i="0" u="non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感謝我們復活主</a:t>
            </a:r>
            <a:endParaRPr/>
          </a:p>
        </p:txBody>
      </p:sp>
      <p:sp>
        <p:nvSpPr>
          <p:cNvPr id="1050" name="Google Shape;1050;p171"/>
          <p:cNvSpPr txBox="1">
            <a:spLocks noGrp="1"/>
          </p:cNvSpPr>
          <p:nvPr>
            <p:ph type="body" idx="1"/>
          </p:nvPr>
        </p:nvSpPr>
        <p:spPr>
          <a:xfrm>
            <a:off x="466725" y="838200"/>
            <a:ext cx="8642400" cy="56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阿肋路亞，阿肋路亞，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感謝我們復活主。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阿肋路亞，阿肋路亞，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讚美祂聖名。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2. 我們已經與主同死，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從復活到永永遠遠。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b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</a:b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阿肋路亞，阿肋路亞，感謝我們復活主。阿肋路亞，阿肋路亞，讚美祂聖名。 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br>
              <a:rPr lang="zh-TW"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</a:br>
            <a:endParaRPr/>
          </a:p>
        </p:txBody>
      </p:sp>
      <p:sp>
        <p:nvSpPr>
          <p:cNvPr id="1051" name="Google Shape;1051;p171"/>
          <p:cNvSpPr txBox="1"/>
          <p:nvPr/>
        </p:nvSpPr>
        <p:spPr>
          <a:xfrm>
            <a:off x="5076825" y="6381750"/>
            <a:ext cx="381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感謝我們復活主 2 of 2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99"/>
          <p:cNvSpPr txBox="1"/>
          <p:nvPr/>
        </p:nvSpPr>
        <p:spPr>
          <a:xfrm>
            <a:off x="341100" y="44450"/>
            <a:ext cx="8707200" cy="6740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我罪</a:t>
            </a:r>
            <a:r>
              <a:rPr lang="zh-TW" sz="54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我罪</a:t>
            </a:r>
            <a:r>
              <a:rPr lang="zh-TW" sz="54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我的重罪</a:t>
            </a:r>
            <a:r>
              <a:rPr lang="zh-TW" sz="54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5400" b="0" i="0" u="none" strike="noStrike" cap="none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為此</a:t>
            </a:r>
            <a:r>
              <a:rPr lang="zh-TW" sz="54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懇請</a:t>
            </a:r>
            <a:endParaRPr sz="6000" b="0" i="0" u="none" strike="noStrike" cap="none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終身童貞聖母瑪利亞</a:t>
            </a:r>
            <a:r>
              <a:rPr lang="zh-TW" sz="54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天使聖人</a:t>
            </a:r>
            <a:r>
              <a:rPr lang="zh-TW" sz="54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和你們各位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教友</a:t>
            </a:r>
            <a:r>
              <a:rPr lang="zh-TW" sz="54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為我祈求上主，</a:t>
            </a:r>
            <a:endParaRPr sz="6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DFKai-SB"/>
              <a:buNone/>
            </a:pPr>
            <a:r>
              <a:rPr lang="zh-TW" sz="60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我們的天主</a:t>
            </a:r>
            <a:r>
              <a:rPr lang="zh-TW" sz="54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r>
              <a:rPr lang="zh-TW" sz="6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2_預設簡報設計">
  <a:themeElements>
    <a:clrScheme name="1_預設簡報設計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2_預設簡報設計">
  <a:themeElements>
    <a:clrScheme name="1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1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1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3194</Words>
  <Application>Microsoft Macintosh PowerPoint</Application>
  <PresentationFormat>On-screen Show (4:3)</PresentationFormat>
  <Paragraphs>404</Paragraphs>
  <Slides>85</Slides>
  <Notes>83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85</vt:i4>
      </vt:variant>
    </vt:vector>
  </HeadingPairs>
  <TitlesOfParts>
    <vt:vector size="100" baseType="lpstr">
      <vt:lpstr>DFKai-SB</vt:lpstr>
      <vt:lpstr>Microsoft YaHei</vt:lpstr>
      <vt:lpstr>Microsoft YaHei</vt:lpstr>
      <vt:lpstr>PMingLiu</vt:lpstr>
      <vt:lpstr>PMingLiu-ExtB</vt:lpstr>
      <vt:lpstr>Arial</vt:lpstr>
      <vt:lpstr>Calibri</vt:lpstr>
      <vt:lpstr>Times New Roman</vt:lpstr>
      <vt:lpstr>22_預設簡報設計</vt:lpstr>
      <vt:lpstr>3_預設簡報設計</vt:lpstr>
      <vt:lpstr>7_預設簡報設計</vt:lpstr>
      <vt:lpstr>12_預設簡報設計</vt:lpstr>
      <vt:lpstr>11_預設簡報設計</vt:lpstr>
      <vt:lpstr>21_預設簡報設計</vt:lpstr>
      <vt:lpstr>Office 佈景主題</vt:lpstr>
      <vt:lpstr>PowerPoint Presentation</vt:lpstr>
      <vt:lpstr>復活頌</vt:lpstr>
      <vt:lpstr>復活頌</vt:lpstr>
      <vt:lpstr>復活頌</vt:lpstr>
      <vt:lpstr>致     候     詞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聖   道   禮   儀</vt:lpstr>
      <vt:lpstr>  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信    經              　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聖   祭   禮   儀   </vt:lpstr>
      <vt:lpstr>主請收納</vt:lpstr>
      <vt:lpstr>主請收納</vt:lpstr>
      <vt:lpstr>PowerPoint Presentation</vt:lpstr>
      <vt:lpstr>PowerPoint Presentation</vt:lpstr>
      <vt:lpstr>PowerPoint Presentation</vt:lpstr>
      <vt:lpstr>感     恩     經</vt:lpstr>
      <vt:lpstr>PowerPoint Presentation</vt:lpstr>
      <vt:lpstr>PowerPoint Presentation</vt:lpstr>
      <vt:lpstr>成  聖  體  禮</vt:lpstr>
      <vt:lpstr>PowerPoint Presentation</vt:lpstr>
      <vt:lpstr>PowerPoint Presentation</vt:lpstr>
      <vt:lpstr>領   聖   體   禮</vt:lpstr>
      <vt:lpstr>PowerPoint Presentation</vt:lpstr>
      <vt:lpstr>　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新巴斯卦</vt:lpstr>
      <vt:lpstr>新巴斯卦</vt:lpstr>
      <vt:lpstr>新巴斯卦</vt:lpstr>
      <vt:lpstr>新巴斯卦</vt:lpstr>
      <vt:lpstr>新巴斯卦</vt:lpstr>
      <vt:lpstr>新巴斯卦</vt:lpstr>
      <vt:lpstr>新巴斯卦</vt:lpstr>
      <vt:lpstr>新巴斯卦</vt:lpstr>
      <vt:lpstr>新巴斯卦</vt:lpstr>
      <vt:lpstr>PowerPoint Presentation</vt:lpstr>
      <vt:lpstr>PowerPoint Presentation</vt:lpstr>
      <vt:lpstr>PowerPoint Presentation</vt:lpstr>
      <vt:lpstr>感謝我們復活主</vt:lpstr>
      <vt:lpstr>感謝我們復活主</vt:lpstr>
      <vt:lpstr>感謝我們復活主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Vivian Jen</cp:lastModifiedBy>
  <cp:revision>4</cp:revision>
  <dcterms:modified xsi:type="dcterms:W3CDTF">2026-04-10T07:13:34Z</dcterms:modified>
</cp:coreProperties>
</file>