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0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342" r:id="rId21"/>
    <p:sldId id="343" r:id="rId22"/>
    <p:sldId id="344" r:id="rId23"/>
    <p:sldId id="358" r:id="rId24"/>
    <p:sldId id="272" r:id="rId25"/>
    <p:sldId id="345" r:id="rId26"/>
    <p:sldId id="346" r:id="rId27"/>
    <p:sldId id="347" r:id="rId28"/>
    <p:sldId id="276" r:id="rId29"/>
    <p:sldId id="348" r:id="rId30"/>
    <p:sldId id="349" r:id="rId31"/>
    <p:sldId id="350" r:id="rId32"/>
    <p:sldId id="351" r:id="rId33"/>
    <p:sldId id="352" r:id="rId34"/>
    <p:sldId id="281" r:id="rId35"/>
    <p:sldId id="282" r:id="rId36"/>
    <p:sldId id="275" r:id="rId37"/>
    <p:sldId id="353" r:id="rId38"/>
    <p:sldId id="354" r:id="rId39"/>
    <p:sldId id="356" r:id="rId40"/>
    <p:sldId id="355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05" r:id="rId59"/>
    <p:sldId id="306" r:id="rId60"/>
    <p:sldId id="307" r:id="rId61"/>
    <p:sldId id="308" r:id="rId62"/>
    <p:sldId id="309" r:id="rId63"/>
    <p:sldId id="310" r:id="rId64"/>
    <p:sldId id="311" r:id="rId65"/>
    <p:sldId id="312" r:id="rId66"/>
    <p:sldId id="313" r:id="rId67"/>
    <p:sldId id="314" r:id="rId68"/>
    <p:sldId id="315" r:id="rId69"/>
    <p:sldId id="316" r:id="rId70"/>
    <p:sldId id="317" r:id="rId71"/>
    <p:sldId id="318" r:id="rId72"/>
    <p:sldId id="319" r:id="rId73"/>
    <p:sldId id="320" r:id="rId74"/>
    <p:sldId id="321" r:id="rId75"/>
    <p:sldId id="322" r:id="rId76"/>
    <p:sldId id="323" r:id="rId77"/>
    <p:sldId id="324" r:id="rId78"/>
    <p:sldId id="325" r:id="rId79"/>
    <p:sldId id="326" r:id="rId80"/>
    <p:sldId id="327" r:id="rId81"/>
    <p:sldId id="328" r:id="rId82"/>
    <p:sldId id="329" r:id="rId83"/>
    <p:sldId id="330" r:id="rId84"/>
    <p:sldId id="331" r:id="rId85"/>
    <p:sldId id="332" r:id="rId86"/>
    <p:sldId id="333" r:id="rId87"/>
    <p:sldId id="334" r:id="rId88"/>
    <p:sldId id="335" r:id="rId8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2" roundtripDataSignature="AMtx7mieyDBmB1K2XydFW4CGQ3zUZAzA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7"/>
  </p:normalViewPr>
  <p:slideViewPr>
    <p:cSldViewPr snapToGrid="0">
      <p:cViewPr varScale="1">
        <p:scale>
          <a:sx n="112" d="100"/>
          <a:sy n="112" d="100"/>
        </p:scale>
        <p:origin x="18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notesMaster" Target="notesMasters/notesMaster1.xml"/><Relationship Id="rId95" Type="http://schemas.openxmlformats.org/officeDocument/2006/relationships/theme" Target="theme/theme1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customschemas.google.com/relationships/presentationmetadata" Target="metadata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4" name="Google Shape;63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9" name="Google Shape;63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4" name="Google Shape;6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9" name="Google Shape;64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5" name="Google Shape;67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9" name="Google Shape;69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1" name="Google Shape;6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F0EA38CB-471A-E425-56FF-9359C23BB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0242A9B6-A4E2-2049-B81D-982E3BE4CA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EB86E4FA-5133-5A0F-12CF-42A42C5E5B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685444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4" name="Google Shape;72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9" name="Google Shape;72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30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D89193E-DEFA-4865-B041-97E6A9D45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5D6B2A-C71C-9C17-655E-A471853ED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E4BDBD-C2DD-63D6-14B2-73E98DF354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55751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80DEB6-6ADE-ECCE-7513-55634683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738C6CA-27CF-9AD9-95EC-8A4BCD430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AD057B3-DF68-0893-7B56-E679E46EC2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6239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0" name="Google Shape;76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5" name="Google Shape;76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0" name="Google Shape;77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6" name="Google Shape;77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1" name="Google Shape;78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6" name="Google Shape;78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8" name="Google Shape;79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3" name="Google Shape;80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8" name="Google Shape;80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3" name="Google Shape;81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4" name="Google Shape;82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9" name="Google Shape;829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4" name="Google Shape;834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9" name="Google Shape;839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4" name="Google Shape;84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5" name="Google Shape;84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51</a:t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4" name="Google Shape;854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5" name="Google Shape;855;p16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52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2" name="Google Shape;862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3" name="Google Shape;863;p16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53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9" name="Google Shape;869;p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0" name="Google Shape;870;p16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54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6" name="Google Shape;876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1" name="Google Shape;881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6" name="Google Shape;886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Google Shape;898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9" name="Google Shape;899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6" name="Google Shape;906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1" name="Google Shape;911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7" name="Google Shape;917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2" name="Google Shape;922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27" name="Google Shape;927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8" name="Google Shape;928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4" name="Google Shape;934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0" name="Google Shape;940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Google Shape;945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6" name="Google Shape;946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1" name="Google Shape;951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8" name="Google Shape;958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3" name="Google Shape;963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8" name="Google Shape;968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4" name="Google Shape;974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0" name="Google Shape;980;p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7" name="Google Shape;987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4" name="Google Shape;994;p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3b9cb5199de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g3b9cb5199de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01" name="Google Shape;1001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2" name="Google Shape;1002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5" name="Google Shape;101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1" name="Google Shape;1021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26;p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7" name="Google Shape;1027;p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p1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4" name="Google Shape;1034;p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1" name="Google Shape;1041;p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9" name="Google Shape;6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8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0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0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常年期第四主日彌撒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BF328-AA1C-4E73-1276-AA1826907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57BB263E-5560-0DEF-9F1D-94E1DA2CD3EA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82A6BDA4-FA4A-48E9-7C1F-E8F2D2C189FF}"/>
              </a:ext>
            </a:extLst>
          </p:cNvPr>
          <p:cNvSpPr txBox="1"/>
          <p:nvPr/>
        </p:nvSpPr>
        <p:spPr>
          <a:xfrm>
            <a:off x="381000" y="1392740"/>
            <a:ext cx="8382000" cy="467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algn="ctr">
              <a:lnSpc>
                <a:spcPct val="120000"/>
              </a:lnSpc>
              <a:buSzPts val="6000"/>
            </a:pP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坐在聖父之右者，求祢垂憐我們； 因為只有祢是聖的，只有祢是主，只有祢是至高無上的。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340934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392740"/>
            <a:ext cx="8382000" cy="561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耶穌基督，祢和聖神，同享天主聖父的光榮。阿們，阿們。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lang="zh-TW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索福尼亞先知書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上主庭院</a:t>
            </a:r>
            <a:endParaRPr sz="7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地方上所有遵守天主法律的卑微的人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！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你們要尋求上主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你們要追求公義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追求謙和。這樣也許在上主忿怒的日子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你們能脫身免禍。</a:t>
            </a:r>
            <a:endParaRPr lang="en-US" altLang="zh-CN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我要在你們當中留下謙遜貧苦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的人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他們會依賴上主的名號。那些殘存的以色列人民不再行邪惡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也不再說謊言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在他們的口裡再也找不到欺詐的言語。的確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他們或是牧放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或是休息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沒有人來恐嚇他們了。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6;p9">
            <a:extLst>
              <a:ext uri="{FF2B5EF4-FFF2-40B4-BE49-F238E27FC236}">
                <a16:creationId xmlns:a16="http://schemas.microsoft.com/office/drawing/2014/main" id="{69DC4E79-7876-EC9D-1BFC-C20CB598C5C9}"/>
              </a:ext>
            </a:extLst>
          </p:cNvPr>
          <p:cNvSpPr txBox="1"/>
          <p:nvPr/>
        </p:nvSpPr>
        <p:spPr>
          <a:xfrm>
            <a:off x="323850" y="929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D6287E-C0BC-6AB8-01C0-BBC1858E62FE}"/>
              </a:ext>
            </a:extLst>
          </p:cNvPr>
          <p:cNvSpPr txBox="1"/>
          <p:nvPr/>
        </p:nvSpPr>
        <p:spPr>
          <a:xfrm>
            <a:off x="323850" y="2836962"/>
            <a:ext cx="84963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54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54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答</a:t>
            </a:r>
            <a:r>
              <a:rPr lang="en-US" altLang="zh-TW" sz="54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r>
              <a:rPr lang="zh-TW" altLang="en-US" sz="54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ja-JP" altLang="en-US" sz="5400" b="1">
                <a:solidFill>
                  <a:schemeClr val="tx1"/>
                </a:solidFill>
              </a:rPr>
              <a:t> 神貧的人是有福的，因為天國是他們的 。</a:t>
            </a:r>
            <a:endParaRPr lang="zh-TW" altLang="en-US" sz="5400" b="1" dirty="0">
              <a:solidFill>
                <a:schemeClr val="tx1"/>
              </a:solidFill>
              <a:ea typeface="DFKai-SB" panose="03000509000000000000" pitchFamily="65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407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聖保祿宗徒致格林多人前書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弟兄們，你們看一看，你們是怎樣蒙召的：從人的觀點看，你們當中有智慧的人並不多，有權勢的人也不多，顯貴的人更不多；天主偏偏召選了世上愚拙的人，來羞辱那有智慧的；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r>
              <a:rPr lang="en-US" altLang="zh-TW" sz="4800" b="1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lvl="0" algn="ctr">
              <a:buClr>
                <a:srgbClr val="002060"/>
              </a:buClr>
              <a:buSzPts val="7200"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召選了世上懦弱的人，來羞辱那堅強的；甚而天主召選了世人認為卑賤的和受人輕視的，以及那些認為不足輕重的，來推翻那些被認為重要的。這樣，誰也不能在天主面前有所誇耀。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32529F09-D875-FC76-10D2-3B85A9EBF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BFABC748-BD22-A70A-1810-7613D4B0F279}"/>
              </a:ext>
            </a:extLst>
          </p:cNvPr>
          <p:cNvSpPr txBox="1"/>
          <p:nvPr/>
        </p:nvSpPr>
        <p:spPr>
          <a:xfrm>
            <a:off x="396150" y="152245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r>
              <a:rPr lang="en-US" altLang="zh-TW" sz="4800" b="1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lvl="0" algn="ctr">
              <a:buClr>
                <a:srgbClr val="002060"/>
              </a:buClr>
              <a:buSzPts val="7200"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你們得以與耶穌基督結合，全是由於天主；也是由於天主，基督成了我們的智慧、正義、聖化者和救贖者，如同經上所記載：「凡要誇耀的，該在主內誇耀</a:t>
            </a:r>
            <a:r>
              <a:rPr lang="en-US" altLang="zh-TW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!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」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E58A538-6608-CEB8-780B-EB4E02D5A0B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549656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15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0" name="Google Shape;590;p15"/>
          <p:cNvSpPr txBox="1">
            <a:spLocks noGrp="1"/>
          </p:cNvSpPr>
          <p:nvPr>
            <p:ph type="body" idx="1"/>
          </p:nvPr>
        </p:nvSpPr>
        <p:spPr>
          <a:xfrm>
            <a:off x="119856" y="7858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360363" lvl="0" indent="-36036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1 上主藉著眾先知所召喚之人民，聚首於上主聖殿內之百姓，侍立於主前之民，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360363" lvl="0" indent="-36036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1" name="Google Shape;591;p15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1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134712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altLang="en-US" sz="6000" b="1" dirty="0">
                <a:sym typeface="DFKai-SB"/>
              </a:rPr>
              <a:t>願主與你們同在</a:t>
            </a:r>
            <a:endParaRPr sz="6000" b="1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1" dirty="0">
                <a:sym typeface="DFKai-SB"/>
              </a:rPr>
              <a:t>恭讀聖瑪竇福音</a:t>
            </a:r>
            <a:endParaRPr sz="6000" b="1" dirty="0">
              <a:ea typeface="DFKai-SB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那時候，耶穌看見群眾，就上了山，坐下之後，祂的門徒來到祂跟前，祂就開口教訓他們說：</a:t>
            </a:r>
            <a:endParaRPr lang="en-US" altLang="zh-TW" sz="46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「神貧的人是有福的，因為天國是他們的。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哀慟的人是有福的，因為他們要得到安慰。溫良的人是有福的，因為他們要承受土地。慕義如饑似渴的人是有福的，因為他們要得飽飫。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37BFAF3-828C-74FA-E420-F4BCC29E0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6724770-466A-AD95-60B8-AAA02D59241A}"/>
              </a:ext>
            </a:extLst>
          </p:cNvPr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憐憫人的人是有福的，因為他們要受憐憫。心地純潔的人是有福的，因為他們要看見天主。締造和平的人是有福的，因為他們要稱為天主的子女。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120B3D5-5406-A03B-BA88-7020C96ED98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193927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DBC6428-6C51-0904-14BF-C7BCA0B6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87D60C-D5DD-1EBA-C1CE-EDA056FDF578}"/>
              </a:ext>
            </a:extLst>
          </p:cNvPr>
          <p:cNvSpPr/>
          <p:nvPr/>
        </p:nvSpPr>
        <p:spPr>
          <a:xfrm>
            <a:off x="326231" y="279480"/>
            <a:ext cx="8491500" cy="678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為義而受迫害的人是有福的，因為天國是他們的。人若為了我的緣故而辱罵、迫害你們，捏造各樣壞話毀謗你們，你們是有福的。你們歡喜踴躍罷！因為你們在天上的賞報是豐厚的。」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393719-AE75-1B89-F73E-1E9BC9D1D2F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652312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38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7" name="Google Shape;597;p38"/>
          <p:cNvSpPr txBox="1">
            <a:spLocks noGrp="1"/>
          </p:cNvSpPr>
          <p:nvPr>
            <p:ph type="body" idx="1"/>
          </p:nvPr>
        </p:nvSpPr>
        <p:spPr>
          <a:xfrm>
            <a:off x="119856" y="8239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4863" lvl="0" indent="-80486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2 聖人烈士宗徒所建築之殿宇，以基督為基礎建立之聖所，上主所居住之地，基督之聖教會。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8" name="Google Shape;598;p38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2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4" name="Google Shape;79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5" name="Google Shape;795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16" name="Google Shape;816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157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158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56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4" name="Google Shape;604;p56"/>
          <p:cNvSpPr txBox="1">
            <a:spLocks noGrp="1"/>
          </p:cNvSpPr>
          <p:nvPr>
            <p:ph type="body" idx="1"/>
          </p:nvPr>
        </p:nvSpPr>
        <p:spPr>
          <a:xfrm>
            <a:off x="287337" y="7604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623888" lvl="0" indent="-623888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3 藉聖神寵愛而成義之人民，獲得永生繼承權之百姓，基督所光照之民，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623888" lvl="0" indent="-623888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5" name="Google Shape;605;p56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3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159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8" name="Google Shape;848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49" name="Google Shape;849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50" name="Google Shape;85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51" name="Google Shape;85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66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我的生命吾主獻給祢</a:t>
            </a:r>
            <a:endParaRPr sz="66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60"/>
          <p:cNvSpPr txBox="1"/>
          <p:nvPr/>
        </p:nvSpPr>
        <p:spPr>
          <a:xfrm>
            <a:off x="790575" y="692150"/>
            <a:ext cx="7959725" cy="6002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我的生命吾主獻給祢，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因為一切全是祢所賜，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1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我主必將引導我當我徬徨於岐路，祢曾慈聲召喚「跟隨我」我卻不顧。</a:t>
            </a:r>
            <a:endParaRPr sz="5400" b="1" i="0" u="none" strike="noStrike" cap="none">
              <a:solidFill>
                <a:schemeClr val="accent2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58" name="Google Shape;858;p160"/>
          <p:cNvSpPr txBox="1"/>
          <p:nvPr/>
        </p:nvSpPr>
        <p:spPr>
          <a:xfrm>
            <a:off x="1042988" y="33338"/>
            <a:ext cx="7454900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</a:t>
            </a:r>
            <a:endParaRPr/>
          </a:p>
        </p:txBody>
      </p:sp>
      <p:sp>
        <p:nvSpPr>
          <p:cNvPr id="859" name="Google Shape;859;p160"/>
          <p:cNvSpPr txBox="1"/>
          <p:nvPr/>
        </p:nvSpPr>
        <p:spPr>
          <a:xfrm>
            <a:off x="6454775" y="6381750"/>
            <a:ext cx="2689225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3</a:t>
            </a:r>
            <a:endParaRPr sz="1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161"/>
          <p:cNvSpPr txBox="1"/>
          <p:nvPr/>
        </p:nvSpPr>
        <p:spPr>
          <a:xfrm>
            <a:off x="684213" y="44450"/>
            <a:ext cx="8050212" cy="6648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我的生命吾主獻給祢，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因為一切全是祢所賜，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祢不辭千辛萬苦為了與人類同住，啊！願能讚美祢直到石爛海枯。</a:t>
            </a:r>
            <a:endParaRPr sz="6000" b="1" i="0" u="none" strike="noStrike" cap="none">
              <a:solidFill>
                <a:schemeClr val="accent2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66" name="Google Shape;866;p161"/>
          <p:cNvSpPr txBox="1"/>
          <p:nvPr/>
        </p:nvSpPr>
        <p:spPr>
          <a:xfrm>
            <a:off x="6732588" y="6453188"/>
            <a:ext cx="2689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我的生命、吾主、獻給祢-2 of 3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162"/>
          <p:cNvSpPr txBox="1"/>
          <p:nvPr/>
        </p:nvSpPr>
        <p:spPr>
          <a:xfrm>
            <a:off x="683460" y="1052670"/>
            <a:ext cx="8050212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我的生命吾主獻給祢，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因為一切全是祢所賜，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我的生命獻給祢。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73" name="Google Shape;873;p162"/>
          <p:cNvSpPr txBox="1"/>
          <p:nvPr/>
        </p:nvSpPr>
        <p:spPr>
          <a:xfrm>
            <a:off x="6732588" y="6453188"/>
            <a:ext cx="2689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我的生命、吾主、獻給祢-3 of 3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89" name="Google Shape;889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5" name="Google Shape;895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6" name="Google Shape;896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2" name="Google Shape;902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3" name="Google Shape;903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60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1" name="Google Shape;611;p60"/>
          <p:cNvSpPr txBox="1">
            <a:spLocks noGrp="1"/>
          </p:cNvSpPr>
          <p:nvPr>
            <p:ph type="body" idx="1"/>
          </p:nvPr>
        </p:nvSpPr>
        <p:spPr>
          <a:xfrm>
            <a:off x="287337" y="811213"/>
            <a:ext cx="88566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0850" lvl="0" indent="-4508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4 眾民皆齊聲歌頌聖父榮光，也稱揚聖子吾主耶穌基督，並讚美天主聖神，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0850" lvl="0" indent="-4508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2" name="Google Shape;612;p6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4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914" name="Google Shape;914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31" name="Google Shape;931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7" name="Google Shape;937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43" name="Google Shape;943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4" name="Google Shape;954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5" name="Google Shape;955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g3b9cb5199de_0_4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8" name="Google Shape;618;g3b9cb5199de_0_4"/>
          <p:cNvSpPr txBox="1">
            <a:spLocks noGrp="1"/>
          </p:cNvSpPr>
          <p:nvPr>
            <p:ph type="body" idx="1"/>
          </p:nvPr>
        </p:nvSpPr>
        <p:spPr>
          <a:xfrm>
            <a:off x="684213" y="1916113"/>
            <a:ext cx="8280300" cy="3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9" name="Google Shape;619;g3b9cb5199de_0_4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5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0" name="Google Shape;970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71" name="Google Shape;971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7" name="Google Shape;977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5752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真福八端</a:t>
            </a:r>
            <a:endParaRPr sz="8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163"/>
          <p:cNvSpPr txBox="1">
            <a:spLocks noGrp="1"/>
          </p:cNvSpPr>
          <p:nvPr>
            <p:ph type="title"/>
          </p:nvPr>
        </p:nvSpPr>
        <p:spPr>
          <a:xfrm>
            <a:off x="604838" y="-28892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真福八端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3" name="Google Shape;983;p163"/>
          <p:cNvSpPr txBox="1">
            <a:spLocks noGrp="1"/>
          </p:cNvSpPr>
          <p:nvPr>
            <p:ph type="body" idx="1"/>
          </p:nvPr>
        </p:nvSpPr>
        <p:spPr>
          <a:xfrm>
            <a:off x="287338" y="698500"/>
            <a:ext cx="8856662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神貧的人是有福的，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因為天國是他們的。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哀慟的人是有福的，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因為他們要受安慰。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溫良的人是有福的，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因為他們要承受土地。</a:t>
            </a:r>
            <a:endParaRPr/>
          </a:p>
        </p:txBody>
      </p:sp>
      <p:sp>
        <p:nvSpPr>
          <p:cNvPr id="984" name="Google Shape;984;p163"/>
          <p:cNvSpPr txBox="1"/>
          <p:nvPr/>
        </p:nvSpPr>
        <p:spPr>
          <a:xfrm>
            <a:off x="6010275" y="6457950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真福八端 1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164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真福八端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0" name="Google Shape;990;p164"/>
          <p:cNvSpPr txBox="1">
            <a:spLocks noGrp="1"/>
          </p:cNvSpPr>
          <p:nvPr>
            <p:ph type="body" idx="1"/>
          </p:nvPr>
        </p:nvSpPr>
        <p:spPr>
          <a:xfrm>
            <a:off x="287338" y="768350"/>
            <a:ext cx="8856662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飢渴慕義的人是有福的，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因為他們要得飽飫。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憐憫人的人是有福的，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因為他們要受憐憫。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心裡潔淨的人是有福的，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因為他們要看見天國。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1" name="Google Shape;991;p164"/>
          <p:cNvSpPr txBox="1"/>
          <p:nvPr/>
        </p:nvSpPr>
        <p:spPr>
          <a:xfrm>
            <a:off x="6000750" y="6457950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真福八端 2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165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真福八端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7" name="Google Shape;997;p165"/>
          <p:cNvSpPr txBox="1">
            <a:spLocks noGrp="1"/>
          </p:cNvSpPr>
          <p:nvPr>
            <p:ph type="body" idx="1"/>
          </p:nvPr>
        </p:nvSpPr>
        <p:spPr>
          <a:xfrm>
            <a:off x="198438" y="801687"/>
            <a:ext cx="8856662" cy="5529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締造和平的人是有福的，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因為他們要被稱為主子女。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為義受迫害的人是有福的，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因為天國是他們的。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神貧的人是有福的，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因為天國是他們的。</a:t>
            </a: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】X4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8" name="Google Shape;998;p165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真福八端 3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1005" name="Google Shape;1005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1" name="Google Shape;1011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2" name="Google Shape;1012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8" name="Google Shape;1018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3" name="Google Shape;1023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4" name="Google Shape;1024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我已經決定</a:t>
            </a:r>
            <a:endParaRPr sz="8000" b="1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25" name="Google Shape;625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66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我已經決定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0" name="Google Shape;1030;p166"/>
          <p:cNvSpPr txBox="1">
            <a:spLocks noGrp="1"/>
          </p:cNvSpPr>
          <p:nvPr>
            <p:ph type="body" idx="1"/>
          </p:nvPr>
        </p:nvSpPr>
        <p:spPr>
          <a:xfrm>
            <a:off x="179388" y="1773238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1. 我已經決定要跟隨耶穌，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我已經決定要跟隨耶穌，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我已經決定要跟隨耶穌，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永不回頭！永不回頭！</a:t>
            </a:r>
            <a:endParaRPr/>
          </a:p>
        </p:txBody>
      </p:sp>
      <p:sp>
        <p:nvSpPr>
          <p:cNvPr id="1031" name="Google Shape;1031;p166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我已經決定 1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p167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我已經決定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7" name="Google Shape;1037;p167"/>
          <p:cNvSpPr txBox="1">
            <a:spLocks noGrp="1"/>
          </p:cNvSpPr>
          <p:nvPr>
            <p:ph type="body" idx="1"/>
          </p:nvPr>
        </p:nvSpPr>
        <p:spPr>
          <a:xfrm>
            <a:off x="179388" y="1700213"/>
            <a:ext cx="8856662" cy="502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2. 縱無人陪伴我仍要跟隨，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 縱無人陪伴我仍要跟隨，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 縱無人陪伴我仍要跟隨，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永不回頭！永不回頭！</a:t>
            </a:r>
            <a:endParaRPr/>
          </a:p>
        </p:txBody>
      </p:sp>
      <p:sp>
        <p:nvSpPr>
          <p:cNvPr id="1038" name="Google Shape;1038;p167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我已經決定 2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p168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我已經決定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44" name="Google Shape;1044;p168"/>
          <p:cNvSpPr txBox="1">
            <a:spLocks noGrp="1"/>
          </p:cNvSpPr>
          <p:nvPr>
            <p:ph type="body" idx="1"/>
          </p:nvPr>
        </p:nvSpPr>
        <p:spPr>
          <a:xfrm>
            <a:off x="179388" y="1123950"/>
            <a:ext cx="8856662" cy="560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3.十架在前頭世界在背後，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 十架在前頭世界在背後，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 十架在前頭世界在背後，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永不回頭！永不回頭！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45" name="Google Shape;1045;p168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我已經決定 3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2994</Words>
  <Application>Microsoft Macintosh PowerPoint</Application>
  <PresentationFormat>On-screen Show (4:3)</PresentationFormat>
  <Paragraphs>379</Paragraphs>
  <Slides>82</Slides>
  <Notes>76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82</vt:i4>
      </vt:variant>
    </vt:vector>
  </HeadingPairs>
  <TitlesOfParts>
    <vt:vector size="96" baseType="lpstr">
      <vt:lpstr>DFKai-SB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上主庭院</vt:lpstr>
      <vt:lpstr>上主庭院</vt:lpstr>
      <vt:lpstr>上主庭院</vt:lpstr>
      <vt:lpstr>上主庭院</vt:lpstr>
      <vt:lpstr>上主庭院</vt:lpstr>
      <vt:lpstr>上主庭院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真福八端</vt:lpstr>
      <vt:lpstr>真福八端</vt:lpstr>
      <vt:lpstr>真福八端</vt:lpstr>
      <vt:lpstr>真福八端</vt:lpstr>
      <vt:lpstr>PowerPoint Presentation</vt:lpstr>
      <vt:lpstr>PowerPoint Presentation</vt:lpstr>
      <vt:lpstr>PowerPoint Presentation</vt:lpstr>
      <vt:lpstr>我已經決定</vt:lpstr>
      <vt:lpstr>我已經決定</vt:lpstr>
      <vt:lpstr>我已經決定</vt:lpstr>
      <vt:lpstr>我已經決定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4</cp:revision>
  <dcterms:created xsi:type="dcterms:W3CDTF">2011-12-14T12:22:07Z</dcterms:created>
  <dcterms:modified xsi:type="dcterms:W3CDTF">2026-01-27T07:47:03Z</dcterms:modified>
</cp:coreProperties>
</file>