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1" r:id="rId1"/>
    <p:sldMasterId id="2147483732" r:id="rId2"/>
    <p:sldMasterId id="2147483733" r:id="rId3"/>
    <p:sldMasterId id="2147483734" r:id="rId4"/>
    <p:sldMasterId id="2147483735" r:id="rId5"/>
    <p:sldMasterId id="2147483736" r:id="rId6"/>
    <p:sldMasterId id="2147483737" r:id="rId7"/>
  </p:sldMasterIdLst>
  <p:notesMasterIdLst>
    <p:notesMasterId r:id="rId90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344" r:id="rId19"/>
    <p:sldId id="345" r:id="rId20"/>
    <p:sldId id="346" r:id="rId21"/>
    <p:sldId id="358" r:id="rId22"/>
    <p:sldId id="359" r:id="rId23"/>
    <p:sldId id="360" r:id="rId24"/>
    <p:sldId id="361" r:id="rId25"/>
    <p:sldId id="347" r:id="rId26"/>
    <p:sldId id="461" r:id="rId27"/>
    <p:sldId id="462" r:id="rId28"/>
    <p:sldId id="445" r:id="rId29"/>
    <p:sldId id="446" r:id="rId30"/>
    <p:sldId id="447" r:id="rId31"/>
    <p:sldId id="448" r:id="rId32"/>
    <p:sldId id="449" r:id="rId33"/>
    <p:sldId id="471" r:id="rId34"/>
    <p:sldId id="472" r:id="rId35"/>
    <p:sldId id="463" r:id="rId36"/>
    <p:sldId id="464" r:id="rId37"/>
    <p:sldId id="453" r:id="rId38"/>
    <p:sldId id="454" r:id="rId39"/>
    <p:sldId id="455" r:id="rId40"/>
    <p:sldId id="456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08" r:id="rId64"/>
    <p:sldId id="309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</p:sldIdLst>
  <p:sldSz cx="9144000" cy="6858000" type="screen4x3"/>
  <p:notesSz cx="6858000" cy="9144000"/>
  <p:embeddedFontLst>
    <p:embeddedFont>
      <p:font typeface="Microsoft Yahei" panose="020B0503020204020204" pitchFamily="34" charset="-122"/>
      <p:regular r:id="rId91"/>
      <p:bold r:id="rId92"/>
    </p:embeddedFont>
    <p:embeddedFont>
      <p:font typeface="Microsoft Yahei" panose="020B0503020204020204" pitchFamily="34" charset="-122"/>
      <p:regular r:id="rId91"/>
      <p:bold r:id="rId92"/>
    </p:embeddedFont>
    <p:embeddedFont>
      <p:font typeface="Microsoft Yahei" panose="020B0503020204020204" pitchFamily="34" charset="-122"/>
      <p:regular r:id="rId91"/>
      <p:bold r:id="rId92"/>
    </p:embeddedFont>
    <p:embeddedFont>
      <p:font typeface="PMingLiu-ExtB" panose="02020500000000000000" pitchFamily="18" charset="-120"/>
      <p:regular r:id="rId93"/>
    </p:embeddedFont>
    <p:embeddedFont>
      <p:font typeface="Arial Narrow" panose="020B0604020202020204" pitchFamily="34" charset="0"/>
      <p:regular r:id="rId94"/>
      <p:bold r:id="rId95"/>
      <p:italic r:id="rId96"/>
      <p:boldItalic r:id="rId9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7"/>
  </p:normalViewPr>
  <p:slideViewPr>
    <p:cSldViewPr snapToGrid="0">
      <p:cViewPr varScale="1">
        <p:scale>
          <a:sx n="112" d="100"/>
          <a:sy n="112" d="100"/>
        </p:scale>
        <p:origin x="1832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notesMaster" Target="notesMasters/notesMaster1.xml"/><Relationship Id="rId95" Type="http://schemas.openxmlformats.org/officeDocument/2006/relationships/font" Target="fonts/font5.fntdata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font" Target="fonts/font1.fntdata"/><Relationship Id="rId9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font" Target="fonts/font4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font" Target="fonts/font3.fntdata"/><Relationship Id="rId98" Type="http://schemas.openxmlformats.org/officeDocument/2006/relationships/presProps" Target="presProps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2" name="Google Shape;6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4" name="Google Shape;6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8" name="Google Shape;6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3" name="Google Shape;6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11" name="Google Shape;71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959AF54E-2086-1176-660E-AAFEDCC44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E520F566-20D2-4E35-C176-80AB8C16C4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E7FE345B-824B-E6A8-41B3-FE39C0BBBF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89532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>
          <a:extLst>
            <a:ext uri="{FF2B5EF4-FFF2-40B4-BE49-F238E27FC236}">
              <a16:creationId xmlns:a16="http://schemas.microsoft.com/office/drawing/2014/main" id="{F370B512-6374-36C1-EBD6-2C71A0711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2:notes">
            <a:extLst>
              <a:ext uri="{FF2B5EF4-FFF2-40B4-BE49-F238E27FC236}">
                <a16:creationId xmlns:a16="http://schemas.microsoft.com/office/drawing/2014/main" id="{A42CE337-21BC-6237-6CB5-F91107B8BD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1" name="Google Shape;711;p12:notes">
            <a:extLst>
              <a:ext uri="{FF2B5EF4-FFF2-40B4-BE49-F238E27FC236}">
                <a16:creationId xmlns:a16="http://schemas.microsoft.com/office/drawing/2014/main" id="{458E133F-7EF6-3CDF-ACCD-249CBC33DD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919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311d6a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311d6a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5CA68DD-2858-031D-C455-48235AF3A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2ECF050E-D0F6-D418-FAE0-C9228F60D6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C1176647-B04C-2E3E-3574-35C9113F1E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3833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A4343C5A-AB02-8C88-82F3-EC1B2A89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14FBBB26-F66C-5E30-6530-5CF1129FF4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05684256-6B2F-9806-8701-81FDC62768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630115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3" name="Google Shape;713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3c07532f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8" name="Google Shape;718;g3c07532f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0" name="Google Shape;72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1" name="Google Shape;72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31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7DFCFEAE-1452-CE89-4ED6-5CFF9C1D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1DA116C8-B14D-040E-215E-3FC3BB2DD0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D6475E8-56EC-08E9-4C5F-B3C4D71FA8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534435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7" name="Google Shape;5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5" name="Google Shape;75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0" name="Google Shape;76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1" name="Google Shape;77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6" name="Google Shape;77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1" name="Google Shape;7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8" name="Google Shape;79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9846902b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9846902b7_0_2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9846902b7_0_2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4" name="Google Shape;8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g3e6fc99cc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9" name="Google Shape;819;g3e6fc99cc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3e6fc99cc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g3e6fc99cc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3e6fc99ccb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1" name="Google Shape;831;g3e6fc99ccb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e6fc99ccb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7" name="Google Shape;837;g3e6fc99ccb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3" name="Google Shape;843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4" name="Google Shape;844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52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3e9846902b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2" name="Google Shape;852;g3e9846902b7_0_2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g3e9846902b7_0_2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30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0" name="Google Shape;86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5" name="Google Shape;86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5" name="Google Shape;60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0" name="Google Shape;87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6" name="Google Shape;876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3" name="Google Shape;88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0" name="Google Shape;89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5" name="Google Shape;89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1" name="Google Shape;90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6" name="Google Shape;90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1" name="Google Shape;91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2" name="Google Shape;912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8" name="Google Shape;91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4" name="Google Shape;92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2" name="Google Shape;6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0" name="Google Shape;930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5" name="Google Shape;93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2" name="Google Shape;94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7" name="Google Shape;94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2" name="Google Shape;952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8" name="Google Shape;958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3e9846902b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4" name="Google Shape;964;g3e9846902b7_0_4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g3e9846902b7_0_4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72</a:t>
            </a:fld>
            <a:endParaRPr sz="130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3e9846902b7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2" name="Google Shape;972;g3e9846902b7_0_4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g3e9846902b7_0_4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73</a:t>
            </a:fld>
            <a:endParaRPr sz="130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g3e9846902b7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0" name="Google Shape;980;g3e9846902b7_0_5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g3e9846902b7_0_5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74</a:t>
            </a:fld>
            <a:endParaRPr sz="130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g3e9846902b7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8" name="Google Shape;988;g3e9846902b7_0_6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g3e9846902b7_0_6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75</a:t>
            </a:fld>
            <a:endParaRPr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7" name="Google Shape;6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e9846902b7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6" name="Google Shape;996;g3e9846902b7_0_6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g3e9846902b7_0_6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76</a:t>
            </a:fld>
            <a:endParaRPr sz="130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e9846902b7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4" name="Google Shape;1004;g3e9846902b7_0_7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g3e9846902b7_0_7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fld>
            <a:endParaRPr sz="130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12" name="Google Shape;1012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3" name="Google Shape;1013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9" name="Google Shape;1019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6" name="Google Shape;1026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2" name="Google Shape;1032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g3e9846902b7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8719" y="686405"/>
            <a:ext cx="4500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8" name="Google Shape;1038;g3e9846902b7_0_9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g3e9846902b7_0_9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82</a:t>
            </a:fld>
            <a:endParaRPr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3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3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4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4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5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5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1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5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5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5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5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5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5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5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5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5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5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5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5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5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5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6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6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6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6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6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6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6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6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6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6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6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7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7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7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7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7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7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7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7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7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7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7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7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7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7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7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7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78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7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7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8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8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8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8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8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8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8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8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8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8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8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8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8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8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8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8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8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8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9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9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9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9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9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5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5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5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1"/>
          <p:cNvSpPr txBox="1"/>
          <p:nvPr/>
        </p:nvSpPr>
        <p:spPr>
          <a:xfrm>
            <a:off x="106363" y="1999929"/>
            <a:ext cx="9037500" cy="23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禮儀年甲年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1" u="sng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常年期第二十</a:t>
            </a:r>
            <a:r>
              <a:rPr lang="zh-TW" sz="5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主日彌撒</a:t>
            </a:r>
            <a:endParaRPr sz="5400" b="1" i="0" u="sng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91"/>
          <p:cNvSpPr txBox="1"/>
          <p:nvPr/>
        </p:nvSpPr>
        <p:spPr>
          <a:xfrm>
            <a:off x="1143000" y="4652963"/>
            <a:ext cx="7315200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請關掉手機或轉至振動位置,</a:t>
            </a:r>
            <a:endParaRPr sz="4400" b="0" i="0" u="none" strike="noStrike" cap="none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 準備好心靈，彌撒即將開始。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9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E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00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願全能的天主垂憐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我們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赦免我們的罪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使我們得到永生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00"/>
          <p:cNvSpPr/>
          <p:nvPr/>
        </p:nvSpPr>
        <p:spPr>
          <a:xfrm>
            <a:off x="552450" y="5753100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 們。 </a:t>
            </a:r>
            <a:endParaRPr sz="6000" b="1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01"/>
          <p:cNvSpPr txBox="1"/>
          <p:nvPr/>
        </p:nvSpPr>
        <p:spPr>
          <a:xfrm>
            <a:off x="1447800" y="115888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101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101"/>
          <p:cNvSpPr txBox="1"/>
          <p:nvPr/>
        </p:nvSpPr>
        <p:spPr>
          <a:xfrm>
            <a:off x="7792279" y="6278362"/>
            <a:ext cx="135172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1" i="0" u="sng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EFAB2-8453-FE7B-F851-91E89A0F1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7B4950B1-4C93-7688-4E2F-D94BE0DC5267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CBAE4A96-0995-3232-5DA2-A61721098BD7}"/>
              </a:ext>
            </a:extLst>
          </p:cNvPr>
          <p:cNvSpPr txBox="1"/>
          <p:nvPr/>
        </p:nvSpPr>
        <p:spPr>
          <a:xfrm>
            <a:off x="381000" y="1392740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198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BF328-AA1C-4E73-1276-AA182690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57BB263E-5560-0DEF-9F1D-94E1DA2CD3EA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82A6BDA4-FA4A-48E9-7C1F-E8F2D2C189FF}"/>
              </a:ext>
            </a:extLst>
          </p:cNvPr>
          <p:cNvSpPr txBox="1"/>
          <p:nvPr/>
        </p:nvSpPr>
        <p:spPr>
          <a:xfrm>
            <a:off x="381000" y="1392740"/>
            <a:ext cx="8382000" cy="4672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坐在聖父之右者，求祢垂憐我們； 因為只有祢是聖的，只有祢是主，只有祢是至高無上的。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34093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938CB-6DAF-A4A4-2408-F897C8D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2518F7D-E688-F786-3919-A20AD7CEA70B}"/>
              </a:ext>
            </a:extLst>
          </p:cNvPr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618942B-D37B-7D86-88D1-A4A96AAC0FAD}"/>
              </a:ext>
            </a:extLst>
          </p:cNvPr>
          <p:cNvSpPr txBox="1"/>
          <p:nvPr/>
        </p:nvSpPr>
        <p:spPr>
          <a:xfrm>
            <a:off x="381000" y="1392740"/>
            <a:ext cx="8382000" cy="561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r>
              <a:rPr lang="zh-TW" altLang="en-US" sz="4400" dirty="0">
                <a:latin typeface="DFKai-SB"/>
                <a:ea typeface="DFKai-SB"/>
                <a:cs typeface="DFKai-SB"/>
                <a:sym typeface="DFKai-SB"/>
              </a:rPr>
              <a:t>耶穌基督，祢和聖神，同享天主聖父的光榮。阿們，阿們。</a:t>
            </a:r>
            <a:endParaRPr lang="en-US" altLang="zh-TW" sz="4400" dirty="0"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lnSpc>
                <a:spcPct val="120000"/>
              </a:lnSpc>
              <a:buSzPts val="6000"/>
            </a:pPr>
            <a:r>
              <a:rPr lang="zh-TW" altLang="en-US" sz="4800" b="1" dirty="0">
                <a:latin typeface="DFKai-SB"/>
                <a:ea typeface="DFKai-SB"/>
                <a:cs typeface="DFKai-SB"/>
                <a:sym typeface="DFKai-SB"/>
              </a:rPr>
              <a:t>天主在天受光榮，主愛的人在世享平安。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en-US" altLang="zh-TW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x2</a:t>
            </a:r>
            <a:r>
              <a:rPr lang="zh-TW" altLang="en-US" sz="2000" b="1" dirty="0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lang="en-US" altLang="zh-TW" sz="2000" b="1" dirty="0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>
              <a:lnSpc>
                <a:spcPct val="120000"/>
              </a:lnSpc>
              <a:buSzPts val="6000"/>
            </a:pP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625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05"/>
          <p:cNvSpPr txBox="1"/>
          <p:nvPr/>
        </p:nvSpPr>
        <p:spPr>
          <a:xfrm>
            <a:off x="179388" y="28575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05"/>
          <p:cNvSpPr txBox="1"/>
          <p:nvPr/>
        </p:nvSpPr>
        <p:spPr>
          <a:xfrm>
            <a:off x="323850" y="1104901"/>
            <a:ext cx="8351838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………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祂和祢及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永生永王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0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1773238"/>
            <a:ext cx="8064600" cy="3370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</a:t>
            </a:r>
            <a:r>
              <a:rPr lang="zh-TW" altLang="en-US" sz="66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經 一</a:t>
            </a:r>
            <a:endParaRPr lang="en-US" altLang="zh-TW" sz="6600" b="1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《</a:t>
            </a:r>
            <a:r>
              <a:rPr lang="ja-JP" altLang="en-US" sz="480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依撒意亞先知書</a:t>
            </a:r>
            <a:r>
              <a:rPr lang="en-US" altLang="zh-CN" sz="4800" dirty="0">
                <a:solidFill>
                  <a:schemeClr val="dk1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0F55-97AC-4CB1-E26A-172F8E3DE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3EF92-6666-4407-DBB6-50174DF6FD6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上主這樣說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：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「你們應當持守公道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履行正義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因為我的救恩就要來到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我的正義就要出現。還有一些異邦人皈依了上主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他們事奉上主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愛慕上主的名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作祂的僕人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又都遵守安息日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而不予以褻瀆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C693BA60-9536-BCA8-DFF3-AAF38FD51809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71145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 dirty="0">
                <a:solidFill>
                  <a:schemeClr val="dk1"/>
                </a:solidFill>
              </a:rPr>
            </a:br>
            <a:endParaRPr lang="zh-TW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40226" y="365709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DFKai-SB"/>
              <a:ea typeface="DFKai-SB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並固守我的盟約。我要帶領他們上我的聖山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使他們在我祈禱的殿裡滿心歡樂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他們的全燔祭和犧牲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在我的祭壇上要蒙悅納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；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因為</a:t>
            </a:r>
            <a:r>
              <a:rPr lang="zh-TW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，</a:t>
            </a:r>
            <a:r>
              <a:rPr lang="zh-CN" altLang="en-US" sz="4800" dirty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  <a:sym typeface="PMingLiu"/>
              </a:rPr>
              <a:t>我的殿宇將稱為萬民的祈禱所。」</a:t>
            </a:r>
            <a:endParaRPr lang="en-US" altLang="zh-TW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/>
              <a:sym typeface="PMingLiu"/>
            </a:endParaRPr>
          </a:p>
          <a:p>
            <a:pPr algn="just"/>
            <a:endParaRPr lang="zh-CN" altLang="en-US" sz="4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92"/>
          <p:cNvSpPr/>
          <p:nvPr/>
        </p:nvSpPr>
        <p:spPr>
          <a:xfrm>
            <a:off x="503975" y="21382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32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sz="30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詠84：10~11</a:t>
            </a:r>
            <a:r>
              <a:rPr lang="zh-TW" sz="3000">
                <a:solidFill>
                  <a:schemeClr val="dk1"/>
                </a:solidFill>
              </a:rPr>
              <a:t> </a:t>
            </a:r>
            <a:r>
              <a:rPr lang="zh-TW" sz="3000" b="1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000" b="1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311725" y="4529225"/>
            <a:ext cx="8328300" cy="16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6000">
                <a:solidFill>
                  <a:srgbClr val="E8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天主祢是我們的護祐，求祢眷顧祢的受傅者，因為在祢的殿院裡一日，遠勝他處千日。</a:t>
            </a:r>
            <a:r>
              <a:rPr lang="zh-TW" sz="60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600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6000">
              <a:solidFill>
                <a:srgbClr val="E8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109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110"/>
          <p:cNvSpPr txBox="1"/>
          <p:nvPr/>
        </p:nvSpPr>
        <p:spPr>
          <a:xfrm>
            <a:off x="220819" y="2681248"/>
            <a:ext cx="8496300" cy="11304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7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77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612900" lvl="0" indent="-1612900">
              <a:buSzPts val="7200"/>
            </a:pPr>
            <a:r>
              <a:rPr lang="zh-TW" sz="6500" b="1" i="0" u="none" strike="noStrike" cap="none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答：</a:t>
            </a:r>
            <a:r>
              <a:rPr lang="zh-TW" altLang="en-US" sz="6500" b="1" dirty="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天主，願萬民都稱頌你，願列邦都讚美你！</a:t>
            </a:r>
            <a:endParaRPr sz="6500" b="1" i="0" u="none" strike="noStrike" cap="none" dirty="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/>
          <p:cNvSpPr txBox="1"/>
          <p:nvPr/>
        </p:nvSpPr>
        <p:spPr>
          <a:xfrm>
            <a:off x="209394" y="2586750"/>
            <a:ext cx="8797445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一、 願天主憐憫我們、降福我們，願他的容光照耀我們！讓世人認識他的道路，使萬民得知他的救贖。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</a:t>
            </a:r>
            <a:r>
              <a:rPr lang="zh-TW" sz="480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天主，願萬民都稱頌你，願列邦都讚美你！ 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9266854A-9E57-5036-BD4B-FAB022276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77B0D862-1042-B917-F852-27E1485608B6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二、 願萬民都踴躍歡欣，因你按正義統治世人，在地上以公正領導萬民。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lang="en-US" altLang="zh-TW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天主，願萬民都稱頌你，願列邦都讚美你！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79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>
          <a:extLst>
            <a:ext uri="{FF2B5EF4-FFF2-40B4-BE49-F238E27FC236}">
              <a16:creationId xmlns:a16="http://schemas.microsoft.com/office/drawing/2014/main" id="{2029C982-CD96-9F88-C15B-FD2C943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3">
            <a:extLst>
              <a:ext uri="{FF2B5EF4-FFF2-40B4-BE49-F238E27FC236}">
                <a16:creationId xmlns:a16="http://schemas.microsoft.com/office/drawing/2014/main" id="{9BBB57F6-BBF5-3982-5621-38D92C53F992}"/>
              </a:ext>
            </a:extLst>
          </p:cNvPr>
          <p:cNvSpPr txBox="1"/>
          <p:nvPr/>
        </p:nvSpPr>
        <p:spPr>
          <a:xfrm>
            <a:off x="209395" y="2586750"/>
            <a:ext cx="8496300" cy="1684500"/>
          </a:xfrm>
          <a:prstGeom prst="rect">
            <a:avLst/>
          </a:prstGeom>
          <a:noFill/>
          <a:ln w="9525" cap="flat" cmpd="sng">
            <a:noFill/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答  唱  詠</a:t>
            </a:r>
            <a:endParaRPr lang="en-US" altLang="zh-TW" sz="7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endParaRPr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SzPts val="7200"/>
            </a:pPr>
            <a:r>
              <a:rPr lang="ja-JP" altLang="en-US" sz="4400">
                <a:solidFill>
                  <a:srgbClr val="002060"/>
                </a:solidFill>
              </a:rPr>
              <a:t>三、 天主，願萬民都稱頌你；願列邦都讚美你！願天主給我們賜福；願四極八方敬畏天主！ </a:t>
            </a:r>
            <a:endParaRPr lang="en-US" altLang="ja-JP" sz="4400" dirty="0">
              <a:solidFill>
                <a:srgbClr val="002060"/>
              </a:solidFill>
            </a:endParaRPr>
          </a:p>
          <a:p>
            <a:pPr lvl="0" algn="ctr">
              <a:buSzPts val="7200"/>
            </a:pPr>
            <a:endParaRPr sz="4400" dirty="0">
              <a:solidFill>
                <a:srgbClr val="002060"/>
              </a:solidFill>
            </a:endParaRPr>
          </a:p>
          <a:p>
            <a:pPr marL="1800000" indent="-1609725">
              <a:buSzPts val="7200"/>
            </a:pPr>
            <a:r>
              <a:rPr lang="zh-TW" altLang="en-US" sz="4800" dirty="0">
                <a:solidFill>
                  <a:srgbClr val="FF0000"/>
                </a:solidFill>
              </a:rPr>
              <a:t>答：</a:t>
            </a:r>
            <a:r>
              <a:rPr lang="zh-TW" altLang="en-US" sz="4800" dirty="0">
                <a:solidFill>
                  <a:srgbClr val="FF0000"/>
                </a:solidFill>
                <a:sym typeface="Microsoft YaHei"/>
              </a:rPr>
              <a:t> 天主，願萬民都稱頌你，願列邦都讚美你！</a:t>
            </a:r>
            <a:endParaRPr lang="zh-TW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91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14212"/>
            <a:ext cx="8813022" cy="3154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聖保祿宗徒致羅馬人書 </a:t>
            </a:r>
            <a:r>
              <a:rPr lang="en-US" altLang="zh-CN" sz="46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6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弟兄們：我對你們外邦人說：我既然是外邦人的宗徒，我必須尊重我的職務；這樣，或許可以激起我的同胞發憤，因而能拯救他們中間一些人。如果因為他們被遺棄，世人就可以與天主和好，</a:t>
            </a:r>
            <a:endParaRPr lang="zh-TW" altLang="en-US"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911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A605D3C-C199-FB65-BC3B-8D741A0BD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F0B98F9B-CCA6-73A8-1DEA-93A581B508AC}"/>
              </a:ext>
            </a:extLst>
          </p:cNvPr>
          <p:cNvSpPr txBox="1"/>
          <p:nvPr/>
        </p:nvSpPr>
        <p:spPr>
          <a:xfrm>
            <a:off x="396150" y="192001"/>
            <a:ext cx="8351700" cy="658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那麼，他們如果蒙接納，豈不是像死人復活了嗎？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因為天主的恩賜和召選是決不會撤回的。正如你們從前不服從天主，現在却因了他們的不服從，你們倒蒙受了憐憫；同樣，他們因着你們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7AD7FD7-F07F-05D6-A259-3619E4BFBE57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02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8EE64F0C-1757-DECA-0A2D-C4E2E2DD9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39C447A5-FE1D-6775-0EDB-39E17F828C14}"/>
              </a:ext>
            </a:extLst>
          </p:cNvPr>
          <p:cNvSpPr txBox="1"/>
          <p:nvPr/>
        </p:nvSpPr>
        <p:spPr>
          <a:xfrm>
            <a:off x="396150" y="192001"/>
            <a:ext cx="8351700" cy="429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所蒙受的憐憫，現在也不服從，使他們現在也可以蒙受憐憫。天主把眾人都禁錮在不服從中，是為了要憐憫眾人。</a:t>
            </a:r>
            <a:endParaRPr lang="zh-TW" altLang="en-US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D5F2394E-6EE2-00A2-A730-2F395C2B926F}"/>
              </a:ext>
            </a:extLst>
          </p:cNvPr>
          <p:cNvSpPr txBox="1"/>
          <p:nvPr/>
        </p:nvSpPr>
        <p:spPr>
          <a:xfrm>
            <a:off x="5734100" y="6398350"/>
            <a:ext cx="3241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zh-TW" sz="2400" b="0" i="0" u="none" strike="noStrike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4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478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14"/>
          <p:cNvSpPr txBox="1"/>
          <p:nvPr/>
        </p:nvSpPr>
        <p:spPr>
          <a:xfrm>
            <a:off x="395536" y="332656"/>
            <a:ext cx="8208714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—上主的聖言—</a:t>
            </a:r>
            <a:endParaRPr sz="6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3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1" name="Google Shape;591;p93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92" name="Google Shape;592;p93"/>
          <p:cNvSpPr txBox="1">
            <a:spLocks noGrp="1"/>
          </p:cNvSpPr>
          <p:nvPr>
            <p:ph type="title" idx="4294967295"/>
          </p:nvPr>
        </p:nvSpPr>
        <p:spPr>
          <a:xfrm>
            <a:off x="457200" y="2480137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93" name="Google Shape;593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94" name="Google Shape;594;p93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115"/>
          <p:cNvSpPr/>
          <p:nvPr/>
        </p:nvSpPr>
        <p:spPr>
          <a:xfrm>
            <a:off x="393739" y="908720"/>
            <a:ext cx="8351700" cy="3786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福  音  前  歡  呼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TW" sz="8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阿肋路亞</a:t>
            </a:r>
            <a:endParaRPr sz="80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16"/>
          <p:cNvSpPr/>
          <p:nvPr/>
        </p:nvSpPr>
        <p:spPr>
          <a:xfrm>
            <a:off x="313614" y="256084"/>
            <a:ext cx="8491500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主禮：恭讀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altLang="en-US" sz="6000" dirty="0">
                <a:latin typeface="DFKai-SB"/>
                <a:ea typeface="DFKai-SB"/>
                <a:cs typeface="DFKai-SB"/>
                <a:sym typeface="DFKai-SB"/>
              </a:rPr>
              <a:t>瑪竇</a:t>
            </a: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耶穌來到提洛和漆冬一帶。有一個迦南婦人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從那地區出來喊叫說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「主啊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達味之子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可憐我罷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我的女兒被魔鬼附得好苦啊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」耶穌一句話也不回答她。祂的門徒上前求祂說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「請叫她走罷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28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因為她在我們後面不停地喊叫。」耶穌回答說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「我被派遣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只是為了以色列人當中的亡羊。」那婦人前來叩拜祂說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「主啊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求祢幫助我罷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」耶穌回答說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「拿兒女吃的餅扔給小狗吃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是不對的。」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EB9069D8-0CED-586D-65C6-F524276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7797E0F0-CA16-841B-69D6-A3465B9BE749}"/>
              </a:ext>
            </a:extLst>
          </p:cNvPr>
          <p:cNvSpPr/>
          <p:nvPr/>
        </p:nvSpPr>
        <p:spPr>
          <a:xfrm>
            <a:off x="326231" y="279480"/>
            <a:ext cx="8491500" cy="543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但是她說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「是的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可是小狗也吃主人桌子上掉下來的碎屑啊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」於是耶穌回答她說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「婦人哪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你的信德真大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我就照你的願望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給你成就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!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」從那時起</a:t>
            </a:r>
            <a:r>
              <a:rPr lang="en-US" altLang="zh-TW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她的女兒就痊愈了。</a:t>
            </a:r>
            <a:endParaRPr lang="en-US" altLang="zh-TW" sz="4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7349F653-861E-89FD-49EF-E5069D451F2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sz="2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6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21"/>
          <p:cNvSpPr/>
          <p:nvPr/>
        </p:nvSpPr>
        <p:spPr>
          <a:xfrm>
            <a:off x="34925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—基督的福音—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2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23"/>
          <p:cNvSpPr txBox="1"/>
          <p:nvPr/>
        </p:nvSpPr>
        <p:spPr>
          <a:xfrm>
            <a:off x="468313" y="1773238"/>
            <a:ext cx="8424862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天地萬物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無論有形無形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都是祂所創造的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信    經</a:t>
            </a:r>
            <a:r>
              <a:rPr lang="zh-TW" sz="6600" b="1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5400" b="1">
                <a:solidFill>
                  <a:srgbClr val="FF0000"/>
                </a:solidFill>
              </a:rPr>
              <a:t>　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24"/>
          <p:cNvSpPr txBox="1"/>
          <p:nvPr/>
        </p:nvSpPr>
        <p:spPr>
          <a:xfrm>
            <a:off x="1025456" y="476250"/>
            <a:ext cx="5688012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我信唯一的主、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耶穌基督，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天主的獨生子。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祂在萬世之前，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由聖父所生。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25"/>
          <p:cNvSpPr txBox="1"/>
          <p:nvPr/>
        </p:nvSpPr>
        <p:spPr>
          <a:xfrm>
            <a:off x="755650" y="1274763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祂是出自天主的天主，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出自光明的光明，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出自真天主的真天主。</a:t>
            </a:r>
            <a:endParaRPr sz="62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獻上讚美的祭</a:t>
            </a:r>
            <a:endParaRPr/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211137" y="9080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我們獻上讚美的祭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我們獻上讚美的祭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來進入神的殿中。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我們以感恩的心，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>
                <a:latin typeface="Microsoft YaHei"/>
                <a:ea typeface="Microsoft YaHei"/>
                <a:cs typeface="Microsoft YaHei"/>
                <a:sym typeface="Microsoft YaHei"/>
              </a:rPr>
              <a:t>      </a:t>
            </a: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來向你獻上感謝的祭。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我們以喜樂的心，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來獻上讚美的祭。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602" name="Google Shape;602;p94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獻上讚美的祭 1 of 1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26"/>
          <p:cNvSpPr/>
          <p:nvPr/>
        </p:nvSpPr>
        <p:spPr>
          <a:xfrm>
            <a:off x="539750" y="920750"/>
            <a:ext cx="835342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祂是聖父所生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而非聖父所造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與聖父同性同體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萬物是藉著祂而造成的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27"/>
          <p:cNvSpPr/>
          <p:nvPr/>
        </p:nvSpPr>
        <p:spPr>
          <a:xfrm>
            <a:off x="538575" y="188925"/>
            <a:ext cx="8096700" cy="3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4" name="Google Shape;784;p1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鞠 躬</a:t>
            </a:r>
            <a:r>
              <a:rPr lang="zh-TW" sz="4800" b="1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4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5" name="Google Shape;785;p127"/>
          <p:cNvSpPr/>
          <p:nvPr/>
        </p:nvSpPr>
        <p:spPr>
          <a:xfrm>
            <a:off x="34925" y="4289425"/>
            <a:ext cx="8929688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｛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祂因聖神由童貞瑪利亞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｝</a:t>
            </a:r>
            <a:endParaRPr sz="6000" b="1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28"/>
          <p:cNvSpPr txBox="1"/>
          <p:nvPr/>
        </p:nvSpPr>
        <p:spPr>
          <a:xfrm>
            <a:off x="233375" y="404825"/>
            <a:ext cx="8743200" cy="56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29"/>
          <p:cNvSpPr txBox="1"/>
          <p:nvPr/>
        </p:nvSpPr>
        <p:spPr>
          <a:xfrm>
            <a:off x="410334" y="436493"/>
            <a:ext cx="7200900" cy="575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30"/>
          <p:cNvSpPr txBox="1"/>
          <p:nvPr/>
        </p:nvSpPr>
        <p:spPr>
          <a:xfrm>
            <a:off x="556849" y="98309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我信聖神，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祂是主及賦予生命者，由聖父聖子所共發。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祂和聖父聖子，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同受欽崇，同享光榮。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祂曾藉先知們發言。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31"/>
          <p:cNvSpPr txBox="1"/>
          <p:nvPr/>
        </p:nvSpPr>
        <p:spPr>
          <a:xfrm>
            <a:off x="539750" y="549275"/>
            <a:ext cx="8928100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至聖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至公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6" name="Google Shape;806;p131"/>
          <p:cNvSpPr/>
          <p:nvPr/>
        </p:nvSpPr>
        <p:spPr>
          <a:xfrm>
            <a:off x="611188" y="3281363"/>
            <a:ext cx="842486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我承認赦罪的聖洗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只有一個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32"/>
          <p:cNvSpPr/>
          <p:nvPr/>
        </p:nvSpPr>
        <p:spPr>
          <a:xfrm>
            <a:off x="675931" y="1027181"/>
            <a:ext cx="6985000" cy="3449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33"/>
          <p:cNvSpPr txBox="1"/>
          <p:nvPr/>
        </p:nvSpPr>
        <p:spPr>
          <a:xfrm>
            <a:off x="468313" y="692150"/>
            <a:ext cx="8064500" cy="4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500" b="1" i="0" u="none" strike="noStrike" cap="none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信  友  禱  詞</a:t>
            </a: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領：我們同聲祈禱</a:t>
            </a:r>
            <a:endParaRPr sz="6600" b="1" i="0" u="none" strike="noStrike" cap="none">
              <a:solidFill>
                <a:schemeClr val="dk1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全體：求主俯聽我們</a:t>
            </a:r>
            <a:endParaRPr sz="6600" b="1" i="0" u="none" strike="noStrike" cap="none">
              <a:solidFill>
                <a:srgbClr val="FF000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34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聖方濟，我們的弟兄，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八百年前你以平安的心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迎向「死亡姊妹」，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求你為我們轉求上主。</a:t>
            </a:r>
            <a:endParaRPr/>
          </a:p>
        </p:txBody>
      </p:sp>
      <p:sp>
        <p:nvSpPr>
          <p:cNvPr id="822" name="Google Shape;822;p134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5"/>
          <p:cNvSpPr/>
          <p:nvPr/>
        </p:nvSpPr>
        <p:spPr>
          <a:xfrm>
            <a:off x="103031" y="103032"/>
            <a:ext cx="8944500" cy="5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在十字苦像前，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 你認出了真正的平安。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請教導我們在基督內 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找到一切和好的泉源。</a:t>
            </a:r>
            <a:endParaRPr/>
          </a:p>
        </p:txBody>
      </p:sp>
      <p:sp>
        <p:nvSpPr>
          <p:cNvPr id="828" name="Google Shape;828;p135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5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致     候     詞</a:t>
            </a:r>
            <a:endParaRPr/>
          </a:p>
        </p:txBody>
      </p:sp>
      <p:sp>
        <p:nvSpPr>
          <p:cNvPr id="608" name="Google Shape;608;p95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因父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及子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及聖神之名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95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36"/>
          <p:cNvSpPr/>
          <p:nvPr/>
        </p:nvSpPr>
        <p:spPr>
          <a:xfrm>
            <a:off x="103031" y="103032"/>
            <a:ext cx="8944500" cy="6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</a:t>
            </a: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你曾手無寸鐵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跨越戰爭與誤解。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求你賜給我們勇氣，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在世界築起疆界之處</a:t>
            </a:r>
            <a:endParaRPr sz="5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8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建立橋樑。</a:t>
            </a:r>
            <a:endParaRPr/>
          </a:p>
        </p:txBody>
      </p:sp>
      <p:sp>
        <p:nvSpPr>
          <p:cNvPr id="834" name="Google Shape;834;p136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3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37"/>
          <p:cNvSpPr/>
          <p:nvPr/>
        </p:nvSpPr>
        <p:spPr>
          <a:xfrm>
            <a:off x="-122420" y="103032"/>
            <a:ext cx="9388800" cy="58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 b="1" i="0" u="none" strike="noStrike" cap="none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紀念聖方濟八百週年禱文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sz="2800" b="1" i="0" u="none" strike="noStrike" cap="none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rgbClr val="0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在充滿衝突與分裂的時代，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 願我們成為締造和平的人， 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以生命見證  ，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基督所賜的平安。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阿們</a:t>
            </a:r>
            <a:endParaRPr/>
          </a:p>
        </p:txBody>
      </p:sp>
      <p:sp>
        <p:nvSpPr>
          <p:cNvPr id="840" name="Google Shape;840;p137"/>
          <p:cNvSpPr txBox="1"/>
          <p:nvPr/>
        </p:nvSpPr>
        <p:spPr>
          <a:xfrm>
            <a:off x="5867400" y="6308725"/>
            <a:ext cx="302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0" i="0" u="none" strike="noStrike" cap="none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 </a:t>
            </a:r>
            <a:r>
              <a:rPr lang="zh-TW" sz="1800" b="0" i="0" u="none" strike="noStrike" cap="none">
                <a:solidFill>
                  <a:schemeClr val="accent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4 of 4</a:t>
            </a:r>
            <a:endParaRPr sz="1800" b="0" i="0" u="none" strike="noStrike" cap="none">
              <a:solidFill>
                <a:schemeClr val="accent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38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38"/>
          <p:cNvSpPr txBox="1">
            <a:spLocks noGrp="1"/>
          </p:cNvSpPr>
          <p:nvPr>
            <p:ph type="title" idx="4294967295"/>
          </p:nvPr>
        </p:nvSpPr>
        <p:spPr>
          <a:xfrm>
            <a:off x="413475" y="345752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C"/>
                </a:solidFill>
                <a:latin typeface="PMingLiu-ExtB"/>
                <a:ea typeface="PMingLiu-ExtB"/>
                <a:cs typeface="PMingLiu-ExtB"/>
                <a:sym typeface="PMingLiu-ExtB"/>
              </a:rPr>
              <a:t>聖   祭   禮   儀   </a:t>
            </a:r>
            <a:endParaRPr sz="7200" b="1">
              <a:solidFill>
                <a:srgbClr val="E80000"/>
              </a:solidFill>
              <a:latin typeface="PMingLiu-ExtB"/>
              <a:ea typeface="PMingLiu-ExtB"/>
              <a:cs typeface="PMingLiu-ExtB"/>
              <a:sym typeface="PMingLiu-ExtB"/>
            </a:endParaRPr>
          </a:p>
        </p:txBody>
      </p:sp>
      <p:sp>
        <p:nvSpPr>
          <p:cNvPr id="848" name="Google Shape;848;p138"/>
          <p:cNvSpPr/>
          <p:nvPr/>
        </p:nvSpPr>
        <p:spPr>
          <a:xfrm>
            <a:off x="2566050" y="2990656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奉  獻  曲</a:t>
            </a:r>
            <a:endParaRPr sz="48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49" name="Google Shape;849;p138"/>
          <p:cNvSpPr txBox="1">
            <a:spLocks noGrp="1"/>
          </p:cNvSpPr>
          <p:nvPr>
            <p:ph type="title" idx="4294967295"/>
          </p:nvPr>
        </p:nvSpPr>
        <p:spPr>
          <a:xfrm>
            <a:off x="628662" y="39817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主我願單屬祢</a:t>
            </a:r>
            <a:endParaRPr sz="72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3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主我願單屬祢</a:t>
            </a:r>
            <a:endParaRPr/>
          </a:p>
        </p:txBody>
      </p:sp>
      <p:sp>
        <p:nvSpPr>
          <p:cNvPr id="856" name="Google Shape;856;p139"/>
          <p:cNvSpPr txBox="1">
            <a:spLocks noGrp="1"/>
          </p:cNvSpPr>
          <p:nvPr>
            <p:ph type="body" idx="1"/>
          </p:nvPr>
        </p:nvSpPr>
        <p:spPr>
          <a:xfrm>
            <a:off x="604837" y="820175"/>
            <a:ext cx="82821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我的主我心愛祢；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我的主我渴慕祢；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願祢愛來吸引我，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使我心單單愛祢。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哦！耶穌我需要祢，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煉淨我完全屬祢；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願祢愛來摸著我，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使我心全然屬祢。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857" name="Google Shape;857;p13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主我願單屬祢 1 of 1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40"/>
          <p:cNvSpPr txBox="1"/>
          <p:nvPr/>
        </p:nvSpPr>
        <p:spPr>
          <a:xfrm>
            <a:off x="398462" y="379210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各位教友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請你們祈禱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望全能的天主聖父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收納我和你們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共同奉獻的聖祭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41"/>
          <p:cNvSpPr txBox="1"/>
          <p:nvPr/>
        </p:nvSpPr>
        <p:spPr>
          <a:xfrm>
            <a:off x="574675" y="260350"/>
            <a:ext cx="7958138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為讚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也為我們和祂整個聖</a:t>
            </a:r>
            <a:endParaRPr sz="60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42"/>
          <p:cNvSpPr/>
          <p:nvPr/>
        </p:nvSpPr>
        <p:spPr>
          <a:xfrm>
            <a:off x="323850" y="1844675"/>
            <a:ext cx="8351838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以上所求是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靠我們的主基督。</a:t>
            </a:r>
            <a:endParaRPr sz="60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endParaRPr sz="6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73" name="Google Shape;873;p142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43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3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143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感     恩     經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44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44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44"/>
          <p:cNvSpPr/>
          <p:nvPr/>
        </p:nvSpPr>
        <p:spPr>
          <a:xfrm>
            <a:off x="315913" y="3797714"/>
            <a:ext cx="8648700" cy="1106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5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聖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上主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萬有的主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祢的光榮充滿天地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奉主名而來的當受讚美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歡呼之聲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響徹雲霄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96"/>
          <p:cNvSpPr txBox="1"/>
          <p:nvPr/>
        </p:nvSpPr>
        <p:spPr>
          <a:xfrm>
            <a:off x="179400" y="661362"/>
            <a:ext cx="8796600" cy="5416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主禮：願天父的慈愛，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基督的聖寵，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聖神的恩賜，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6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與你們同在。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全體：也與你的心靈同在。</a:t>
            </a:r>
            <a:endParaRPr sz="5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46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Arial"/>
                <a:ea typeface="Arial"/>
                <a:cs typeface="Arial"/>
                <a:sym typeface="Arial"/>
              </a:rPr>
              <a:t>成  聖  體  禮</a:t>
            </a:r>
            <a:endParaRPr/>
          </a:p>
        </p:txBody>
      </p:sp>
      <p:sp>
        <p:nvSpPr>
          <p:cNvPr id="898" name="Google Shape;898;p146"/>
          <p:cNvSpPr txBox="1"/>
          <p:nvPr/>
        </p:nvSpPr>
        <p:spPr>
          <a:xfrm>
            <a:off x="2627313" y="3644900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【請跪下】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47"/>
          <p:cNvSpPr txBox="1"/>
          <p:nvPr/>
        </p:nvSpPr>
        <p:spPr>
          <a:xfrm>
            <a:off x="323850" y="814178"/>
            <a:ext cx="8713788" cy="474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基督，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我們傳報祢的聖死，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我們歌頌祢的復活，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我們期待祢光榮地來臨。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48"/>
          <p:cNvSpPr/>
          <p:nvPr/>
        </p:nvSpPr>
        <p:spPr>
          <a:xfrm>
            <a:off x="363606" y="484325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全能的天主聖父,愿一切崇敬和榮耀, 藉著基督, 偕同基督, 在基督內, 並聯合聖神, 都歸於祢, 直到永遠。</a:t>
            </a:r>
            <a:r>
              <a:rPr lang="zh-TW" sz="62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r>
              <a:rPr lang="zh-TW" sz="62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62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49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領   聖   體   禮</a:t>
            </a:r>
            <a:endParaRPr/>
          </a:p>
        </p:txBody>
      </p:sp>
      <p:sp>
        <p:nvSpPr>
          <p:cNvPr id="915" name="Google Shape;915;p149"/>
          <p:cNvSpPr txBox="1"/>
          <p:nvPr/>
        </p:nvSpPr>
        <p:spPr>
          <a:xfrm>
            <a:off x="395288" y="1700213"/>
            <a:ext cx="8569325" cy="609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：…… 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48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0"/>
          <p:cNvSpPr txBox="1"/>
          <p:nvPr/>
        </p:nvSpPr>
        <p:spPr>
          <a:xfrm>
            <a:off x="468313" y="115888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求祢今天賞給我們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日用的食糧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求祢寬恕我們的罪過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如同我們寬恕別人一樣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不要讓我們陷於誘惑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但救我們免於凶惡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54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150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51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27" name="Google Shape;927;p151"/>
          <p:cNvSpPr txBox="1"/>
          <p:nvPr/>
        </p:nvSpPr>
        <p:spPr>
          <a:xfrm>
            <a:off x="755650" y="115888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5400" b="0" i="0" u="none" strike="noStrike" cap="none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天下萬國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普世權威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  一切榮耀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     永歸於祢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152"/>
          <p:cNvSpPr/>
          <p:nvPr/>
        </p:nvSpPr>
        <p:spPr>
          <a:xfrm>
            <a:off x="250824" y="0"/>
            <a:ext cx="8595001" cy="6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祢是天主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永生永王</a:t>
            </a:r>
            <a:r>
              <a:rPr lang="zh-TW" sz="48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 們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53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願主的平安常與你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153"/>
          <p:cNvSpPr txBox="1"/>
          <p:nvPr/>
        </p:nvSpPr>
        <p:spPr>
          <a:xfrm>
            <a:off x="179388" y="4437063"/>
            <a:ext cx="8569325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153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也與你的心靈同在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54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求祢垂憐我們。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除免世罪的天主羔羊，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求祢賜給我們平安。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55"/>
          <p:cNvSpPr txBox="1"/>
          <p:nvPr/>
        </p:nvSpPr>
        <p:spPr>
          <a:xfrm>
            <a:off x="827088" y="476250"/>
            <a:ext cx="7632700" cy="69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主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我當不起祢到我心裡來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只要祢說一句話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我的靈魂就會痊癒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97"/>
          <p:cNvSpPr txBox="1"/>
          <p:nvPr/>
        </p:nvSpPr>
        <p:spPr>
          <a:xfrm>
            <a:off x="251460" y="0"/>
            <a:ext cx="8321040" cy="720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主禮：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各位教友，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現在我們大家認罪，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2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虔誠地舉行聖祭。</a:t>
            </a:r>
            <a:endParaRPr sz="6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   </a:t>
            </a:r>
            <a:r>
              <a:rPr lang="zh-TW" sz="4800" b="0" i="0" u="none" strike="noStrike" cap="none">
                <a:solidFill>
                  <a:srgbClr val="001098"/>
                </a:solidFill>
                <a:latin typeface="DFKai-SB"/>
                <a:ea typeface="DFKai-SB"/>
                <a:cs typeface="DFKai-SB"/>
                <a:sym typeface="DFKai-SB"/>
              </a:rPr>
              <a:t>(靜默片刻)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" name="Google Shape;954;p156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156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請教友依序恭領聖體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57"/>
          <p:cNvSpPr txBox="1"/>
          <p:nvPr/>
        </p:nvSpPr>
        <p:spPr>
          <a:xfrm>
            <a:off x="539688" y="358775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157"/>
          <p:cNvSpPr txBox="1">
            <a:spLocks noGrp="1"/>
          </p:cNvSpPr>
          <p:nvPr>
            <p:ph type="title" idx="4294967295"/>
          </p:nvPr>
        </p:nvSpPr>
        <p:spPr>
          <a:xfrm>
            <a:off x="700062" y="2575213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 sz="7200" b="1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58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/>
          </a:p>
        </p:txBody>
      </p:sp>
      <p:sp>
        <p:nvSpPr>
          <p:cNvPr id="968" name="Google Shape;968;p158"/>
          <p:cNvSpPr txBox="1">
            <a:spLocks noGrp="1"/>
          </p:cNvSpPr>
          <p:nvPr>
            <p:ph type="body" idx="1"/>
          </p:nvPr>
        </p:nvSpPr>
        <p:spPr>
          <a:xfrm>
            <a:off x="300037" y="836612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1. I, the Lord of sea and sky,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have heard my people cry.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All who dwell in dark and sin,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My hand will save.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I, who made the stars of night,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will make their darkness bright. Who will bear my light to them? Whom shall I send?</a:t>
            </a:r>
            <a:endParaRPr/>
          </a:p>
        </p:txBody>
      </p:sp>
      <p:sp>
        <p:nvSpPr>
          <p:cNvPr id="969" name="Google Shape;969;p158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Here I Am, Lord 1 of 6 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159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/>
          </a:p>
        </p:txBody>
      </p:sp>
      <p:sp>
        <p:nvSpPr>
          <p:cNvPr id="976" name="Google Shape;976;p159"/>
          <p:cNvSpPr txBox="1">
            <a:spLocks noGrp="1"/>
          </p:cNvSpPr>
          <p:nvPr>
            <p:ph type="body" idx="1"/>
          </p:nvPr>
        </p:nvSpPr>
        <p:spPr>
          <a:xfrm>
            <a:off x="323850" y="908050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Here I am, Lord. Is it I, Lord?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have heard you calling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 in the night.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will go, Lord, if you lead me.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will hold your people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in my heart.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977" name="Google Shape;977;p15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Here I Am, Lord 2 of 6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60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/>
          </a:p>
        </p:txBody>
      </p:sp>
      <p:sp>
        <p:nvSpPr>
          <p:cNvPr id="984" name="Google Shape;984;p160"/>
          <p:cNvSpPr txBox="1">
            <a:spLocks noGrp="1"/>
          </p:cNvSpPr>
          <p:nvPr>
            <p:ph type="body" idx="1"/>
          </p:nvPr>
        </p:nvSpPr>
        <p:spPr>
          <a:xfrm>
            <a:off x="323850" y="908050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2. I, the Lord of snow and rain,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have borne my people’s pain.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have wept for love of them.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They turn away.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will break their hearts of stone,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Give them hearts for love alone.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will speak my words to them.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Whom shall I send?</a:t>
            </a:r>
            <a:endParaRPr/>
          </a:p>
        </p:txBody>
      </p:sp>
      <p:sp>
        <p:nvSpPr>
          <p:cNvPr id="985" name="Google Shape;985;p16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Here I Am, Lord 3 of 6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61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/>
          </a:p>
        </p:txBody>
      </p:sp>
      <p:sp>
        <p:nvSpPr>
          <p:cNvPr id="992" name="Google Shape;992;p161"/>
          <p:cNvSpPr txBox="1">
            <a:spLocks noGrp="1"/>
          </p:cNvSpPr>
          <p:nvPr>
            <p:ph type="body" idx="1"/>
          </p:nvPr>
        </p:nvSpPr>
        <p:spPr>
          <a:xfrm>
            <a:off x="323850" y="908050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Here I am, Lord. Is it I, Lord?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have heard you calling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 in the night.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will go, Lord, if you lead me.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will hold your people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in my heart.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993" name="Google Shape;993;p161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Here I Am, Lord 4 of 6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62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/>
          </a:p>
        </p:txBody>
      </p:sp>
      <p:sp>
        <p:nvSpPr>
          <p:cNvPr id="1000" name="Google Shape;1000;p162"/>
          <p:cNvSpPr txBox="1">
            <a:spLocks noGrp="1"/>
          </p:cNvSpPr>
          <p:nvPr>
            <p:ph type="body" idx="1"/>
          </p:nvPr>
        </p:nvSpPr>
        <p:spPr>
          <a:xfrm>
            <a:off x="323850" y="908050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3. I, the Lord of wind and flame,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will tend the poor and lame.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will set a feast for them.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My hand will save.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Finest bread I will provide,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Till their hearts be satisfied.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I will give my life to them.</a:t>
            </a:r>
            <a:endParaRPr sz="5200" b="0" i="0" u="none" strike="noStrike" cap="none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zh-TW" sz="52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    Whom shall I send?</a:t>
            </a:r>
            <a:endParaRPr/>
          </a:p>
        </p:txBody>
      </p:sp>
      <p:sp>
        <p:nvSpPr>
          <p:cNvPr id="1001" name="Google Shape;1001;p162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Here I Am, Lord 5 of 6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63"/>
          <p:cNvSpPr txBox="1">
            <a:spLocks noGrp="1"/>
          </p:cNvSpPr>
          <p:nvPr>
            <p:ph type="title"/>
          </p:nvPr>
        </p:nvSpPr>
        <p:spPr>
          <a:xfrm>
            <a:off x="604837" y="-25876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Here I Am, Lord</a:t>
            </a:r>
            <a:endParaRPr/>
          </a:p>
        </p:txBody>
      </p:sp>
      <p:sp>
        <p:nvSpPr>
          <p:cNvPr id="1008" name="Google Shape;1008;p163"/>
          <p:cNvSpPr txBox="1">
            <a:spLocks noGrp="1"/>
          </p:cNvSpPr>
          <p:nvPr>
            <p:ph type="body" idx="1"/>
          </p:nvPr>
        </p:nvSpPr>
        <p:spPr>
          <a:xfrm>
            <a:off x="323850" y="908050"/>
            <a:ext cx="8496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Here I am, Lord. Is it I, Lord?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have heard you calling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 in the night.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will go, Lord, if you lead me.</a:t>
            </a:r>
            <a:endParaRPr sz="6000" b="0" i="0" u="none" strike="noStrike" cap="none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 will hold your people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in my heart.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br>
              <a:rPr lang="zh-TW" sz="6000" b="0" i="0" u="none" strike="noStrike" cap="none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endParaRPr/>
          </a:p>
        </p:txBody>
      </p:sp>
      <p:sp>
        <p:nvSpPr>
          <p:cNvPr id="1009" name="Google Shape;1009;p163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Here I Am, Lord 6 of 6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64"/>
          <p:cNvSpPr txBox="1"/>
          <p:nvPr/>
        </p:nvSpPr>
        <p:spPr>
          <a:xfrm>
            <a:off x="323850" y="1857375"/>
            <a:ext cx="9217025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：</a:t>
            </a:r>
            <a:endParaRPr sz="54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上主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，……</a:t>
            </a: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以上所求是靠</a:t>
            </a:r>
            <a:endParaRPr sz="54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我們的主基督</a:t>
            </a:r>
            <a:r>
              <a:rPr lang="zh-TW" sz="48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4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阿們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16" name="Google Shape;1016;p164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65"/>
          <p:cNvSpPr txBox="1"/>
          <p:nvPr/>
        </p:nvSpPr>
        <p:spPr>
          <a:xfrm>
            <a:off x="392113" y="2628900"/>
            <a:ext cx="8439150" cy="4229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聖父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聖子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		  聖神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降福你們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全體：阿們。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165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165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8"/>
          <p:cNvSpPr/>
          <p:nvPr/>
        </p:nvSpPr>
        <p:spPr>
          <a:xfrm>
            <a:off x="917575" y="476250"/>
            <a:ext cx="7615238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全體: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我向全能的天主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和各位教友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承認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我在思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言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行為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   上的過失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66"/>
          <p:cNvSpPr txBox="1"/>
          <p:nvPr/>
        </p:nvSpPr>
        <p:spPr>
          <a:xfrm>
            <a:off x="795338" y="1700213"/>
            <a:ext cx="83058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你們</a:t>
            </a:r>
            <a:endParaRPr sz="60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！</a:t>
            </a:r>
            <a:endParaRPr sz="54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66"/>
          <p:cNvSpPr/>
          <p:nvPr/>
        </p:nvSpPr>
        <p:spPr>
          <a:xfrm>
            <a:off x="624754" y="4903354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E80000"/>
                </a:solidFill>
                <a:latin typeface="DFKai-SB"/>
                <a:ea typeface="DFKai-SB"/>
                <a:cs typeface="DFKai-SB"/>
                <a:sym typeface="DFKai-SB"/>
              </a:rPr>
              <a:t>　</a:t>
            </a:r>
            <a:endParaRPr sz="6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67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167"/>
          <p:cNvSpPr txBox="1">
            <a:spLocks noGrp="1"/>
          </p:cNvSpPr>
          <p:nvPr>
            <p:ph type="title"/>
          </p:nvPr>
        </p:nvSpPr>
        <p:spPr>
          <a:xfrm>
            <a:off x="374650" y="3023438"/>
            <a:ext cx="841375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7200" b="1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主啊，求祢差遣我</a:t>
            </a:r>
            <a:endParaRPr sz="7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68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0" i="0" u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主啊！求祢差遣我</a:t>
            </a:r>
            <a:endParaRPr/>
          </a:p>
        </p:txBody>
      </p:sp>
      <p:sp>
        <p:nvSpPr>
          <p:cNvPr id="1042" name="Google Shape;1042;p168"/>
          <p:cNvSpPr txBox="1">
            <a:spLocks noGrp="1"/>
          </p:cNvSpPr>
          <p:nvPr>
            <p:ph type="body" idx="1"/>
          </p:nvPr>
        </p:nvSpPr>
        <p:spPr>
          <a:xfrm>
            <a:off x="407987" y="76517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主啊！主啊！我在這裡。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求祢！求祢！差遣我。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我獻這微薄的生命，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願為主重用的器皿。</a:t>
            </a:r>
            <a:endParaRPr sz="5400" b="0" i="0" u="none" strike="noStrike" cap="none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那怕是風霜，那怕是雪雨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，凍不僵我火般熱的心！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全心全意為主作工，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直到那日安然見主。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/>
          </a:p>
        </p:txBody>
      </p:sp>
      <p:sp>
        <p:nvSpPr>
          <p:cNvPr id="1043" name="Google Shape;1043;p168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主啊！求祢差遣我 </a:t>
            </a:r>
            <a:r>
              <a:rPr lang="zh-TW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 of 1  </a:t>
            </a:r>
            <a:endParaRPr/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99"/>
          <p:cNvSpPr txBox="1"/>
          <p:nvPr/>
        </p:nvSpPr>
        <p:spPr>
          <a:xfrm>
            <a:off x="341100" y="44450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我的重罪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54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為此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懇請</a:t>
            </a:r>
            <a:endParaRPr sz="6000" b="0" i="0" u="none" strike="noStrike" cap="none">
              <a:solidFill>
                <a:srgbClr val="FF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終身童貞聖母瑪利亞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天使聖人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和你們各位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教友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，</a:t>
            </a: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為我祈求上主，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我們的天主</a:t>
            </a:r>
            <a:r>
              <a:rPr lang="zh-TW" sz="5400" b="0" i="0" u="none" strike="noStrike" cap="non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r>
              <a:rPr lang="zh-TW" sz="6000" b="0" i="0" u="none" strike="noStrike" cap="non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3072</Words>
  <Application>Microsoft Macintosh PowerPoint</Application>
  <PresentationFormat>On-screen Show (4:3)</PresentationFormat>
  <Paragraphs>434</Paragraphs>
  <Slides>82</Slides>
  <Notes>76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82</vt:i4>
      </vt:variant>
    </vt:vector>
  </HeadingPairs>
  <TitlesOfParts>
    <vt:vector size="99" baseType="lpstr">
      <vt:lpstr>DFKai-SB</vt:lpstr>
      <vt:lpstr>PMingLiu-ExtB</vt:lpstr>
      <vt:lpstr>PMingLiu</vt:lpstr>
      <vt:lpstr>Microsoft Yahei</vt:lpstr>
      <vt:lpstr>Arial</vt:lpstr>
      <vt:lpstr>Microsoft Yahei</vt:lpstr>
      <vt:lpstr>Arial Narrow</vt:lpstr>
      <vt:lpstr>Calibri</vt:lpstr>
      <vt:lpstr>Times New Roman</vt:lpstr>
      <vt:lpstr>Microsoft Yahei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Presentation</vt:lpstr>
      <vt:lpstr>天主祢是我們的護祐，求祢眷顧祢的受傅者，因為在祢的殿院裡一日，遠勝他處千日。     </vt:lpstr>
      <vt:lpstr>獻上讚美的祭</vt:lpstr>
      <vt:lpstr>獻上讚美的祭</vt:lpstr>
      <vt:lpstr>致     候     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道   禮   儀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信    經              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聖   祭   禮   儀   </vt:lpstr>
      <vt:lpstr>主我願單屬祢</vt:lpstr>
      <vt:lpstr>PowerPoint Presentation</vt:lpstr>
      <vt:lpstr>PowerPoint Presentation</vt:lpstr>
      <vt:lpstr>PowerPoint Presentation</vt:lpstr>
      <vt:lpstr>感     恩     經</vt:lpstr>
      <vt:lpstr>PowerPoint Presentation</vt:lpstr>
      <vt:lpstr>PowerPoint Presentation</vt:lpstr>
      <vt:lpstr>成  聖  體  禮</vt:lpstr>
      <vt:lpstr>PowerPoint Presentation</vt:lpstr>
      <vt:lpstr>PowerPoint Presentation</vt:lpstr>
      <vt:lpstr>領   聖   體   禮</vt:lpstr>
      <vt:lpstr>PowerPoint Presentation</vt:lpstr>
      <vt:lpstr>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Here I am, Lord</vt:lpstr>
      <vt:lpstr>Here I Am, Lord</vt:lpstr>
      <vt:lpstr>Here I Am, Lord</vt:lpstr>
      <vt:lpstr>Here I Am, Lord</vt:lpstr>
      <vt:lpstr>Here I Am, Lord</vt:lpstr>
      <vt:lpstr>Here I Am, Lord</vt:lpstr>
      <vt:lpstr>Here I Am, Lord</vt:lpstr>
      <vt:lpstr>PowerPoint Presentation</vt:lpstr>
      <vt:lpstr>PowerPoint Presentation</vt:lpstr>
      <vt:lpstr>PowerPoint Presentation</vt:lpstr>
      <vt:lpstr>主啊，求祢差遣我</vt:lpstr>
      <vt:lpstr>主啊！求祢差遣我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Vivian Jen</cp:lastModifiedBy>
  <cp:revision>1</cp:revision>
  <dcterms:modified xsi:type="dcterms:W3CDTF">2026-08-13T09:03:41Z</dcterms:modified>
</cp:coreProperties>
</file>