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91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344" r:id="rId19"/>
    <p:sldId id="345" r:id="rId20"/>
    <p:sldId id="346" r:id="rId21"/>
    <p:sldId id="358" r:id="rId22"/>
    <p:sldId id="359" r:id="rId23"/>
    <p:sldId id="360" r:id="rId24"/>
    <p:sldId id="361" r:id="rId25"/>
    <p:sldId id="347" r:id="rId26"/>
    <p:sldId id="461" r:id="rId27"/>
    <p:sldId id="462" r:id="rId28"/>
    <p:sldId id="445" r:id="rId29"/>
    <p:sldId id="446" r:id="rId30"/>
    <p:sldId id="447" r:id="rId31"/>
    <p:sldId id="473" r:id="rId32"/>
    <p:sldId id="448" r:id="rId33"/>
    <p:sldId id="449" r:id="rId34"/>
    <p:sldId id="471" r:id="rId35"/>
    <p:sldId id="463" r:id="rId36"/>
    <p:sldId id="464" r:id="rId37"/>
    <p:sldId id="453" r:id="rId38"/>
    <p:sldId id="454" r:id="rId39"/>
    <p:sldId id="455" r:id="rId40"/>
    <p:sldId id="456" r:id="rId41"/>
    <p:sldId id="474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3" r:id="rId60"/>
    <p:sldId id="304" r:id="rId61"/>
    <p:sldId id="305" r:id="rId62"/>
    <p:sldId id="306" r:id="rId63"/>
    <p:sldId id="307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8" r:id="rId75"/>
    <p:sldId id="319" r:id="rId76"/>
    <p:sldId id="320" r:id="rId77"/>
    <p:sldId id="321" r:id="rId78"/>
    <p:sldId id="322" r:id="rId79"/>
    <p:sldId id="323" r:id="rId80"/>
    <p:sldId id="324" r:id="rId81"/>
    <p:sldId id="325" r:id="rId82"/>
    <p:sldId id="326" r:id="rId83"/>
    <p:sldId id="327" r:id="rId84"/>
    <p:sldId id="328" r:id="rId85"/>
    <p:sldId id="329" r:id="rId86"/>
    <p:sldId id="330" r:id="rId87"/>
    <p:sldId id="331" r:id="rId88"/>
    <p:sldId id="332" r:id="rId89"/>
    <p:sldId id="333" r:id="rId9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19"/>
    <p:restoredTop sz="94658"/>
  </p:normalViewPr>
  <p:slideViewPr>
    <p:cSldViewPr snapToGrid="0">
      <p:cViewPr varScale="1">
        <p:scale>
          <a:sx n="92" d="100"/>
          <a:sy n="92" d="100"/>
        </p:scale>
        <p:origin x="184" y="6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tableStyles" Target="tableStyle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4" name="Google Shape;6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8" name="Google Shape;6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3" name="Google Shape;6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C8E95B9-8079-4179-9DB4-CEA81F9D3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F10D0CE1-226F-1492-5355-F4EC7493F2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5D6E673-747D-DB34-25B1-8FD9B0BD01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6115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5CA68DD-2858-031D-C455-48235AF3A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2ECF050E-D0F6-D418-FAE0-C9228F60D6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C1176647-B04C-2E3E-3574-35C9113F1E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3833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31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DFCFEAE-1452-CE89-4ED6-5CFF9C1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DA116C8-B14D-040E-215E-3FC3BB2DD0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D6475E8-56EC-08E9-4C5F-B3C4D71FA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443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13516604-DCB6-D161-778C-F2A60368F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69A6978D-1692-ECBE-E155-372F3C9C19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97F17DDF-3626-61F2-31B8-E9357C7943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89191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5" name="Google Shape;7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0" name="Google Shape;76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1" name="Google Shape;7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8" name="Google Shape;7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98506a9f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98506a9f6_0_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98506a9f6_0_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4" name="Google Shape;8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9" name="Google Shape;819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1" name="Google Shape;831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7" name="Google Shape;837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3" name="Google Shape;843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4" name="Google Shape;844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53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e98506a9f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2" name="Google Shape;852;g3e98506a9f6_0_2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g3e98506a9f6_0_2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3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e98506a9f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0" name="Google Shape;860;g3e98506a9f6_0_2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g3e98506a9f6_0_2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5" name="Google Shape;6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8" name="Google Shape;86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3" name="Google Shape;87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8" name="Google Shape;87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4" name="Google Shape;88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1" name="Google Shape;89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8" name="Google Shape;89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3" name="Google Shape;90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9" name="Google Shape;90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9" name="Google Shape;91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0" name="Google Shape;920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2" name="Google Shape;6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6" name="Google Shape;92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8" name="Google Shape;93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3" name="Google Shape;94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0" name="Google Shape;95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5" name="Google Shape;95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0" name="Google Shape;96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6" name="Google Shape;966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e98506a9f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2" name="Google Shape;972;g3e98506a9f6_0_4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g3e98506a9f6_0_4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30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3e98506a9f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0" name="Google Shape;980;g3e98506a9f6_0_5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g3e98506a9f6_0_5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</a:t>
            </a:fld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7" name="Google Shape;6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e98506a9f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8" name="Google Shape;988;g3e98506a9f6_0_6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g3e98506a9f6_0_6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3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e98506a9f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6" name="Google Shape;996;g3e98506a9f6_0_6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3e98506a9f6_0_6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3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04" name="Google Shape;100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5" name="Google Shape;1005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1" name="Google Shape;101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8" name="Google Shape;101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4" name="Google Shape;1024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3e98506a9f6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0" name="Google Shape;1030;g3e98506a9f6_0_8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g3e98506a9f6_0_8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82</a:t>
            </a:fld>
            <a:endParaRPr sz="130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3e98506a9f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8" name="Google Shape;1038;g3e98506a9f6_0_9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g3e98506a9f6_0_9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83</a:t>
            </a:fld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常年期第二十二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00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00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01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1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01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F328-AA1C-4E73-1276-AA182690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57BB263E-5560-0DEF-9F1D-94E1DA2CD3EA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82A6BDA4-FA4A-48E9-7C1F-E8F2D2C189FF}"/>
              </a:ext>
            </a:extLst>
          </p:cNvPr>
          <p:cNvSpPr txBox="1"/>
          <p:nvPr/>
        </p:nvSpPr>
        <p:spPr>
          <a:xfrm>
            <a:off x="381000" y="1392740"/>
            <a:ext cx="8382000" cy="46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坐在聖父之右者，求祢垂憐我們； 因為只有祢是聖的，只有祢是主，只有祢是至高無上的。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34093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392740"/>
            <a:ext cx="8382000" cy="561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耶穌基督，祢和聖神，同享天主聖父的光榮。阿們，阿們。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5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05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0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1773238"/>
            <a:ext cx="8064600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</a:t>
            </a:r>
            <a:r>
              <a:rPr lang="zh-TW" altLang="en-US" sz="66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經 一</a:t>
            </a:r>
            <a:endParaRPr lang="en-US" altLang="zh-TW" sz="6600" b="1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《</a:t>
            </a:r>
            <a:r>
              <a:rPr lang="ja-JP" altLang="en-US" sz="480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耶肋米亞先知書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F55-97AC-4CB1-E26A-172F8E3D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EF92-6666-4407-DBB6-50174DF6FD6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祢曾愚弄了我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我上了祢的當。祢確實比我強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祢戰勝了我。我終日成為笑柄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人人都嘲笑我。因為我每次要發言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必須喊叫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必須高呼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「暴力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破壞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」實在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上主的話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天天為我成為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C693BA60-9536-BCA8-DFF3-AAF38FD51809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1145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40226" y="365709"/>
            <a:ext cx="84757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受侮辱和譏笑的原因。假使我說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「我不再想念祂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不再以祂的名發言」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在我心中就像有烈火在焚燒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封閉在我的骨髓裡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我竭力抑制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也不能忍受。</a:t>
            </a: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詠86：3~5</a:t>
            </a:r>
            <a:r>
              <a:rPr lang="zh-TW" sz="3000">
                <a:solidFill>
                  <a:schemeClr val="dk1"/>
                </a:solidFill>
              </a:rPr>
              <a:t> 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660125" y="4529225"/>
            <a:ext cx="8728500" cy="16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上主求祢憐憫我，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因為我整天呼求祢。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上主祢實在良善寬仁，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以仁慈厚待呼求祢的人。</a:t>
            </a:r>
            <a:r>
              <a:rPr lang="zh-TW" sz="60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60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9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0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lvl="0" indent="-1612900">
              <a:buSzPts val="7200"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altLang="en-US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主，我的天主，我的靈魂渴慕你。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一、 天主，你是我的天主，我急切尋覓你；我的靈魂渴慕你，我的肉身切望你，好像一塊乾旱涸無水的田地。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</a:t>
            </a:r>
            <a:r>
              <a:rPr lang="zh-TW" sz="4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主，我的天主，我的靈魂渴慕你。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二、 我在聖殿裡瞻仰過你，想要看到你的威能和榮光；因為你的慈愛比生命更寶貴，我的唇舌稱揚讚頌你。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主，我的天主，我的靈魂渴慕你。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三、 我要一生一世這樣讚美你。我要奉你的名雙手舉起。我的靈魂好像飽享了膏脂，我要以歡愉的口唇讚美你。 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400" dirty="0">
              <a:solidFill>
                <a:srgbClr val="002060"/>
              </a:solidFill>
            </a:endParaRPr>
          </a:p>
          <a:p>
            <a:pPr marL="1800000" indent="-1609725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主，我的天主，我的靈魂渴慕你。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F460132D-F68A-6E7D-C8CA-149DE042A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8ECAF043-2A3F-B3A3-EE0A-E692A38FF611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四、 因為你作了我的助佑；我在你護翼之下歡舞。我的心神緊緊追隨你；你的右手時時扶持我。 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400" dirty="0">
              <a:solidFill>
                <a:srgbClr val="002060"/>
              </a:solidFill>
            </a:endParaRPr>
          </a:p>
          <a:p>
            <a:pPr marL="1800000" indent="-1609725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主，我的天主，我的靈魂渴慕你。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267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15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聖保祿宗徒致羅馬人書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弟兄們！我以天主的仁慈請求你們，獻上你們的身體當作生活、聖潔和悅樂天主的祭品：這才是你們真正的敬禮。你們不可與這世界同化，但要以更新的心思意念變化自己，為使你們能辨別什麼是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A605D3C-C199-FB65-BC3B-8D741A0B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F0B98F9B-CCA6-73A8-1DEA-93A581B508AC}"/>
              </a:ext>
            </a:extLst>
          </p:cNvPr>
          <p:cNvSpPr txBox="1"/>
          <p:nvPr/>
        </p:nvSpPr>
        <p:spPr>
          <a:xfrm>
            <a:off x="396150" y="192001"/>
            <a:ext cx="83517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天主的旨意，就是辨別什麼是美善的事，什麼是悅樂天主的事，什麼是完美無缺的事。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7AD7FD7-F07F-05D6-A259-3619E4BFBE57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02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4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5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altLang="en-US" sz="6000" dirty="0">
                <a:latin typeface="DFKai-SB"/>
                <a:ea typeface="DFKai-SB"/>
                <a:cs typeface="DFKai-SB"/>
                <a:sym typeface="DFKai-SB"/>
              </a:rPr>
              <a:t>瑪竇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那時候，耶穌開始向門徒說明：祂必須上耶路撒冷去，長老、司祭和經師要使祂受許多痛苦，並且要殺害祂，但是第三天祂要復活。伯鐸便拉耶穌到一邊，勸諫祂說：「主啊，千萬不可這樣！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這事絕不可臨到祢身上！」耶穌轉身對伯鐸說：「撒殫，退到我後面去！你是我的絆脚石，因為你所體認的，不是天主的事，而是人的事。」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於是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耶穌對門徒說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B9069D8-0CED-586D-65C6-F524276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797E0F0-CA16-841B-69D6-A3465B9BE74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「如果有人願意跟隨我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就該捨棄自己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背着他的十字架來跟隨我。誰若想保全自己的生命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反而會喪失生命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但是誰若為我的原故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喪失自己的生命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反而會得到生命。人縱然賺得了全世界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7349F653-861E-89FD-49EF-E5069D451F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6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2F9DD8AA-E916-4503-FBD3-A297F2C1A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C2488E36-6BA8-174C-E27A-E93BE478D7E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却賠上了自己的靈魂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有什麼益處呢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？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人還能拿什麼作為代價換回自己的靈魂呢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？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人子將要在祂父的光榮中同祂的天使降來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ja-JP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祂要按照每人的行為予以賞罰。」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5168FABF-2352-5DB1-A6BA-26F20AC0CE40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561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21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23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24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/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211137" y="9080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我們以感恩的心，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>
                <a:latin typeface="Microsoft YaHei"/>
                <a:ea typeface="Microsoft YaHei"/>
                <a:cs typeface="Microsoft YaHei"/>
                <a:sym typeface="Microsoft YaHei"/>
              </a:rPr>
              <a:t>      </a:t>
            </a: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來向你獻上感謝的祭。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我們以喜樂的心，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來獻上讚美的祭。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602" name="Google Shape;602;p94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獻上讚美的祭 1 of 1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5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26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27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4" name="Google Shape;784;p1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5" name="Google Shape;785;p127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28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29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0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31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6" name="Google Shape;806;p131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32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3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34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822" name="Google Shape;822;p134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5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608" name="Google Shape;608;p95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95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5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828" name="Google Shape;828;p135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36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834" name="Google Shape;834;p13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7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840" name="Google Shape;840;p13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38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38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848" name="Google Shape;848;p138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9" name="Google Shape;849;p138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我的靈渴慕祢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3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</a:t>
            </a:r>
            <a:r>
              <a:rPr lang="zh-TW" sz="44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慕</a:t>
            </a: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</a:t>
            </a:r>
            <a:endParaRPr/>
          </a:p>
        </p:txBody>
      </p:sp>
      <p:sp>
        <p:nvSpPr>
          <p:cNvPr id="856" name="Google Shape;856;p139"/>
          <p:cNvSpPr txBox="1">
            <a:spLocks noGrp="1"/>
          </p:cNvSpPr>
          <p:nvPr>
            <p:ph type="body" idx="1"/>
          </p:nvPr>
        </p:nvSpPr>
        <p:spPr>
          <a:xfrm>
            <a:off x="742950" y="836612"/>
            <a:ext cx="82821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我靈單單渴慕祢，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我心深深思念祢。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在乾旱疲乏之地，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我心何等渴慕祢。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我要更加親近祢，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祢是我唯一良友。</a:t>
            </a:r>
            <a:endParaRPr/>
          </a:p>
        </p:txBody>
      </p:sp>
      <p:sp>
        <p:nvSpPr>
          <p:cNvPr id="857" name="Google Shape;857;p13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我的靈渴慕祢 1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4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</a:t>
            </a:r>
            <a:r>
              <a:rPr lang="zh-TW" sz="44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慕</a:t>
            </a: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</a:t>
            </a:r>
            <a:endParaRPr/>
          </a:p>
        </p:txBody>
      </p:sp>
      <p:sp>
        <p:nvSpPr>
          <p:cNvPr id="864" name="Google Shape;864;p140"/>
          <p:cNvSpPr txBox="1">
            <a:spLocks noGrp="1"/>
          </p:cNvSpPr>
          <p:nvPr>
            <p:ph type="body" idx="1"/>
          </p:nvPr>
        </p:nvSpPr>
        <p:spPr>
          <a:xfrm>
            <a:off x="728662" y="836612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當我回想祢恩典無限，我心更加愛慕祢。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我的心思念祢。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啊！渴慕祢，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啊！渴慕祢，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我靈何等渴慕祢。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865" name="Google Shape;865;p14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我的靈渴慕祢 2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41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42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43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81" name="Google Shape;881;p143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4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44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144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6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45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45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45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46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47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906" name="Google Shape;906;p147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48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49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50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923" name="Google Shape;923;p150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51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51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52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35" name="Google Shape;935;p152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53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54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54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154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7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55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56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Google Shape;962;p157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157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58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158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15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0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</a:t>
            </a:r>
            <a:endParaRPr sz="2900"/>
          </a:p>
        </p:txBody>
      </p:sp>
      <p:sp>
        <p:nvSpPr>
          <p:cNvPr id="976" name="Google Shape;976;p159"/>
          <p:cNvSpPr txBox="1">
            <a:spLocks noGrp="1"/>
          </p:cNvSpPr>
          <p:nvPr>
            <p:ph type="body" idx="1"/>
          </p:nvPr>
        </p:nvSpPr>
        <p:spPr>
          <a:xfrm>
            <a:off x="728662" y="836612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祢的慈愛永在我心，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因為祢將悲傷變為歡笑，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祢總叫我無限的懷念。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為了我流多少的淚，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祢不惜一切忍受了痛苦，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想起怎不叫我懷念祢。</a:t>
            </a:r>
            <a:endParaRPr/>
          </a:p>
        </p:txBody>
      </p:sp>
      <p:sp>
        <p:nvSpPr>
          <p:cNvPr id="977" name="Google Shape;977;p15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每當我想起祢 1 of 4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6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0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</a:t>
            </a:r>
            <a:endParaRPr sz="2900"/>
          </a:p>
        </p:txBody>
      </p:sp>
      <p:sp>
        <p:nvSpPr>
          <p:cNvPr id="984" name="Google Shape;984;p160"/>
          <p:cNvSpPr txBox="1">
            <a:spLocks noGrp="1"/>
          </p:cNvSpPr>
          <p:nvPr>
            <p:ph type="body" idx="1"/>
          </p:nvPr>
        </p:nvSpPr>
        <p:spPr>
          <a:xfrm>
            <a:off x="728662" y="836612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我不願再痴迷，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誠願走上光明的路，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因為祢的話是我路燈，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我要永遠追隨著祢。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為了我流多少的淚，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祢不惜一切忍受了痛苦，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想起怎不叫我懷念祢。</a:t>
            </a:r>
            <a:endParaRPr/>
          </a:p>
        </p:txBody>
      </p:sp>
      <p:sp>
        <p:nvSpPr>
          <p:cNvPr id="985" name="Google Shape;985;p16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每當我想起祢 2 of 4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6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0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</a:t>
            </a:r>
            <a:endParaRPr sz="2900"/>
          </a:p>
        </p:txBody>
      </p:sp>
      <p:sp>
        <p:nvSpPr>
          <p:cNvPr id="992" name="Google Shape;992;p161"/>
          <p:cNvSpPr txBox="1">
            <a:spLocks noGrp="1"/>
          </p:cNvSpPr>
          <p:nvPr>
            <p:ph type="body" idx="1"/>
          </p:nvPr>
        </p:nvSpPr>
        <p:spPr>
          <a:xfrm>
            <a:off x="728662" y="1181100"/>
            <a:ext cx="8280300" cy="4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祢是百合花，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沙崙的玫瑰，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永永遠遠開在我心。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祢的愛像那柔和的晨光，我要永遠讚美祢。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  <a:p>
            <a:pPr marL="17145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93" name="Google Shape;993;p161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每當我想起祢 3 of 4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6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0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</a:t>
            </a:r>
            <a:endParaRPr sz="2900"/>
          </a:p>
        </p:txBody>
      </p:sp>
      <p:sp>
        <p:nvSpPr>
          <p:cNvPr id="1000" name="Google Shape;1000;p162"/>
          <p:cNvSpPr txBox="1">
            <a:spLocks noGrp="1"/>
          </p:cNvSpPr>
          <p:nvPr>
            <p:ph type="body" idx="1"/>
          </p:nvPr>
        </p:nvSpPr>
        <p:spPr>
          <a:xfrm>
            <a:off x="728662" y="836612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祢的慈愛永在我心，</a:t>
            </a:r>
            <a:endParaRPr sz="5400" b="0" i="0" u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因為祢將悲傷變為歡笑，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祢總叫我無限的懷念。</a:t>
            </a:r>
            <a:endParaRPr sz="5400" b="0" i="0" u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每當我想起祢，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為了我流多少的淚，</a:t>
            </a:r>
            <a:endParaRPr sz="5400" b="0" i="0" u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祢不惜一切忍受了痛苦，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想起怎不叫我懷念祢。</a:t>
            </a:r>
            <a:endParaRPr/>
          </a:p>
        </p:txBody>
      </p:sp>
      <p:sp>
        <p:nvSpPr>
          <p:cNvPr id="1001" name="Google Shape;1001;p162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每當我想起祢 4 of 4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63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08" name="Google Shape;1008;p163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64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164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64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8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65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165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6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166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67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034" name="Google Shape;1034;p167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我聽復活主慈聲說：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懇切招呼整日不輟，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為你飽受痛苦憂傷，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為你捨命十字架上，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苦杯親嚐罪債代償，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</p:txBody>
      </p:sp>
      <p:sp>
        <p:nvSpPr>
          <p:cNvPr id="1035" name="Google Shape;1035;p167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68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042" name="Google Shape;1042;p168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你罪雖多我赦免你，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各樣罪惡赦免到底，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一生一世我必同在，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領你經過陸地海洋，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賜你天福直到萬代，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b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43" name="Google Shape;1043;p168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9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2921</Words>
  <Application>Microsoft Macintosh PowerPoint</Application>
  <PresentationFormat>On-screen Show (4:3)</PresentationFormat>
  <Paragraphs>440</Paragraphs>
  <Slides>83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83</vt:i4>
      </vt:variant>
    </vt:vector>
  </HeadingPairs>
  <TitlesOfParts>
    <vt:vector size="99" baseType="lpstr">
      <vt:lpstr>DFKai-SB</vt:lpstr>
      <vt:lpstr>Microsoft Yahei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上主求祢憐憫我， 因為我整天呼求祢。 上主祢實在良善寬仁， 以仁慈厚待呼求祢的人。      </vt:lpstr>
      <vt:lpstr>獻上讚美的祭</vt:lpstr>
      <vt:lpstr>獻上讚美的祭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我的靈渴慕祢</vt:lpstr>
      <vt:lpstr>我的靈渴慕祢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每當我想起祢</vt:lpstr>
      <vt:lpstr>每當我想起祢</vt:lpstr>
      <vt:lpstr>每當我想起祢</vt:lpstr>
      <vt:lpstr>每當我想起祢</vt:lpstr>
      <vt:lpstr>每當我想起祢</vt:lpstr>
      <vt:lpstr>PowerPoint Presentation</vt:lpstr>
      <vt:lpstr>PowerPoint Presentation</vt:lpstr>
      <vt:lpstr>PowerPoint Presentation</vt:lpstr>
      <vt:lpstr>跟隨我</vt:lpstr>
      <vt:lpstr>跟隨我</vt:lpstr>
      <vt:lpstr>跟隨我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1</cp:revision>
  <dcterms:modified xsi:type="dcterms:W3CDTF">2026-08-26T05:43:19Z</dcterms:modified>
</cp:coreProperties>
</file>