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0" r:id="rId2"/>
    <p:sldMasterId id="2147483673" r:id="rId3"/>
    <p:sldMasterId id="2147483686" r:id="rId4"/>
    <p:sldMasterId id="2147483699" r:id="rId5"/>
    <p:sldMasterId id="2147483712" r:id="rId6"/>
    <p:sldMasterId id="2147483726" r:id="rId7"/>
  </p:sldMasterIdLst>
  <p:notesMasterIdLst>
    <p:notesMasterId r:id="rId99"/>
  </p:notesMasterIdLst>
  <p:sldIdLst>
    <p:sldId id="256" r:id="rId8"/>
    <p:sldId id="257" r:id="rId9"/>
    <p:sldId id="364" r:id="rId10"/>
    <p:sldId id="259" r:id="rId11"/>
    <p:sldId id="260" r:id="rId12"/>
    <p:sldId id="261" r:id="rId13"/>
    <p:sldId id="526" r:id="rId14"/>
    <p:sldId id="527" r:id="rId15"/>
    <p:sldId id="528" r:id="rId16"/>
    <p:sldId id="529" r:id="rId17"/>
    <p:sldId id="262" r:id="rId18"/>
    <p:sldId id="263" r:id="rId19"/>
    <p:sldId id="264" r:id="rId20"/>
    <p:sldId id="265" r:id="rId21"/>
    <p:sldId id="266" r:id="rId22"/>
    <p:sldId id="267" r:id="rId23"/>
    <p:sldId id="268" r:id="rId24"/>
    <p:sldId id="342" r:id="rId25"/>
    <p:sldId id="499" r:id="rId26"/>
    <p:sldId id="500" r:id="rId27"/>
    <p:sldId id="501" r:id="rId28"/>
    <p:sldId id="269" r:id="rId29"/>
    <p:sldId id="345" r:id="rId30"/>
    <p:sldId id="347" r:id="rId31"/>
    <p:sldId id="359" r:id="rId32"/>
    <p:sldId id="273" r:id="rId33"/>
    <p:sldId id="274" r:id="rId34"/>
    <p:sldId id="442" r:id="rId35"/>
    <p:sldId id="530" r:id="rId36"/>
    <p:sldId id="531" r:id="rId37"/>
    <p:sldId id="349" r:id="rId38"/>
    <p:sldId id="350" r:id="rId39"/>
    <p:sldId id="351" r:id="rId40"/>
    <p:sldId id="278" r:id="rId41"/>
    <p:sldId id="279" r:id="rId42"/>
    <p:sldId id="280" r:id="rId43"/>
    <p:sldId id="353" r:id="rId44"/>
    <p:sldId id="354" r:id="rId45"/>
    <p:sldId id="462" r:id="rId46"/>
    <p:sldId id="285" r:id="rId47"/>
    <p:sldId id="286" r:id="rId48"/>
    <p:sldId id="287" r:id="rId49"/>
    <p:sldId id="288" r:id="rId50"/>
    <p:sldId id="289" r:id="rId51"/>
    <p:sldId id="290" r:id="rId52"/>
    <p:sldId id="291" r:id="rId53"/>
    <p:sldId id="292" r:id="rId54"/>
    <p:sldId id="293" r:id="rId55"/>
    <p:sldId id="294" r:id="rId56"/>
    <p:sldId id="295" r:id="rId57"/>
    <p:sldId id="296" r:id="rId58"/>
    <p:sldId id="297" r:id="rId59"/>
    <p:sldId id="298" r:id="rId60"/>
    <p:sldId id="402" r:id="rId61"/>
    <p:sldId id="403" r:id="rId62"/>
    <p:sldId id="404" r:id="rId63"/>
    <p:sldId id="301" r:id="rId64"/>
    <p:sldId id="532" r:id="rId65"/>
    <p:sldId id="533" r:id="rId66"/>
    <p:sldId id="306" r:id="rId67"/>
    <p:sldId id="307" r:id="rId68"/>
    <p:sldId id="308" r:id="rId69"/>
    <p:sldId id="309" r:id="rId70"/>
    <p:sldId id="310" r:id="rId71"/>
    <p:sldId id="311" r:id="rId72"/>
    <p:sldId id="312" r:id="rId73"/>
    <p:sldId id="313" r:id="rId74"/>
    <p:sldId id="314" r:id="rId75"/>
    <p:sldId id="315" r:id="rId76"/>
    <p:sldId id="316" r:id="rId77"/>
    <p:sldId id="317" r:id="rId78"/>
    <p:sldId id="318" r:id="rId79"/>
    <p:sldId id="319" r:id="rId80"/>
    <p:sldId id="320" r:id="rId81"/>
    <p:sldId id="321" r:id="rId82"/>
    <p:sldId id="322" r:id="rId83"/>
    <p:sldId id="323" r:id="rId84"/>
    <p:sldId id="534" r:id="rId85"/>
    <p:sldId id="535" r:id="rId86"/>
    <p:sldId id="328" r:id="rId87"/>
    <p:sldId id="329" r:id="rId88"/>
    <p:sldId id="330" r:id="rId89"/>
    <p:sldId id="331" r:id="rId90"/>
    <p:sldId id="336" r:id="rId91"/>
    <p:sldId id="536" r:id="rId92"/>
    <p:sldId id="537" r:id="rId93"/>
    <p:sldId id="538" r:id="rId94"/>
    <p:sldId id="539" r:id="rId95"/>
    <p:sldId id="341" r:id="rId96"/>
    <p:sldId id="540" r:id="rId97"/>
    <p:sldId id="343" r:id="rId98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r:id="rId117" roundtripDataSignature="AMtx7mg0/wacxH5PYHEPFSUM+cZP0bVs9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2022" y="1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117" Type="http://customschemas.google.com/relationships/presentationmetadata" Target="metadata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63" Type="http://schemas.openxmlformats.org/officeDocument/2006/relationships/slide" Target="slides/slide56.xml"/><Relationship Id="rId68" Type="http://schemas.openxmlformats.org/officeDocument/2006/relationships/slide" Target="slides/slide61.xml"/><Relationship Id="rId84" Type="http://schemas.openxmlformats.org/officeDocument/2006/relationships/slide" Target="slides/slide77.xml"/><Relationship Id="rId89" Type="http://schemas.openxmlformats.org/officeDocument/2006/relationships/slide" Target="slides/slide82.xml"/><Relationship Id="rId16" Type="http://schemas.openxmlformats.org/officeDocument/2006/relationships/slide" Target="slides/slide9.xml"/><Relationship Id="rId11" Type="http://schemas.openxmlformats.org/officeDocument/2006/relationships/slide" Target="slides/slide4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74" Type="http://schemas.openxmlformats.org/officeDocument/2006/relationships/slide" Target="slides/slide67.xml"/><Relationship Id="rId79" Type="http://schemas.openxmlformats.org/officeDocument/2006/relationships/slide" Target="slides/slide72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3.xml"/><Relationship Id="rId95" Type="http://schemas.openxmlformats.org/officeDocument/2006/relationships/slide" Target="slides/slide88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118" Type="http://schemas.openxmlformats.org/officeDocument/2006/relationships/presProps" Target="presProps.xml"/><Relationship Id="rId80" Type="http://schemas.openxmlformats.org/officeDocument/2006/relationships/slide" Target="slides/slide73.xml"/><Relationship Id="rId85" Type="http://schemas.openxmlformats.org/officeDocument/2006/relationships/slide" Target="slides/slide78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openxmlformats.org/officeDocument/2006/relationships/slide" Target="slides/slide60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slide" Target="slides/slide55.xml"/><Relationship Id="rId70" Type="http://schemas.openxmlformats.org/officeDocument/2006/relationships/slide" Target="slides/slide63.xml"/><Relationship Id="rId75" Type="http://schemas.openxmlformats.org/officeDocument/2006/relationships/slide" Target="slides/slide68.xml"/><Relationship Id="rId83" Type="http://schemas.openxmlformats.org/officeDocument/2006/relationships/slide" Target="slides/slide76.xml"/><Relationship Id="rId88" Type="http://schemas.openxmlformats.org/officeDocument/2006/relationships/slide" Target="slides/slide81.xml"/><Relationship Id="rId91" Type="http://schemas.openxmlformats.org/officeDocument/2006/relationships/slide" Target="slides/slide84.xml"/><Relationship Id="rId96" Type="http://schemas.openxmlformats.org/officeDocument/2006/relationships/slide" Target="slides/slide8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119" Type="http://schemas.openxmlformats.org/officeDocument/2006/relationships/viewProps" Target="viewProps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73" Type="http://schemas.openxmlformats.org/officeDocument/2006/relationships/slide" Target="slides/slide66.xml"/><Relationship Id="rId78" Type="http://schemas.openxmlformats.org/officeDocument/2006/relationships/slide" Target="slides/slide71.xml"/><Relationship Id="rId81" Type="http://schemas.openxmlformats.org/officeDocument/2006/relationships/slide" Target="slides/slide74.xml"/><Relationship Id="rId86" Type="http://schemas.openxmlformats.org/officeDocument/2006/relationships/slide" Target="slides/slide79.xml"/><Relationship Id="rId94" Type="http://schemas.openxmlformats.org/officeDocument/2006/relationships/slide" Target="slides/slide87.xml"/><Relationship Id="rId9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76" Type="http://schemas.openxmlformats.org/officeDocument/2006/relationships/slide" Target="slides/slide69.xml"/><Relationship Id="rId97" Type="http://schemas.openxmlformats.org/officeDocument/2006/relationships/slide" Target="slides/slide90.xml"/><Relationship Id="rId120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4.xml"/><Relationship Id="rId92" Type="http://schemas.openxmlformats.org/officeDocument/2006/relationships/slide" Target="slides/slide85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24" Type="http://schemas.openxmlformats.org/officeDocument/2006/relationships/slide" Target="slides/slide17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66" Type="http://schemas.openxmlformats.org/officeDocument/2006/relationships/slide" Target="slides/slide59.xml"/><Relationship Id="rId87" Type="http://schemas.openxmlformats.org/officeDocument/2006/relationships/slide" Target="slides/slide80.xml"/><Relationship Id="rId61" Type="http://schemas.openxmlformats.org/officeDocument/2006/relationships/slide" Target="slides/slide54.xml"/><Relationship Id="rId82" Type="http://schemas.openxmlformats.org/officeDocument/2006/relationships/slide" Target="slides/slide75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56" Type="http://schemas.openxmlformats.org/officeDocument/2006/relationships/slide" Target="slides/slide49.xml"/><Relationship Id="rId77" Type="http://schemas.openxmlformats.org/officeDocument/2006/relationships/slide" Target="slides/slide70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slide" Target="slides/slide65.xml"/><Relationship Id="rId93" Type="http://schemas.openxmlformats.org/officeDocument/2006/relationships/slide" Target="slides/slide86.xml"/><Relationship Id="rId98" Type="http://schemas.openxmlformats.org/officeDocument/2006/relationships/slide" Target="slides/slide91.xml"/><Relationship Id="rId121" Type="http://schemas.openxmlformats.org/officeDocument/2006/relationships/tableStyles" Target="tableStyles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9" name="Google Shape;56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g3e98529c083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45" name="Google Shape;645;g3e98529c083_0_215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g3e98529c083_0_215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3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15" name="Google Shape;61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22" name="Google Shape;62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27" name="Google Shape;62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32" name="Google Shape;63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37" name="Google Shape;63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42" name="Google Shape;64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48" name="Google Shape;64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55" name="Google Shape;65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9" name="Google Shape;56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g3e69a6c7fb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77" name="Google Shape;577;g3e69a6c7fb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79" name="Google Shape;67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4" name="Google Shape;68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2">
          <a:extLst>
            <a:ext uri="{FF2B5EF4-FFF2-40B4-BE49-F238E27FC236}">
              <a16:creationId xmlns:a16="http://schemas.microsoft.com/office/drawing/2014/main" id="{112DADEA-A723-EDC5-A632-DBD9AEFE3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12:notes">
            <a:extLst>
              <a:ext uri="{FF2B5EF4-FFF2-40B4-BE49-F238E27FC236}">
                <a16:creationId xmlns:a16="http://schemas.microsoft.com/office/drawing/2014/main" id="{1BB8BCB2-45B9-21FC-D4AA-27A76BCF48E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4" name="Google Shape;684;p12:notes">
            <a:extLst>
              <a:ext uri="{FF2B5EF4-FFF2-40B4-BE49-F238E27FC236}">
                <a16:creationId xmlns:a16="http://schemas.microsoft.com/office/drawing/2014/main" id="{0D2E16FD-806B-015A-1FDE-81FB021178F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0655053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2">
          <a:extLst>
            <a:ext uri="{FF2B5EF4-FFF2-40B4-BE49-F238E27FC236}">
              <a16:creationId xmlns:a16="http://schemas.microsoft.com/office/drawing/2014/main" id="{BA4CAE98-C883-7761-6A2F-B1CC3DF8F9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12:notes">
            <a:extLst>
              <a:ext uri="{FF2B5EF4-FFF2-40B4-BE49-F238E27FC236}">
                <a16:creationId xmlns:a16="http://schemas.microsoft.com/office/drawing/2014/main" id="{D5CE02CD-3B56-4B54-CE18-A304136F16E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4" name="Google Shape;684;p12:notes">
            <a:extLst>
              <a:ext uri="{FF2B5EF4-FFF2-40B4-BE49-F238E27FC236}">
                <a16:creationId xmlns:a16="http://schemas.microsoft.com/office/drawing/2014/main" id="{1D6295F4-4C0D-AB06-5AC8-6BCCC9AC429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2830890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2">
          <a:extLst>
            <a:ext uri="{FF2B5EF4-FFF2-40B4-BE49-F238E27FC236}">
              <a16:creationId xmlns:a16="http://schemas.microsoft.com/office/drawing/2014/main" id="{E6498EAA-9664-2EB3-0E9A-70B85A52A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12:notes">
            <a:extLst>
              <a:ext uri="{FF2B5EF4-FFF2-40B4-BE49-F238E27FC236}">
                <a16:creationId xmlns:a16="http://schemas.microsoft.com/office/drawing/2014/main" id="{BBC7D900-81CE-FF9C-E1E1-C4032858AA9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4" name="Google Shape;684;p12:notes">
            <a:extLst>
              <a:ext uri="{FF2B5EF4-FFF2-40B4-BE49-F238E27FC236}">
                <a16:creationId xmlns:a16="http://schemas.microsoft.com/office/drawing/2014/main" id="{BF5542C0-593B-7AE9-37BD-7E202334B51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7206199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>
          <a:extLst>
            <a:ext uri="{FF2B5EF4-FFF2-40B4-BE49-F238E27FC236}">
              <a16:creationId xmlns:a16="http://schemas.microsoft.com/office/drawing/2014/main" id="{1008C2CA-7C06-47BB-FBD9-3D6F917A7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10:notes">
            <a:extLst>
              <a:ext uri="{FF2B5EF4-FFF2-40B4-BE49-F238E27FC236}">
                <a16:creationId xmlns:a16="http://schemas.microsoft.com/office/drawing/2014/main" id="{4C1FF6AE-FCE6-5184-E5FF-DBF9913FB10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9" name="Google Shape;569;p10:notes">
            <a:extLst>
              <a:ext uri="{FF2B5EF4-FFF2-40B4-BE49-F238E27FC236}">
                <a16:creationId xmlns:a16="http://schemas.microsoft.com/office/drawing/2014/main" id="{7CCE0EB5-8189-39DF-A218-061BD02B0DC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957397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5">
          <a:extLst>
            <a:ext uri="{FF2B5EF4-FFF2-40B4-BE49-F238E27FC236}">
              <a16:creationId xmlns:a16="http://schemas.microsoft.com/office/drawing/2014/main" id="{1143BF97-9E80-1079-FB2E-CB5E2901B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13:notes">
            <a:extLst>
              <a:ext uri="{FF2B5EF4-FFF2-40B4-BE49-F238E27FC236}">
                <a16:creationId xmlns:a16="http://schemas.microsoft.com/office/drawing/2014/main" id="{C208A914-48D7-9597-EFCA-DE5FB113BF8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57" name="Google Shape;657;p13:notes">
            <a:extLst>
              <a:ext uri="{FF2B5EF4-FFF2-40B4-BE49-F238E27FC236}">
                <a16:creationId xmlns:a16="http://schemas.microsoft.com/office/drawing/2014/main" id="{F9FB8A2B-3B0C-0283-E646-CC9703A251F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9478716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5">
          <a:extLst>
            <a:ext uri="{FF2B5EF4-FFF2-40B4-BE49-F238E27FC236}">
              <a16:creationId xmlns:a16="http://schemas.microsoft.com/office/drawing/2014/main" id="{B9861CBC-2D27-60F6-F0C2-179ADCDCEA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13:notes">
            <a:extLst>
              <a:ext uri="{FF2B5EF4-FFF2-40B4-BE49-F238E27FC236}">
                <a16:creationId xmlns:a16="http://schemas.microsoft.com/office/drawing/2014/main" id="{309E2241-7524-8EEC-378F-CBA882B571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57" name="Google Shape;657;p13:notes">
            <a:extLst>
              <a:ext uri="{FF2B5EF4-FFF2-40B4-BE49-F238E27FC236}">
                <a16:creationId xmlns:a16="http://schemas.microsoft.com/office/drawing/2014/main" id="{9288E60C-6505-692C-82C2-3AA8654F40F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0806863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04" name="Google Shape;704;p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09" name="Google Shape;70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77" name="Google Shape;57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4" name="Google Shape;714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15" name="Google Shape;715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zh-TW"/>
              <a:t>36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3" name="Google Shape;68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>
          <a:extLst>
            <a:ext uri="{FF2B5EF4-FFF2-40B4-BE49-F238E27FC236}">
              <a16:creationId xmlns:a16="http://schemas.microsoft.com/office/drawing/2014/main" id="{C02F02CA-257C-7F86-E493-A2016C95D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8:notes">
            <a:extLst>
              <a:ext uri="{FF2B5EF4-FFF2-40B4-BE49-F238E27FC236}">
                <a16:creationId xmlns:a16="http://schemas.microsoft.com/office/drawing/2014/main" id="{53163AD8-A53D-8408-2BC0-3063E176325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3" name="Google Shape;683;p18:notes">
            <a:extLst>
              <a:ext uri="{FF2B5EF4-FFF2-40B4-BE49-F238E27FC236}">
                <a16:creationId xmlns:a16="http://schemas.microsoft.com/office/drawing/2014/main" id="{7ECABE58-D481-BDD9-E4CE-5BCFF21DD66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2345276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>
          <a:extLst>
            <a:ext uri="{FF2B5EF4-FFF2-40B4-BE49-F238E27FC236}">
              <a16:creationId xmlns:a16="http://schemas.microsoft.com/office/drawing/2014/main" id="{FAC50287-0308-A4E4-7218-2BBB8076C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18:notes">
            <a:extLst>
              <a:ext uri="{FF2B5EF4-FFF2-40B4-BE49-F238E27FC236}">
                <a16:creationId xmlns:a16="http://schemas.microsoft.com/office/drawing/2014/main" id="{428B5279-5216-7646-D82D-D760CC36F2A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3" name="Google Shape;683;p18:notes">
            <a:extLst>
              <a:ext uri="{FF2B5EF4-FFF2-40B4-BE49-F238E27FC236}">
                <a16:creationId xmlns:a16="http://schemas.microsoft.com/office/drawing/2014/main" id="{4592F931-E788-11BD-C379-8E40E7C8CF7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5466513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40" name="Google Shape;740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45" name="Google Shape;74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50" name="Google Shape;75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56" name="Google Shape;756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61" name="Google Shape;76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66" name="Google Shape;76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g3e98529c083_0_1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97" name="Google Shape;597;g3e98529c083_0_173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" name="Google Shape;598;g3e98529c083_0_173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30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71" name="Google Shape;771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78" name="Google Shape;778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83" name="Google Shape;783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88" name="Google Shape;788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93" name="Google Shape;793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99" name="Google Shape;799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04" name="Google Shape;804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1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09" name="Google Shape;809;p1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7">
          <a:extLst>
            <a:ext uri="{FF2B5EF4-FFF2-40B4-BE49-F238E27FC236}">
              <a16:creationId xmlns:a16="http://schemas.microsoft.com/office/drawing/2014/main" id="{7EADAE19-08E4-10CB-5E2D-08BCF62D82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156:notes">
            <a:extLst>
              <a:ext uri="{FF2B5EF4-FFF2-40B4-BE49-F238E27FC236}">
                <a16:creationId xmlns:a16="http://schemas.microsoft.com/office/drawing/2014/main" id="{C13634B1-BF4A-96EC-051F-DB36DCAC40F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09" name="Google Shape;809;p156:notes">
            <a:extLst>
              <a:ext uri="{FF2B5EF4-FFF2-40B4-BE49-F238E27FC236}">
                <a16:creationId xmlns:a16="http://schemas.microsoft.com/office/drawing/2014/main" id="{ED004209-F552-3D7B-519A-3953DE858BC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1180275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7">
          <a:extLst>
            <a:ext uri="{FF2B5EF4-FFF2-40B4-BE49-F238E27FC236}">
              <a16:creationId xmlns:a16="http://schemas.microsoft.com/office/drawing/2014/main" id="{91012961-585A-57B9-2D05-8164BFFF1A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156:notes">
            <a:extLst>
              <a:ext uri="{FF2B5EF4-FFF2-40B4-BE49-F238E27FC236}">
                <a16:creationId xmlns:a16="http://schemas.microsoft.com/office/drawing/2014/main" id="{C06B1832-1D72-AA44-5D7B-1D5E5658EF2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09" name="Google Shape;809;p156:notes">
            <a:extLst>
              <a:ext uri="{FF2B5EF4-FFF2-40B4-BE49-F238E27FC236}">
                <a16:creationId xmlns:a16="http://schemas.microsoft.com/office/drawing/2014/main" id="{6121D73F-49F8-2A1C-BCA7-4E6930E8BAF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639636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g3e98529c083_0_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05" name="Google Shape;605;g3e98529c083_0_180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6" name="Google Shape;606;g3e98529c083_0_180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30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7">
          <a:extLst>
            <a:ext uri="{FF2B5EF4-FFF2-40B4-BE49-F238E27FC236}">
              <a16:creationId xmlns:a16="http://schemas.microsoft.com/office/drawing/2014/main" id="{89CE2459-FBA4-F44F-8A27-699B3B3DB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156:notes">
            <a:extLst>
              <a:ext uri="{FF2B5EF4-FFF2-40B4-BE49-F238E27FC236}">
                <a16:creationId xmlns:a16="http://schemas.microsoft.com/office/drawing/2014/main" id="{A1F6DCC7-9115-4C01-CEAC-718B1911E52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09" name="Google Shape;809;p156:notes">
            <a:extLst>
              <a:ext uri="{FF2B5EF4-FFF2-40B4-BE49-F238E27FC236}">
                <a16:creationId xmlns:a16="http://schemas.microsoft.com/office/drawing/2014/main" id="{E553F9CD-B57C-3A9A-56EF-3736DA57AE2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9736040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g3b0d598f3c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4" name="Google Shape;824;g3b0d598f3c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25" name="Google Shape;825;g3b0d598f3c5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altLang="zh-TW"/>
              <a:t>57</a:t>
            </a:fld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g3e98529c083_0_63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0" name="Google Shape;900;g3e98529c083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g3e98529c083_0_69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7" name="Google Shape;907;g3e98529c083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62" name="Google Shape;862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67" name="Google Shape;867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2" name="Google Shape;872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8" name="Google Shape;878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85" name="Google Shape;885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Google Shape;891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92" name="Google Shape;892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g3e98529c083_0_1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13" name="Google Shape;613;g3e98529c083_0_187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4" name="Google Shape;614;g3e98529c083_0_187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30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97" name="Google Shape;897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03" name="Google Shape;903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Google Shape;907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08" name="Google Shape;908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913" name="Google Shape;913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14" name="Google Shape;914;p4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alt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69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919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0" name="Google Shape;920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6" name="Google Shape;926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2" name="Google Shape;932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7" name="Google Shape;937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44" name="Google Shape;944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Google Shape;948;p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49" name="Google Shape;949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g3e98529c083_0_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21" name="Google Shape;621;g3e98529c083_0_194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2" name="Google Shape;622;g3e98529c083_0_194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300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p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54" name="Google Shape;954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g3aaa50201a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60" name="Google Shape;960;g3aaa50201a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g3e98529c083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18" name="Google Shape;1018;g3e98529c083_0_87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" name="Google Shape;1019;g3e98529c083_0_87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78</a:t>
            </a:fld>
            <a:endParaRPr sz="1300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3e98529c083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26" name="Google Shape;1026;g3e98529c083_0_94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7" name="Google Shape;1027;g3e98529c083_0_94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79</a:t>
            </a:fld>
            <a:endParaRPr sz="1300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Google Shape;993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994" name="Google Shape;994;p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5" name="Google Shape;995;p5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altLang="zh-TW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80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p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01" name="Google Shape;100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Google Shape;1007;p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08" name="Google Shape;1008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g3aaa5f67095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14" name="Google Shape;1014;g3aaa5f67095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Google Shape;1059;g3e98529c083_0_113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0" name="Google Shape;1060;g3e98529c083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Google Shape;1066;g3e98529c083_0_119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7" name="Google Shape;1067;g3e98529c083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g3e98529c083_0_2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29" name="Google Shape;629;g3e98529c083_0_201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g3e98529c083_0_201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300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3" name="Google Shape;1073;g3e98529c083_0_125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4" name="Google Shape;1074;g3e98529c083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g3e98529c083_0_131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1" name="Google Shape;1081;g3e98529c083_0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7" name="Google Shape;1087;g3e98529c083_0_137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8" name="Google Shape;1088;g3e98529c083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Google Shape;1094;g3e98529c083_0_143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5" name="Google Shape;1095;g3e98529c083_0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g3e98529c083_0_149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2" name="Google Shape;1102;g3e98529c083_0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" name="Google Shape;1108;g3e98529c083_0_155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9" name="Google Shape;1109;g3e98529c083_0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g3e98529c083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685800"/>
            <a:ext cx="4570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37" name="Google Shape;637;g3e98529c083_0_208:notes"/>
          <p:cNvSpPr txBox="1">
            <a:spLocks noGrp="1"/>
          </p:cNvSpPr>
          <p:nvPr>
            <p:ph type="body" idx="1"/>
          </p:nvPr>
        </p:nvSpPr>
        <p:spPr>
          <a:xfrm>
            <a:off x="686097" y="4343702"/>
            <a:ext cx="5485800" cy="411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g3e98529c083_0_208:notes"/>
          <p:cNvSpPr txBox="1"/>
          <p:nvPr/>
        </p:nvSpPr>
        <p:spPr>
          <a:xfrm>
            <a:off x="3884414" y="8685892"/>
            <a:ext cx="29721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100" tIns="45550" rIns="91100" bIns="455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3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6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6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84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84"/>
          <p:cNvSpPr txBox="1">
            <a:spLocks noGrp="1"/>
          </p:cNvSpPr>
          <p:nvPr>
            <p:ph type="body" idx="1"/>
          </p:nvPr>
        </p:nvSpPr>
        <p:spPr>
          <a:xfrm rot="5400000">
            <a:off x="2514600" y="152400"/>
            <a:ext cx="4114800" cy="77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75" name="Google Shape;75;p84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8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84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85"/>
          <p:cNvSpPr txBox="1">
            <a:spLocks noGrp="1"/>
          </p:cNvSpPr>
          <p:nvPr>
            <p:ph type="title"/>
          </p:nvPr>
        </p:nvSpPr>
        <p:spPr>
          <a:xfrm rot="5400000">
            <a:off x="4743450" y="2381250"/>
            <a:ext cx="5486400" cy="19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85"/>
          <p:cNvSpPr txBox="1">
            <a:spLocks noGrp="1"/>
          </p:cNvSpPr>
          <p:nvPr>
            <p:ph type="body" idx="1"/>
          </p:nvPr>
        </p:nvSpPr>
        <p:spPr>
          <a:xfrm rot="5400000">
            <a:off x="781050" y="514350"/>
            <a:ext cx="5486400" cy="56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81" name="Google Shape;81;p85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8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85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6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6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6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9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97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9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9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9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9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03" name="Google Shape;103;p9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9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9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99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99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109" name="Google Shape;109;p9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9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9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0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0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15" name="Google Shape;115;p10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16" name="Google Shape;116;p10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0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0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0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01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122" name="Google Shape;122;p101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123" name="Google Shape;123;p101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124" name="Google Shape;124;p101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125" name="Google Shape;125;p10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0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0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0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10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10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10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03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103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136" name="Google Shape;136;p103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137" name="Google Shape;137;p10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10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10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78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78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2" name="Google Shape;22;p78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78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78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04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104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43" name="Google Shape;143;p104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144" name="Google Shape;144;p10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10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10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0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105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50" name="Google Shape;150;p10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10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0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06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106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56" name="Google Shape;156;p10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10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10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物件" type="objOnly">
  <p:cSld name="OBJECT_ONLY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07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61" name="Google Shape;161;p10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10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10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6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6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6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86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86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8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8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8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8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8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83" name="Google Shape;183;p8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8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8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88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88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189" name="Google Shape;189;p8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8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8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8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8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95" name="Google Shape;195;p89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196" name="Google Shape;196;p8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8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8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9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90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02" name="Google Shape;202;p90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03" name="Google Shape;203;p90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04" name="Google Shape;204;p90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05" name="Google Shape;205;p9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9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9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0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70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7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9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9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9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9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92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92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216" name="Google Shape;216;p92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217" name="Google Shape;217;p9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9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9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93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93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223" name="Google Shape;223;p93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224" name="Google Shape;224;p9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9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9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9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94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30" name="Google Shape;230;p9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9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9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95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95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36" name="Google Shape;236;p9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9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9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物件" type="objOnly">
  <p:cSld name="OBJECT_ONLY"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96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41" name="Google Shape;241;p9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9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9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6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2" name="Google Shape;252;p6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3" name="Google Shape;253;p6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6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6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257" name="Google Shape;257;p6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6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p6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0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p108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10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10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5" name="Google Shape;265;p10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09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109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269" name="Google Shape;269;p10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10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10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77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77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77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7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1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275" name="Google Shape;275;p11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276" name="Google Shape;276;p11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7" name="Google Shape;277;p11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11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111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82" name="Google Shape;282;p111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83" name="Google Shape;283;p111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284" name="Google Shape;284;p111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285" name="Google Shape;285;p11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11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11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11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p11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11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13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5" name="Google Shape;295;p113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296" name="Google Shape;296;p113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297" name="Google Shape;297;p11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8" name="Google Shape;298;p11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9" name="Google Shape;299;p11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14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114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303" name="Google Shape;303;p114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304" name="Google Shape;304;p11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11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11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115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10" name="Google Shape;310;p11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11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11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16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5" name="Google Shape;315;p116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16" name="Google Shape;316;p11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7" name="Google Shape;317;p11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p11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物件" type="objOnly">
  <p:cSld name="OBJECT_ONLY"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17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21" name="Google Shape;321;p11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2" name="Google Shape;322;p11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3" name="Google Shape;323;p11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7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2" name="Google Shape;332;p7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3" name="Google Shape;333;p7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130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6" name="Google Shape;336;p130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13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8" name="Google Shape;338;p13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9" name="Google Shape;339;p13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9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9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9pPr>
          </a:lstStyle>
          <a:p>
            <a:endParaRPr/>
          </a:p>
        </p:txBody>
      </p:sp>
      <p:sp>
        <p:nvSpPr>
          <p:cNvPr id="39" name="Google Shape;39;p79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7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79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31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2" name="Google Shape;342;p131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343" name="Google Shape;343;p13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4" name="Google Shape;344;p13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5" name="Google Shape;345;p13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13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8" name="Google Shape;348;p13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349" name="Google Shape;349;p132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350" name="Google Shape;350;p13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p13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2" name="Google Shape;352;p13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13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5" name="Google Shape;355;p133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356" name="Google Shape;356;p133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357" name="Google Shape;357;p133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358" name="Google Shape;358;p133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359" name="Google Shape;359;p13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0" name="Google Shape;360;p13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1" name="Google Shape;361;p13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34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4" name="Google Shape;364;p134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365" name="Google Shape;365;p134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366" name="Google Shape;366;p13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7" name="Google Shape;367;p13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8" name="Google Shape;368;p13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3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13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372" name="Google Shape;372;p135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373" name="Google Shape;373;p13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13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5" name="Google Shape;375;p13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13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8" name="Google Shape;378;p136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79" name="Google Shape;379;p13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0" name="Google Shape;380;p13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1" name="Google Shape;381;p13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137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4" name="Google Shape;384;p137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85" name="Google Shape;385;p13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6" name="Google Shape;386;p13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13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物件" type="objOnly">
  <p:cSld name="OBJECT_ONLY"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138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90" name="Google Shape;390;p1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1" name="Google Shape;391;p13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2" name="Google Shape;392;p13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13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5" name="Google Shape;395;p13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396" name="Google Shape;396;p13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7" name="Google Shape;397;p1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8" name="Google Shape;398;p13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14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1" name="Google Shape;401;p14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2" name="Google Shape;402;p14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3" name="Google Shape;403;p1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0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80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>
            <a:endParaRPr/>
          </a:p>
        </p:txBody>
      </p:sp>
      <p:sp>
        <p:nvSpPr>
          <p:cNvPr id="45" name="Google Shape;45;p80"/>
          <p:cNvSpPr txBox="1">
            <a:spLocks noGrp="1"/>
          </p:cNvSpPr>
          <p:nvPr>
            <p:ph type="body" idx="2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>
            <a:endParaRPr/>
          </a:p>
        </p:txBody>
      </p:sp>
      <p:sp>
        <p:nvSpPr>
          <p:cNvPr id="46" name="Google Shape;46;p80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7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2" name="Google Shape;412;p7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3" name="Google Shape;413;p7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11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6" name="Google Shape;416;p118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417" name="Google Shape;417;p11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8" name="Google Shape;418;p11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9" name="Google Shape;419;p11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1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2" name="Google Shape;422;p11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23" name="Google Shape;423;p11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4" name="Google Shape;424;p11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5" name="Google Shape;425;p11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20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8" name="Google Shape;428;p120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>
            <a:endParaRPr/>
          </a:p>
        </p:txBody>
      </p:sp>
      <p:sp>
        <p:nvSpPr>
          <p:cNvPr id="429" name="Google Shape;429;p12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0" name="Google Shape;430;p12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1" name="Google Shape;431;p12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2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4" name="Google Shape;434;p12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435" name="Google Shape;435;p121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>
            <a:endParaRPr/>
          </a:p>
        </p:txBody>
      </p:sp>
      <p:sp>
        <p:nvSpPr>
          <p:cNvPr id="436" name="Google Shape;436;p12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7" name="Google Shape;437;p12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8" name="Google Shape;438;p12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12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1" name="Google Shape;441;p12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442" name="Google Shape;442;p122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443" name="Google Shape;443;p122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9pPr>
          </a:lstStyle>
          <a:p>
            <a:endParaRPr/>
          </a:p>
        </p:txBody>
      </p:sp>
      <p:sp>
        <p:nvSpPr>
          <p:cNvPr id="444" name="Google Shape;444;p122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445" name="Google Shape;445;p12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6" name="Google Shape;446;p12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7" name="Google Shape;447;p12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12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0" name="Google Shape;450;p12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1" name="Google Shape;451;p12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2" name="Google Shape;452;p12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124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5" name="Google Shape;455;p124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>
            <a:endParaRPr/>
          </a:p>
        </p:txBody>
      </p:sp>
      <p:sp>
        <p:nvSpPr>
          <p:cNvPr id="456" name="Google Shape;456;p124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457" name="Google Shape;457;p12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8" name="Google Shape;458;p12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9" name="Google Shape;459;p12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12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2" name="Google Shape;462;p12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63" name="Google Shape;463;p125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464" name="Google Shape;464;p12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5" name="Google Shape;465;p12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6" name="Google Shape;466;p12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2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9" name="Google Shape;469;p126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70" name="Google Shape;470;p12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1" name="Google Shape;471;p12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2" name="Google Shape;472;p12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1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81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>
            <a:endParaRPr/>
          </a:p>
        </p:txBody>
      </p:sp>
      <p:sp>
        <p:nvSpPr>
          <p:cNvPr id="53" name="Google Shape;53;p81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 b="1"/>
            </a:lvl9pPr>
          </a:lstStyle>
          <a:p>
            <a:endParaRPr/>
          </a:p>
        </p:txBody>
      </p:sp>
      <p:sp>
        <p:nvSpPr>
          <p:cNvPr id="54" name="Google Shape;54;p81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>
            <a:endParaRPr/>
          </a:p>
        </p:txBody>
      </p:sp>
      <p:sp>
        <p:nvSpPr>
          <p:cNvPr id="55" name="Google Shape;55;p8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127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5" name="Google Shape;475;p127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76" name="Google Shape;476;p12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7" name="Google Shape;477;p12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8" name="Google Shape;478;p12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物件" type="objOnly">
  <p:cSld name="OBJECT_ONLY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28"/>
          <p:cNvSpPr txBox="1">
            <a:spLocks noGrp="1"/>
          </p:cNvSpPr>
          <p:nvPr>
            <p:ph type="body" idx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81" name="Google Shape;481;p12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2" name="Google Shape;482;p12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3" name="Google Shape;483;p12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，文字及兩項物件" type="txAndTwoObj">
  <p:cSld name="TEXT_AND_TWO_OBJECTS"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12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6" name="Google Shape;486;p12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87" name="Google Shape;487;p129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88" name="Google Shape;488;p129"/>
          <p:cNvSpPr txBox="1">
            <a:spLocks noGrp="1"/>
          </p:cNvSpPr>
          <p:nvPr>
            <p:ph type="body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489" name="Google Shape;489;p12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0" name="Google Shape;490;p12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1" name="Google Shape;491;p12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>
  <p:cSld name="OBJECT"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14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0" name="Google Shape;500;p14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1" name="Google Shape;501;p14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2" name="Google Shape;502;p14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3" name="Google Shape;503;p14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7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6" name="Google Shape;506;p7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7" name="Google Shape;507;p7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14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0" name="Google Shape;510;p14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11" name="Google Shape;511;p14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2" name="Google Shape;512;p14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3" name="Google Shape;513;p14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區段標題" type="secHead">
  <p:cSld name="SECTION_HEADER"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143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6" name="Google Shape;516;p143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17" name="Google Shape;517;p14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8" name="Google Shape;518;p14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9" name="Google Shape;519;p14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14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2" name="Google Shape;522;p14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523" name="Google Shape;523;p144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524" name="Google Shape;524;p14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5" name="Google Shape;525;p14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6" name="Google Shape;526;p14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4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9" name="Google Shape;529;p145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30" name="Google Shape;530;p145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31" name="Google Shape;531;p145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32" name="Google Shape;532;p145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33" name="Google Shape;533;p14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4" name="Google Shape;534;p14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5" name="Google Shape;535;p14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4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4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9" name="Google Shape;539;p14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0" name="Google Shape;540;p14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2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82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9pPr>
          </a:lstStyle>
          <a:p>
            <a:endParaRPr/>
          </a:p>
        </p:txBody>
      </p:sp>
      <p:sp>
        <p:nvSpPr>
          <p:cNvPr id="61" name="Google Shape;61;p82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82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8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8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47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3" name="Google Shape;543;p147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44" name="Google Shape;544;p147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45" name="Google Shape;545;p14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6" name="Google Shape;546;p14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7" name="Google Shape;547;p14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48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0" name="Google Shape;550;p148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551" name="Google Shape;551;p148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52" name="Google Shape;552;p14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3" name="Google Shape;553;p14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4" name="Google Shape;554;p14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14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7" name="Google Shape;557;p149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8" name="Google Shape;558;p14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9" name="Google Shape;559;p14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0" name="Google Shape;560;p14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50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3" name="Google Shape;563;p150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4" name="Google Shape;564;p15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5" name="Google Shape;565;p15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6" name="Google Shape;566;p15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83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83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83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83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83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83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>
            <a:alphaModFix/>
          </a:blip>
          <a:tile tx="0" ty="0" sx="100000" sy="100000" flip="none" algn="tl"/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1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1" name="Google Shape;11;p61"/>
          <p:cNvSpPr txBox="1">
            <a:spLocks noGrp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2" name="Google Shape;12;p6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3" name="Google Shape;13;p6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4" name="Google Shape;14;p6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>
            <a:alphaModFix/>
          </a:blip>
          <a:tile tx="0" ty="0" sx="100000" sy="100000" flip="none" algn="tl"/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6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6" name="Google Shape;86;p6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7" name="Google Shape;87;p6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8" name="Google Shape;88;p6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9" name="Google Shape;89;p6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>
            <a:alphaModFix/>
          </a:blip>
          <a:tile tx="0" ty="0" sx="100000" sy="100000" flip="none" algn="tl"/>
        </a:blip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6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6" name="Google Shape;166;p6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7" name="Google Shape;167;p6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68" name="Google Shape;168;p6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69" name="Google Shape;169;p6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>
            <a:alphaModFix/>
          </a:blip>
          <a:tile tx="0" ty="0" sx="100000" sy="100000" flip="none" algn="tl"/>
        </a:blipFill>
        <a:effectLst/>
      </p:bgPr>
    </p:bg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6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6" name="Google Shape;246;p6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7" name="Google Shape;247;p6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48" name="Google Shape;248;p6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49" name="Google Shape;249;p6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>
            <a:alphaModFix/>
          </a:blip>
          <a:tile tx="0" ty="0" sx="100000" sy="100000" flip="none" algn="tl"/>
        </a:blipFill>
        <a:effectLst/>
      </p:bgPr>
    </p:bg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7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6" name="Google Shape;326;p7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7" name="Google Shape;327;p7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328" name="Google Shape;328;p7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329" name="Google Shape;329;p7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5">
            <a:alphaModFix/>
          </a:blip>
          <a:tile tx="0" ty="0" sx="100000" sy="100000" flip="none" algn="tl"/>
        </a:blipFill>
        <a:effectLst/>
      </p:bgPr>
    </p:bg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7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6" name="Google Shape;406;p7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7" name="Google Shape;407;p7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08" name="Google Shape;408;p7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09" name="Google Shape;409;p7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>
            <a:alphaModFix/>
          </a:blip>
          <a:tile tx="0" ty="0" sx="100000" sy="100000" flip="none" algn="tl"/>
        </a:blipFill>
        <a:effectLst/>
      </p:bgPr>
    </p:bg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7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4" name="Google Shape;494;p7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5" name="Google Shape;495;p7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96" name="Google Shape;496;p7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97" name="Google Shape;497;p7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3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3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3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3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3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3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3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3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36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3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48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60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60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3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3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73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73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73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73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7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73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7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1"/>
          <p:cNvSpPr txBox="1"/>
          <p:nvPr/>
        </p:nvSpPr>
        <p:spPr>
          <a:xfrm>
            <a:off x="106363" y="1999929"/>
            <a:ext cx="9037500" cy="2323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Times New Roman"/>
              <a:buNone/>
            </a:pP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禮儀年甲年</a:t>
            </a:r>
            <a:endParaRPr sz="54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Times New Roman"/>
              <a:buNone/>
            </a:pPr>
            <a:r>
              <a:rPr lang="zh-CN" altLang="en-US" sz="5400" b="1" i="0" u="sng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常年期第二十三</a:t>
            </a:r>
            <a:r>
              <a:rPr lang="zh-TW" sz="5400" b="1" i="0" u="sng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主日彌撒</a:t>
            </a:r>
            <a:endParaRPr sz="5400" b="1" i="0" u="sng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zh-TW" sz="32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endParaRPr sz="8000" b="0" i="0" u="none" strike="noStrike" cap="none" dirty="0">
              <a:solidFill>
                <a:srgbClr val="E8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72" name="Google Shape;572;p1"/>
          <p:cNvSpPr txBox="1"/>
          <p:nvPr/>
        </p:nvSpPr>
        <p:spPr>
          <a:xfrm>
            <a:off x="840631" y="4643759"/>
            <a:ext cx="8037093" cy="1717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400"/>
              <a:buFont typeface="DFKai-SB"/>
              <a:buNone/>
            </a:pPr>
            <a:r>
              <a:rPr lang="zh-TW" sz="44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請關掉手機或轉至振動位置</a:t>
            </a:r>
            <a:r>
              <a:rPr lang="zh-CN" altLang="en-US" sz="44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endParaRPr sz="4400" b="0" i="0" u="none" strike="noStrike" cap="none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400"/>
              <a:buFont typeface="DFKai-SB"/>
              <a:buNone/>
            </a:pPr>
            <a:r>
              <a:rPr lang="zh-TW" sz="44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準備好心靈，彌撒即將開始。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573" name="Google Shape;573;p1"/>
          <p:cNvSpPr txBox="1"/>
          <p:nvPr/>
        </p:nvSpPr>
        <p:spPr>
          <a:xfrm>
            <a:off x="7527925" y="496888"/>
            <a:ext cx="930275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</a:pPr>
            <a:endParaRPr sz="1800" b="0" i="0" u="none" strike="noStrike" cap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74" name="Google Shape;574;p1"/>
          <p:cNvSpPr txBox="1"/>
          <p:nvPr/>
        </p:nvSpPr>
        <p:spPr>
          <a:xfrm>
            <a:off x="395288" y="333375"/>
            <a:ext cx="8318500" cy="120015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200" b="1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今   日   彌   撒</a:t>
            </a:r>
            <a:endParaRPr sz="14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100"/>
          <p:cNvSpPr txBox="1">
            <a:spLocks noGrp="1"/>
          </p:cNvSpPr>
          <p:nvPr>
            <p:ph type="title"/>
          </p:nvPr>
        </p:nvSpPr>
        <p:spPr>
          <a:xfrm>
            <a:off x="604837" y="-31591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向上主歡唱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649" name="Google Shape;649;p100"/>
          <p:cNvSpPr txBox="1">
            <a:spLocks noGrp="1"/>
          </p:cNvSpPr>
          <p:nvPr>
            <p:ph type="body" idx="1"/>
          </p:nvPr>
        </p:nvSpPr>
        <p:spPr>
          <a:xfrm>
            <a:off x="619125" y="1196975"/>
            <a:ext cx="82803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600"/>
              <a:buFont typeface="Arial"/>
              <a:buNone/>
            </a:pPr>
            <a:r>
              <a:rPr lang="zh-TW" sz="56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向上主歡唱，全心讚頌祂的名；上主祂真仁慈，</a:t>
            </a:r>
            <a:endParaRPr sz="5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600"/>
              <a:buFont typeface="Arial"/>
              <a:buNone/>
            </a:pPr>
            <a:r>
              <a:rPr lang="zh-TW" sz="56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至聖祂聖名。</a:t>
            </a:r>
            <a:endParaRPr sz="56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600"/>
              <a:buFont typeface="Arial"/>
              <a:buNone/>
            </a:pPr>
            <a:r>
              <a:rPr lang="zh-TW" sz="56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向上主歡唱，全心讚頌祂的名；上主祂真仁慈，</a:t>
            </a:r>
            <a:endParaRPr sz="5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600"/>
              <a:buFont typeface="Arial"/>
              <a:buNone/>
            </a:pPr>
            <a:r>
              <a:rPr lang="zh-TW" sz="56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至聖祂聖名。</a:t>
            </a:r>
            <a:endParaRPr sz="5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50" name="Google Shape;650;p100"/>
          <p:cNvSpPr txBox="1"/>
          <p:nvPr/>
        </p:nvSpPr>
        <p:spPr>
          <a:xfrm>
            <a:off x="5795962" y="6430962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Microsoft YaHei"/>
              <a:buNone/>
            </a:pPr>
            <a:r>
              <a:rPr lang="zh-TW" sz="2000" b="0" i="0" u="none" strike="noStrike" cap="none" dirty="0">
                <a:solidFill>
                  <a:srgbClr val="00206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向上主歡唱 7 of 7  </a:t>
            </a:r>
            <a:endParaRPr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2"/>
          <p:cNvSpPr txBox="1">
            <a:spLocks noGrp="1"/>
          </p:cNvSpPr>
          <p:nvPr>
            <p:ph type="title" idx="4294967295"/>
          </p:nvPr>
        </p:nvSpPr>
        <p:spPr>
          <a:xfrm>
            <a:off x="498475" y="265113"/>
            <a:ext cx="8105775" cy="1147762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/>
              </a:rPr>
              <a:t>致     候     詞</a:t>
            </a:r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18" name="Google Shape;618;p2"/>
          <p:cNvSpPr txBox="1"/>
          <p:nvPr/>
        </p:nvSpPr>
        <p:spPr>
          <a:xfrm>
            <a:off x="1116013" y="1954213"/>
            <a:ext cx="6985000" cy="212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主禮：因父、及子、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      及聖神之名。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619" name="Google Shape;619;p2"/>
          <p:cNvSpPr txBox="1"/>
          <p:nvPr/>
        </p:nvSpPr>
        <p:spPr>
          <a:xfrm>
            <a:off x="1111250" y="4724400"/>
            <a:ext cx="5548313" cy="110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全體：阿 們。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3"/>
          <p:cNvSpPr txBox="1"/>
          <p:nvPr/>
        </p:nvSpPr>
        <p:spPr>
          <a:xfrm>
            <a:off x="258913" y="628253"/>
            <a:ext cx="8796600" cy="5601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主禮：願天父的慈愛，</a:t>
            </a:r>
            <a:endParaRPr sz="58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      基督的聖寵，</a:t>
            </a:r>
            <a:endParaRPr sz="58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      聖神的恩賜，</a:t>
            </a:r>
            <a:endParaRPr sz="58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      與你們同在。</a:t>
            </a:r>
            <a:endParaRPr sz="58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全體：也與你的心靈同在。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4"/>
          <p:cNvSpPr txBox="1"/>
          <p:nvPr/>
        </p:nvSpPr>
        <p:spPr>
          <a:xfrm>
            <a:off x="430362" y="288231"/>
            <a:ext cx="8321040" cy="6016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主禮：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 各位教友，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 現在我們大家認罪，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 虔誠地舉行聖祭。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1098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</a:t>
            </a:r>
            <a:r>
              <a:rPr lang="en-US" altLang="zh-TW" sz="6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</a:t>
            </a:r>
            <a:r>
              <a:rPr lang="zh-TW" sz="6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(靜默片刻)</a:t>
            </a:r>
            <a:endParaRPr sz="6000" b="0" i="0" u="none" strike="noStrike" cap="none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5"/>
          <p:cNvSpPr/>
          <p:nvPr/>
        </p:nvSpPr>
        <p:spPr>
          <a:xfrm>
            <a:off x="764381" y="401268"/>
            <a:ext cx="7615238" cy="6055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主禮：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全體: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just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</a:t>
            </a:r>
            <a:r>
              <a:rPr lang="en-US" alt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我向全能的天主，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just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</a:t>
            </a:r>
            <a:r>
              <a:rPr lang="en-US" altLang="zh-TW" sz="6000" b="0" i="0" u="none" strike="noStrike" cap="none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和各位教友，承認  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just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</a:t>
            </a:r>
            <a:r>
              <a:rPr lang="en-US" alt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我在思、言、行為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just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</a:t>
            </a:r>
            <a:r>
              <a:rPr lang="en-US" alt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上的過失。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6"/>
          <p:cNvSpPr txBox="1"/>
          <p:nvPr/>
        </p:nvSpPr>
        <p:spPr>
          <a:xfrm>
            <a:off x="360979" y="243233"/>
            <a:ext cx="8707200" cy="6740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我罪、我罪、我的重罪。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為此，懇請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終身童貞聖母瑪利亞、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天使聖人、和你們各位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教友，為我祈求上主，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我們的天主。     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7"/>
          <p:cNvSpPr txBox="1"/>
          <p:nvPr/>
        </p:nvSpPr>
        <p:spPr>
          <a:xfrm>
            <a:off x="395288" y="333375"/>
            <a:ext cx="8382000" cy="45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主禮：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願全能的天主垂憐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我們，赦免我們的罪，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使我們得到永生。 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645" name="Google Shape;645;p7"/>
          <p:cNvSpPr/>
          <p:nvPr/>
        </p:nvSpPr>
        <p:spPr>
          <a:xfrm>
            <a:off x="423243" y="4918213"/>
            <a:ext cx="6378575" cy="1053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全體：阿 們。 </a:t>
            </a:r>
            <a:endParaRPr sz="6000" b="1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p8"/>
          <p:cNvSpPr txBox="1"/>
          <p:nvPr/>
        </p:nvSpPr>
        <p:spPr>
          <a:xfrm>
            <a:off x="1646583" y="117475"/>
            <a:ext cx="7391400" cy="674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上主，求祢垂憐。</a:t>
            </a:r>
            <a:endParaRPr sz="58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上主，求祢垂憐。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基督，求祢垂憐。</a:t>
            </a:r>
            <a:endParaRPr sz="58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基督，求祢垂憐。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上主，求祢垂憐。</a:t>
            </a:r>
            <a:endParaRPr sz="58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上主，求祢垂憐。</a:t>
            </a:r>
            <a:r>
              <a:rPr lang="zh-TW" sz="5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</a:t>
            </a:r>
            <a:endParaRPr sz="58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651" name="Google Shape;651;p8"/>
          <p:cNvSpPr txBox="1"/>
          <p:nvPr/>
        </p:nvSpPr>
        <p:spPr>
          <a:xfrm>
            <a:off x="3492500" y="6354763"/>
            <a:ext cx="184150" cy="1006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6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2" name="Google Shape;652;p8"/>
          <p:cNvSpPr txBox="1"/>
          <p:nvPr/>
        </p:nvSpPr>
        <p:spPr>
          <a:xfrm>
            <a:off x="7792279" y="6278362"/>
            <a:ext cx="1351722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zh-TW" sz="2000" b="1" i="0" u="sng" strike="noStrike" cap="none" dirty="0">
                <a:solidFill>
                  <a:schemeClr val="accent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垂憐經</a:t>
            </a:r>
            <a:br>
              <a:rPr lang="zh-TW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648;p9">
            <a:extLst>
              <a:ext uri="{FF2B5EF4-FFF2-40B4-BE49-F238E27FC236}">
                <a16:creationId xmlns:a16="http://schemas.microsoft.com/office/drawing/2014/main" id="{034368C0-83C6-AC3A-84F5-93D3E7C275DC}"/>
              </a:ext>
            </a:extLst>
          </p:cNvPr>
          <p:cNvSpPr txBox="1"/>
          <p:nvPr/>
        </p:nvSpPr>
        <p:spPr>
          <a:xfrm>
            <a:off x="328473" y="147843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altLang="en-US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光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榮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頌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4" name="Google Shape;635;p7">
            <a:extLst>
              <a:ext uri="{FF2B5EF4-FFF2-40B4-BE49-F238E27FC236}">
                <a16:creationId xmlns:a16="http://schemas.microsoft.com/office/drawing/2014/main" id="{533F84F4-2C70-4DC6-EBD9-46F2550DF0CB}"/>
              </a:ext>
            </a:extLst>
          </p:cNvPr>
          <p:cNvSpPr txBox="1"/>
          <p:nvPr/>
        </p:nvSpPr>
        <p:spPr>
          <a:xfrm>
            <a:off x="381000" y="1533377"/>
            <a:ext cx="8382000" cy="5115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120000"/>
              </a:lnSpc>
              <a:buSzPts val="6000"/>
            </a:pPr>
            <a:r>
              <a:rPr lang="zh-TW" altLang="en-US" sz="4400" b="1" dirty="0"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天主在天受光榮，</a:t>
            </a:r>
            <a:endParaRPr lang="en-US" altLang="zh-TW" sz="4400" b="1" dirty="0"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algn="ctr">
              <a:lnSpc>
                <a:spcPct val="120000"/>
              </a:lnSpc>
              <a:buSzPts val="6000"/>
            </a:pPr>
            <a:r>
              <a:rPr lang="zh-TW" altLang="en-US" sz="4400" b="1" dirty="0"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主愛的人在世享平安。</a:t>
            </a:r>
            <a:endParaRPr lang="en-US" altLang="zh-TW" sz="4400" b="1" dirty="0"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algn="just">
              <a:lnSpc>
                <a:spcPct val="120000"/>
              </a:lnSpc>
              <a:buSzPts val="6000"/>
            </a:pPr>
            <a:r>
              <a:rPr lang="zh-TW" altLang="en-US" sz="4400" dirty="0"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主、天主、天上的君王、全能的天主聖父， 我們為了祢無上的光榮， 讚美祢、稱頌祢、朝拜祢、顯揚祢、感謝祢。</a:t>
            </a:r>
            <a:endParaRPr sz="440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343758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EE3A6-7070-A037-5F25-F24512C3E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648;p9">
            <a:extLst>
              <a:ext uri="{FF2B5EF4-FFF2-40B4-BE49-F238E27FC236}">
                <a16:creationId xmlns:a16="http://schemas.microsoft.com/office/drawing/2014/main" id="{118F445B-2ACD-70B9-0350-E67A7EFE0FEF}"/>
              </a:ext>
            </a:extLst>
          </p:cNvPr>
          <p:cNvSpPr txBox="1"/>
          <p:nvPr/>
        </p:nvSpPr>
        <p:spPr>
          <a:xfrm>
            <a:off x="328473" y="147843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altLang="en-US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光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榮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頌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4" name="Google Shape;635;p7">
            <a:extLst>
              <a:ext uri="{FF2B5EF4-FFF2-40B4-BE49-F238E27FC236}">
                <a16:creationId xmlns:a16="http://schemas.microsoft.com/office/drawing/2014/main" id="{2D523EEC-F51D-0C03-8E39-E7EE9E7CB06C}"/>
              </a:ext>
            </a:extLst>
          </p:cNvPr>
          <p:cNvSpPr txBox="1"/>
          <p:nvPr/>
        </p:nvSpPr>
        <p:spPr>
          <a:xfrm>
            <a:off x="381000" y="1533377"/>
            <a:ext cx="8382000" cy="5115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120000"/>
              </a:lnSpc>
              <a:buSzPts val="6000"/>
            </a:pPr>
            <a:r>
              <a:rPr lang="zh-TW" altLang="en-US" sz="4400" b="1" dirty="0"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天主在天受光榮，</a:t>
            </a:r>
            <a:endParaRPr lang="en-US" altLang="zh-TW" sz="4400" b="1" dirty="0"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algn="ctr">
              <a:lnSpc>
                <a:spcPct val="120000"/>
              </a:lnSpc>
              <a:buSzPts val="6000"/>
            </a:pPr>
            <a:r>
              <a:rPr lang="zh-TW" altLang="en-US" sz="4400" b="1" dirty="0"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主愛的人在世享平安。</a:t>
            </a:r>
            <a:endParaRPr lang="en-US" altLang="zh-TW" sz="4400" b="1" dirty="0"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>
              <a:lnSpc>
                <a:spcPct val="120000"/>
              </a:lnSpc>
              <a:buSzPts val="6000"/>
            </a:pPr>
            <a:r>
              <a:rPr lang="zh-TW" altLang="en-US" sz="4400" dirty="0"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主、耶穌基督、獨生子； 主、天主、天主的羔羊，聖父之子； 除免世罪者，求祢垂憐我們。 除免世罪者，求祢俯聽我們的祈禱。</a:t>
            </a:r>
            <a:endParaRPr lang="zh-TW" altLang="en-US" sz="1050" dirty="0"/>
          </a:p>
        </p:txBody>
      </p:sp>
    </p:spTree>
    <p:extLst>
      <p:ext uri="{BB962C8B-B14F-4D97-AF65-F5344CB8AC3E}">
        <p14:creationId xmlns:p14="http://schemas.microsoft.com/office/powerpoint/2010/main" val="4176972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92"/>
          <p:cNvSpPr/>
          <p:nvPr/>
        </p:nvSpPr>
        <p:spPr>
          <a:xfrm>
            <a:off x="1368530" y="2215187"/>
            <a:ext cx="61722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6000" b="0" i="0" u="none" strike="noStrike" cap="none">
              <a:solidFill>
                <a:srgbClr val="3333C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92"/>
          <p:cNvSpPr txBox="1"/>
          <p:nvPr/>
        </p:nvSpPr>
        <p:spPr>
          <a:xfrm>
            <a:off x="7482775" y="6310075"/>
            <a:ext cx="1176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1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82" name="Google Shape;582;p92"/>
          <p:cNvSpPr txBox="1">
            <a:spLocks noGrp="1"/>
          </p:cNvSpPr>
          <p:nvPr>
            <p:ph type="title" idx="4294967295"/>
          </p:nvPr>
        </p:nvSpPr>
        <p:spPr>
          <a:xfrm>
            <a:off x="358800" y="2148992"/>
            <a:ext cx="8785200" cy="37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zh-CN" altLang="en-US" sz="48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上主只有祢大公無私，</a:t>
            </a:r>
            <a:br>
              <a:rPr lang="zh-CN" altLang="en-US" sz="48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</a:br>
            <a:r>
              <a:rPr lang="zh-CN" altLang="en-US" sz="48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上主的判斷非常正直。</a:t>
            </a:r>
            <a:br>
              <a:rPr lang="zh-CN" altLang="en-US" sz="48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</a:br>
            <a:r>
              <a:rPr lang="zh-CN" altLang="en-US" sz="48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祢是仁慈的上主，</a:t>
            </a:r>
            <a:br>
              <a:rPr lang="zh-CN" altLang="en-US" sz="48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</a:br>
            <a:r>
              <a:rPr lang="zh-CN" altLang="en-US" sz="48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求祢恩待祢的僕人。</a:t>
            </a:r>
            <a:r>
              <a:rPr lang="zh-CN" altLang="en-US" sz="48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/>
                <a:sym typeface="Arial"/>
              </a:rPr>
              <a:t> </a:t>
            </a:r>
            <a:endParaRPr sz="48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</p:txBody>
      </p:sp>
      <p:sp>
        <p:nvSpPr>
          <p:cNvPr id="583" name="Google Shape;583;p92"/>
          <p:cNvSpPr/>
          <p:nvPr/>
        </p:nvSpPr>
        <p:spPr>
          <a:xfrm>
            <a:off x="4454820" y="3275112"/>
            <a:ext cx="234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92"/>
          <p:cNvSpPr/>
          <p:nvPr/>
        </p:nvSpPr>
        <p:spPr>
          <a:xfrm>
            <a:off x="4454820" y="3275112"/>
            <a:ext cx="234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581;p92">
            <a:extLst>
              <a:ext uri="{FF2B5EF4-FFF2-40B4-BE49-F238E27FC236}">
                <a16:creationId xmlns:a16="http://schemas.microsoft.com/office/drawing/2014/main" id="{8F3AD00E-3BBC-7D30-1E26-1CC36AE42B3E}"/>
              </a:ext>
            </a:extLst>
          </p:cNvPr>
          <p:cNvSpPr/>
          <p:nvPr/>
        </p:nvSpPr>
        <p:spPr>
          <a:xfrm>
            <a:off x="503970" y="282013"/>
            <a:ext cx="81360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C"/>
              </a:buClr>
              <a:buSzPts val="6600"/>
              <a:buFont typeface="PMingLiu"/>
              <a:buNone/>
            </a:pPr>
            <a:r>
              <a:rPr lang="zh-TW" sz="5200" b="1" i="0" u="none" strike="noStrike" cap="none" dirty="0">
                <a:solidFill>
                  <a:srgbClr val="00006C"/>
                </a:solidFill>
                <a:latin typeface="DFKai-SB"/>
                <a:ea typeface="DFKai-SB"/>
                <a:cs typeface="DFKai-SB"/>
                <a:sym typeface="DFKai-SB"/>
              </a:rPr>
              <a:t>進  堂  </a:t>
            </a:r>
            <a:r>
              <a:rPr lang="zh-TW" sz="5200" b="1" dirty="0">
                <a:solidFill>
                  <a:srgbClr val="00006C"/>
                </a:solidFill>
                <a:latin typeface="DFKai-SB"/>
                <a:ea typeface="DFKai-SB"/>
                <a:cs typeface="DFKai-SB"/>
                <a:sym typeface="DFKai-SB"/>
              </a:rPr>
              <a:t>詠</a:t>
            </a:r>
            <a:endParaRPr sz="5200" b="1" dirty="0">
              <a:solidFill>
                <a:srgbClr val="00006C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lvl="0" algn="ctr">
              <a:buClr>
                <a:srgbClr val="00006C"/>
              </a:buClr>
              <a:buSzPts val="6600"/>
            </a:pPr>
            <a:r>
              <a:rPr lang="zh-TW" sz="3200" b="1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（</a:t>
            </a:r>
            <a:r>
              <a:rPr lang="zh-TW" altLang="zh-CN" sz="2800" dirty="0">
                <a:solidFill>
                  <a:srgbClr val="00206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詠</a:t>
            </a:r>
            <a:r>
              <a:rPr lang="en-US" altLang="zh-TW" sz="2800" dirty="0">
                <a:solidFill>
                  <a:srgbClr val="00206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119</a:t>
            </a:r>
            <a:r>
              <a:rPr lang="zh-TW" altLang="zh-CN" sz="2800" dirty="0">
                <a:solidFill>
                  <a:srgbClr val="00206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：</a:t>
            </a:r>
            <a:r>
              <a:rPr lang="en-US" altLang="zh-TW" sz="2800" dirty="0">
                <a:solidFill>
                  <a:srgbClr val="00206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137, 124, 21</a:t>
            </a:r>
            <a:r>
              <a:rPr lang="zh-TW" altLang="zh-CN" sz="2800" dirty="0">
                <a:solidFill>
                  <a:srgbClr val="00206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~</a:t>
            </a:r>
            <a:r>
              <a:rPr lang="en-US" altLang="zh-TW" sz="2800" dirty="0">
                <a:solidFill>
                  <a:srgbClr val="00206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22</a:t>
            </a:r>
            <a:r>
              <a:rPr lang="zh-TW" altLang="zh-CN" sz="2800" dirty="0">
                <a:solidFill>
                  <a:srgbClr val="00206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</a:t>
            </a:r>
            <a:r>
              <a:rPr lang="zh-TW" sz="3200" b="1" dirty="0">
                <a:solidFill>
                  <a:srgbClr val="002060"/>
                </a:solidFill>
                <a:latin typeface="DFKai-SB"/>
                <a:ea typeface="DFKai-SB"/>
                <a:cs typeface="DFKai-SB"/>
                <a:sym typeface="DFKai-SB"/>
              </a:rPr>
              <a:t>）</a:t>
            </a:r>
            <a:endParaRPr sz="3200" b="1" dirty="0">
              <a:solidFill>
                <a:srgbClr val="00206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EA3DF6-B2C1-7BAD-747A-777B75419F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648;p9">
            <a:extLst>
              <a:ext uri="{FF2B5EF4-FFF2-40B4-BE49-F238E27FC236}">
                <a16:creationId xmlns:a16="http://schemas.microsoft.com/office/drawing/2014/main" id="{30FFD556-6EA6-16BA-A28F-EFD3FABE741A}"/>
              </a:ext>
            </a:extLst>
          </p:cNvPr>
          <p:cNvSpPr txBox="1"/>
          <p:nvPr/>
        </p:nvSpPr>
        <p:spPr>
          <a:xfrm>
            <a:off x="328473" y="147843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altLang="en-US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光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榮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頌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4" name="Google Shape;635;p7">
            <a:extLst>
              <a:ext uri="{FF2B5EF4-FFF2-40B4-BE49-F238E27FC236}">
                <a16:creationId xmlns:a16="http://schemas.microsoft.com/office/drawing/2014/main" id="{EFFA2055-8DEC-9707-5D31-68416C99E2AB}"/>
              </a:ext>
            </a:extLst>
          </p:cNvPr>
          <p:cNvSpPr txBox="1"/>
          <p:nvPr/>
        </p:nvSpPr>
        <p:spPr>
          <a:xfrm>
            <a:off x="381000" y="1533377"/>
            <a:ext cx="8382000" cy="4154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120000"/>
              </a:lnSpc>
              <a:buSzPts val="6000"/>
            </a:pPr>
            <a:r>
              <a:rPr lang="zh-TW" altLang="en-US" sz="4400" b="1" dirty="0"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天主在天受光榮，</a:t>
            </a:r>
            <a:endParaRPr lang="en-US" altLang="zh-TW" sz="4400" b="1" dirty="0"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algn="ctr">
              <a:lnSpc>
                <a:spcPct val="120000"/>
              </a:lnSpc>
              <a:buSzPts val="6000"/>
            </a:pPr>
            <a:r>
              <a:rPr lang="zh-TW" altLang="en-US" sz="4400" b="1" dirty="0"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主愛的人在世享平安。</a:t>
            </a:r>
            <a:endParaRPr lang="en-US" altLang="zh-TW" sz="4400" b="1" dirty="0"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algn="just">
              <a:lnSpc>
                <a:spcPct val="120000"/>
              </a:lnSpc>
              <a:buSzPts val="6000"/>
            </a:pPr>
            <a:r>
              <a:rPr lang="zh-TW" altLang="en-US" sz="4400" dirty="0"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坐在聖父之右者，求祢垂憐我們；</a:t>
            </a:r>
            <a:endParaRPr lang="en-US" altLang="zh-TW" sz="4400" dirty="0"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algn="just">
              <a:lnSpc>
                <a:spcPct val="120000"/>
              </a:lnSpc>
              <a:buSzPts val="6000"/>
            </a:pPr>
            <a:r>
              <a:rPr lang="zh-TW" altLang="en-US" sz="4400" dirty="0"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因為只有祢是聖的，只有祢是主，只有祢是至高無上的。</a:t>
            </a:r>
            <a:endParaRPr lang="en-US" altLang="zh-TW" sz="4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</p:spTree>
    <p:extLst>
      <p:ext uri="{BB962C8B-B14F-4D97-AF65-F5344CB8AC3E}">
        <p14:creationId xmlns:p14="http://schemas.microsoft.com/office/powerpoint/2010/main" val="12317232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E7D48E-19F4-C4CA-8E04-ADC09BF59A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648;p9">
            <a:extLst>
              <a:ext uri="{FF2B5EF4-FFF2-40B4-BE49-F238E27FC236}">
                <a16:creationId xmlns:a16="http://schemas.microsoft.com/office/drawing/2014/main" id="{093123CB-8461-EB4A-0C68-C1AC6FBEEFB1}"/>
              </a:ext>
            </a:extLst>
          </p:cNvPr>
          <p:cNvSpPr txBox="1"/>
          <p:nvPr/>
        </p:nvSpPr>
        <p:spPr>
          <a:xfrm>
            <a:off x="328473" y="147843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altLang="en-US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光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榮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</a:t>
            </a:r>
            <a:r>
              <a:rPr lang="zh-TW" altLang="en-US" sz="72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頌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4" name="Google Shape;635;p7">
            <a:extLst>
              <a:ext uri="{FF2B5EF4-FFF2-40B4-BE49-F238E27FC236}">
                <a16:creationId xmlns:a16="http://schemas.microsoft.com/office/drawing/2014/main" id="{752F6120-6A9C-765E-79DF-E123E7F63177}"/>
              </a:ext>
            </a:extLst>
          </p:cNvPr>
          <p:cNvSpPr txBox="1"/>
          <p:nvPr/>
        </p:nvSpPr>
        <p:spPr>
          <a:xfrm>
            <a:off x="381000" y="1533377"/>
            <a:ext cx="8382000" cy="5780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120000"/>
              </a:lnSpc>
              <a:buSzPts val="6000"/>
            </a:pPr>
            <a:r>
              <a:rPr lang="zh-TW" altLang="en-US" sz="4400" b="1" dirty="0"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天主在天受光榮，</a:t>
            </a:r>
            <a:endParaRPr lang="en-US" altLang="zh-TW" sz="4400" b="1" dirty="0"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algn="ctr">
              <a:lnSpc>
                <a:spcPct val="120000"/>
              </a:lnSpc>
              <a:buSzPts val="6000"/>
            </a:pPr>
            <a:r>
              <a:rPr lang="zh-TW" altLang="en-US" sz="4400" b="1" dirty="0"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主愛的人在世享平安。</a:t>
            </a:r>
            <a:endParaRPr lang="en-US" altLang="zh-TW" sz="4400" b="1" dirty="0"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algn="just">
              <a:lnSpc>
                <a:spcPct val="120000"/>
              </a:lnSpc>
              <a:buSzPts val="6000"/>
            </a:pPr>
            <a:r>
              <a:rPr lang="zh-TW" altLang="en-US" sz="4400" dirty="0"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耶穌基督，祢和聖神，同享天主聖父的光榮。阿們。</a:t>
            </a:r>
            <a:endParaRPr lang="en-US" altLang="zh-TW" sz="4400" dirty="0"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algn="ctr">
              <a:lnSpc>
                <a:spcPct val="120000"/>
              </a:lnSpc>
              <a:buSzPts val="6000"/>
            </a:pPr>
            <a:r>
              <a:rPr lang="zh-TW" altLang="en-US" sz="4400" b="1" dirty="0"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天主在天受光榮，</a:t>
            </a:r>
            <a:endParaRPr lang="en-US" altLang="zh-TW" sz="4400" b="1" dirty="0"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algn="ctr">
              <a:lnSpc>
                <a:spcPct val="120000"/>
              </a:lnSpc>
              <a:buSzPts val="6000"/>
            </a:pPr>
            <a:r>
              <a:rPr lang="zh-TW" altLang="en-US" sz="4400" b="1" dirty="0"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主愛的人在世享平安。</a:t>
            </a:r>
            <a:endParaRPr lang="en-US" altLang="zh-TW" sz="4400" b="1" dirty="0"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algn="just">
              <a:lnSpc>
                <a:spcPct val="120000"/>
              </a:lnSpc>
              <a:buSzPts val="6000"/>
            </a:pPr>
            <a:endParaRPr lang="en-US" altLang="zh-TW" sz="4400" dirty="0"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</p:spTree>
    <p:extLst>
      <p:ext uri="{BB962C8B-B14F-4D97-AF65-F5344CB8AC3E}">
        <p14:creationId xmlns:p14="http://schemas.microsoft.com/office/powerpoint/2010/main" val="27077029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9"/>
          <p:cNvSpPr txBox="1"/>
          <p:nvPr/>
        </p:nvSpPr>
        <p:spPr>
          <a:xfrm>
            <a:off x="288717" y="167721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200" b="1" i="0" u="none" strike="noStrike" cap="none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集     禱     經</a:t>
            </a:r>
            <a:endParaRPr sz="1400" b="0" i="0" u="none" strike="noStrike" cap="none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658" name="Google Shape;658;p9"/>
          <p:cNvSpPr txBox="1"/>
          <p:nvPr/>
        </p:nvSpPr>
        <p:spPr>
          <a:xfrm>
            <a:off x="288717" y="1850328"/>
            <a:ext cx="8351838" cy="5484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r>
              <a:rPr lang="zh-TW" sz="58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主禮：</a:t>
            </a:r>
            <a:r>
              <a:rPr lang="zh-TW" sz="58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………</a:t>
            </a:r>
            <a:r>
              <a:rPr lang="zh-TW" sz="5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，祂和祢及</a:t>
            </a:r>
            <a:endParaRPr sz="58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r>
              <a:rPr lang="zh-TW" sz="5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      聖神，永生永王。</a:t>
            </a:r>
            <a:endParaRPr sz="58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5800" b="0" i="0" u="none" strike="noStrike" cap="none" dirty="0">
              <a:solidFill>
                <a:srgbClr val="E8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全體：阿 們。</a:t>
            </a: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 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6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10"/>
          <p:cNvSpPr txBox="1">
            <a:spLocks noGrp="1"/>
          </p:cNvSpPr>
          <p:nvPr>
            <p:ph type="title" idx="4294967295"/>
          </p:nvPr>
        </p:nvSpPr>
        <p:spPr>
          <a:xfrm>
            <a:off x="477081" y="188640"/>
            <a:ext cx="8169275" cy="1359173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/>
              </a:rPr>
              <a:t>聖   道   禮   儀</a:t>
            </a:r>
            <a:endParaRPr sz="7200" b="1">
              <a:solidFill>
                <a:srgbClr val="E8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72" name="Google Shape;572;p10"/>
          <p:cNvSpPr txBox="1"/>
          <p:nvPr/>
        </p:nvSpPr>
        <p:spPr>
          <a:xfrm>
            <a:off x="539750" y="2548491"/>
            <a:ext cx="8064600" cy="3185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600"/>
              <a:buFont typeface="PMingLiu"/>
              <a:buNone/>
            </a:pPr>
            <a:r>
              <a:rPr lang="zh-TW" sz="54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讀 </a:t>
            </a:r>
            <a:r>
              <a:rPr lang="zh-TW" altLang="en-US" sz="5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經 一</a:t>
            </a:r>
            <a:endParaRPr lang="en-US" altLang="zh-TW" sz="5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600"/>
              <a:buFont typeface="PMingLiu"/>
              <a:buNone/>
            </a:pPr>
            <a:endParaRPr lang="en-US" sz="6600" b="1" i="0" u="none" strike="noStrike" cap="none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algn="ctr">
              <a:buClr>
                <a:srgbClr val="002060"/>
              </a:buClr>
              <a:buSzPts val="6600"/>
            </a:pPr>
            <a:r>
              <a:rPr lang="zh-CN" altLang="en-US" sz="48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恭讀</a:t>
            </a:r>
            <a:r>
              <a:rPr lang="en-US" altLang="zh-CN" sz="48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《</a:t>
            </a:r>
            <a:r>
              <a:rPr lang="zh-TW" altLang="en-US" sz="48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厄則克耳先知書</a:t>
            </a:r>
            <a:r>
              <a:rPr lang="en-US" altLang="zh-CN" sz="48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》</a:t>
            </a:r>
            <a:endParaRPr sz="4800" b="1" i="0" u="none" strike="noStrike" cap="none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</a:pPr>
            <a:endParaRPr sz="28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3981B-F6D2-9CCF-E628-983F3B0A8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266C5-CC0F-D4EF-4A82-93F868C89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5914292"/>
          </a:xfrm>
        </p:spPr>
        <p:txBody>
          <a:bodyPr/>
          <a:lstStyle/>
          <a:p>
            <a:pPr marL="457200" indent="-457200">
              <a:spcBef>
                <a:spcPts val="560"/>
              </a:spcBef>
            </a:pPr>
            <a:br>
              <a:rPr lang="en-US" altLang="zh-TW" b="1">
                <a:solidFill>
                  <a:srgbClr val="002060"/>
                </a:solidFill>
                <a:latin typeface="PMingLiu"/>
                <a:ea typeface="PMingLiu"/>
                <a:cs typeface="DFKai-SB"/>
                <a:sym typeface="PMingLiu"/>
              </a:rPr>
            </a:br>
            <a:br>
              <a:rPr lang="zh-TW" altLang="en-US">
                <a:solidFill>
                  <a:schemeClr val="dk1"/>
                </a:solidFill>
              </a:rPr>
            </a:br>
            <a:endParaRPr lang="zh-TW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D8C232-980B-2343-9A56-A350725E20B1}"/>
              </a:ext>
            </a:extLst>
          </p:cNvPr>
          <p:cNvSpPr txBox="1"/>
          <p:nvPr/>
        </p:nvSpPr>
        <p:spPr>
          <a:xfrm>
            <a:off x="334108" y="91362"/>
            <a:ext cx="8475783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讀 經 一</a:t>
            </a:r>
            <a:endParaRPr lang="en-US" altLang="zh-TW" sz="4800" dirty="0"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algn="ctr"/>
            <a:r>
              <a:rPr lang="en-US" altLang="zh-CN" sz="2800" b="1" dirty="0">
                <a:solidFill>
                  <a:srgbClr val="002060"/>
                </a:solidFill>
                <a:latin typeface="PMingLiu"/>
                <a:ea typeface="PMingLiu"/>
                <a:cs typeface="DFKai-SB"/>
                <a:sym typeface="PMingLiu"/>
              </a:rPr>
              <a:t> </a:t>
            </a:r>
            <a:endParaRPr lang="en-US" altLang="zh-TW" sz="2800" b="1" dirty="0">
              <a:solidFill>
                <a:srgbClr val="002060"/>
              </a:solidFill>
              <a:latin typeface="PMingLiu"/>
              <a:ea typeface="PMingLiu"/>
              <a:cs typeface="DFKai-SB"/>
              <a:sym typeface="PMingLiu"/>
            </a:endParaRPr>
          </a:p>
          <a:p>
            <a:pPr algn="just"/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上主這樣說</a:t>
            </a:r>
            <a:r>
              <a:rPr lang="en-US" altLang="zh-TW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: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「人子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我現在立你作以色列人的警衛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；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你聽了我所說的話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要代我警告他們。因此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當我告訴惡人說</a:t>
            </a:r>
            <a:r>
              <a:rPr lang="en-US" altLang="zh-TW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:『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惡人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你必喪亡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！</a:t>
            </a:r>
            <a:r>
              <a:rPr lang="en-US" altLang="zh-TW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』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你若不講話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也不警告惡人離開邪道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那惡人必因自己的罪惡而喪亡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但是</a:t>
            </a:r>
            <a:endParaRPr lang="en-US" altLang="zh-TW" sz="4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PMingLiu"/>
            </a:endParaRPr>
          </a:p>
        </p:txBody>
      </p:sp>
      <p:sp>
        <p:nvSpPr>
          <p:cNvPr id="4" name="Google Shape;511;g3a4024ab1a9_3_0">
            <a:extLst>
              <a:ext uri="{FF2B5EF4-FFF2-40B4-BE49-F238E27FC236}">
                <a16:creationId xmlns:a16="http://schemas.microsoft.com/office/drawing/2014/main" id="{0D4C7009-A6BE-DBFE-F76A-79CB7B7A4454}"/>
              </a:ext>
            </a:extLst>
          </p:cNvPr>
          <p:cNvSpPr txBox="1"/>
          <p:nvPr/>
        </p:nvSpPr>
        <p:spPr>
          <a:xfrm>
            <a:off x="5734100" y="6398350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1</a:t>
            </a:r>
            <a:r>
              <a:rPr lang="zh-TW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TW" sz="20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sz="20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6050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4F709C-B49E-F41E-9C2B-637030BF46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C4F59-369E-CF6E-4A15-0BA2541F6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5914292"/>
          </a:xfrm>
        </p:spPr>
        <p:txBody>
          <a:bodyPr/>
          <a:lstStyle/>
          <a:p>
            <a:pPr marL="457200" indent="-457200">
              <a:spcBef>
                <a:spcPts val="560"/>
              </a:spcBef>
            </a:pPr>
            <a:br>
              <a:rPr lang="en-US" altLang="zh-TW" b="1">
                <a:solidFill>
                  <a:srgbClr val="002060"/>
                </a:solidFill>
                <a:latin typeface="PMingLiu"/>
                <a:ea typeface="PMingLiu"/>
                <a:cs typeface="DFKai-SB"/>
                <a:sym typeface="PMingLiu"/>
              </a:rPr>
            </a:br>
            <a:br>
              <a:rPr lang="zh-TW" altLang="en-US">
                <a:solidFill>
                  <a:schemeClr val="dk1"/>
                </a:solidFill>
              </a:rPr>
            </a:br>
            <a:endParaRPr lang="zh-TW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0D13B5-7FAE-4D5C-40FE-09E49017AD9D}"/>
              </a:ext>
            </a:extLst>
          </p:cNvPr>
          <p:cNvSpPr txBox="1"/>
          <p:nvPr/>
        </p:nvSpPr>
        <p:spPr>
          <a:xfrm>
            <a:off x="334108" y="97352"/>
            <a:ext cx="8475783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讀 經 一</a:t>
            </a:r>
            <a:endParaRPr lang="en-US" altLang="zh-TW" sz="4800" dirty="0"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algn="ctr"/>
            <a:r>
              <a:rPr lang="en-US" altLang="zh-CN" sz="2800" b="1" dirty="0">
                <a:solidFill>
                  <a:srgbClr val="002060"/>
                </a:solidFill>
                <a:latin typeface="PMingLiu"/>
                <a:ea typeface="PMingLiu"/>
                <a:cs typeface="DFKai-SB"/>
                <a:sym typeface="PMingLiu"/>
              </a:rPr>
              <a:t> </a:t>
            </a:r>
            <a:endParaRPr lang="en-US" altLang="zh-TW" sz="2800" b="1" dirty="0">
              <a:solidFill>
                <a:srgbClr val="002060"/>
              </a:solidFill>
              <a:latin typeface="PMingLiu"/>
              <a:ea typeface="PMingLiu"/>
              <a:cs typeface="DFKai-SB"/>
              <a:sym typeface="PMingLiu"/>
            </a:endParaRPr>
          </a:p>
          <a:p>
            <a:pPr algn="just"/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我要向你追討他的血債。你若警告惡人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叫他離開邪道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他却不肯歸正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離開邪道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他必因自己的罪惡而喪亡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PMingLiu"/>
              </a:rPr>
              <a:t>你却救了自己。」</a:t>
            </a:r>
            <a:endParaRPr lang="en-US" altLang="zh-TW" sz="4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PMingLiu"/>
            </a:endParaRPr>
          </a:p>
        </p:txBody>
      </p:sp>
      <p:sp>
        <p:nvSpPr>
          <p:cNvPr id="4" name="Google Shape;511;g3a4024ab1a9_3_0">
            <a:extLst>
              <a:ext uri="{FF2B5EF4-FFF2-40B4-BE49-F238E27FC236}">
                <a16:creationId xmlns:a16="http://schemas.microsoft.com/office/drawing/2014/main" id="{111D3D04-1EBC-36D4-B3BA-0606E73D8931}"/>
              </a:ext>
            </a:extLst>
          </p:cNvPr>
          <p:cNvSpPr txBox="1"/>
          <p:nvPr/>
        </p:nvSpPr>
        <p:spPr>
          <a:xfrm>
            <a:off x="5734100" y="6398350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2</a:t>
            </a:r>
            <a:r>
              <a:rPr lang="zh-TW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 of</a:t>
            </a:r>
            <a:r>
              <a:rPr lang="en-US" altLang="zh-TW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zh-TW" sz="20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sz="20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3804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p11"/>
          <p:cNvSpPr txBox="1"/>
          <p:nvPr/>
        </p:nvSpPr>
        <p:spPr>
          <a:xfrm>
            <a:off x="467643" y="474365"/>
            <a:ext cx="8208714" cy="5909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DFKai-SB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—</a:t>
            </a:r>
            <a:r>
              <a:rPr lang="zh-TW" sz="600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上主的聖言</a:t>
            </a: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—</a:t>
            </a:r>
            <a:endParaRPr sz="6000" b="0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DFKai-SB"/>
              <a:buNone/>
            </a:pPr>
            <a:endParaRPr sz="6000" b="1" i="0" u="none" strike="noStrike" cap="none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6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全體：感謝天主</a:t>
            </a:r>
            <a:endParaRPr sz="6000" b="1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57;p9">
            <a:extLst>
              <a:ext uri="{FF2B5EF4-FFF2-40B4-BE49-F238E27FC236}">
                <a16:creationId xmlns:a16="http://schemas.microsoft.com/office/drawing/2014/main" id="{4BC55A49-F81B-DF75-7704-86B11EC3FB14}"/>
              </a:ext>
            </a:extLst>
          </p:cNvPr>
          <p:cNvSpPr txBox="1"/>
          <p:nvPr/>
        </p:nvSpPr>
        <p:spPr>
          <a:xfrm>
            <a:off x="288717" y="167721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CN" altLang="en-US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答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</a:t>
            </a:r>
            <a:r>
              <a:rPr lang="zh-CN" altLang="en-US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唱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</a:t>
            </a:r>
            <a:r>
              <a:rPr lang="zh-CN" altLang="en-US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詠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E4381136-10E9-F6C1-77D4-66E86254F0AC}"/>
              </a:ext>
            </a:extLst>
          </p:cNvPr>
          <p:cNvSpPr txBox="1"/>
          <p:nvPr/>
        </p:nvSpPr>
        <p:spPr>
          <a:xfrm>
            <a:off x="566555" y="2540622"/>
            <a:ext cx="801089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12900" lvl="0" indent="-1612900" algn="just">
              <a:buSzPts val="7200"/>
            </a:pPr>
            <a:r>
              <a:rPr lang="zh-TW" altLang="en-US" sz="6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答：你們要聽從祂的聲音，不要再那樣心硬。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5">
          <a:extLst>
            <a:ext uri="{FF2B5EF4-FFF2-40B4-BE49-F238E27FC236}">
              <a16:creationId xmlns:a16="http://schemas.microsoft.com/office/drawing/2014/main" id="{AEB065D3-6547-2815-C03F-7CBB92B9B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57;p9">
            <a:extLst>
              <a:ext uri="{FF2B5EF4-FFF2-40B4-BE49-F238E27FC236}">
                <a16:creationId xmlns:a16="http://schemas.microsoft.com/office/drawing/2014/main" id="{A5F2CFC5-B2C3-7A52-29C1-02547FB28441}"/>
              </a:ext>
            </a:extLst>
          </p:cNvPr>
          <p:cNvSpPr txBox="1"/>
          <p:nvPr/>
        </p:nvSpPr>
        <p:spPr>
          <a:xfrm>
            <a:off x="288717" y="167721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CN" altLang="en-US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答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</a:t>
            </a:r>
            <a:r>
              <a:rPr lang="zh-CN" altLang="en-US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唱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</a:t>
            </a:r>
            <a:r>
              <a:rPr lang="zh-CN" altLang="en-US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詠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798E451E-A530-728B-A2F5-8DD6155891EC}"/>
              </a:ext>
            </a:extLst>
          </p:cNvPr>
          <p:cNvSpPr txBox="1"/>
          <p:nvPr/>
        </p:nvSpPr>
        <p:spPr>
          <a:xfrm>
            <a:off x="1203324" y="5053049"/>
            <a:ext cx="666708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12900" lvl="0" indent="-1612900" algn="ctr">
              <a:buSzPts val="7200"/>
            </a:pPr>
            <a:r>
              <a:rPr lang="zh-TW" altLang="en-US" sz="4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你們要聽從祂的聲音，</a:t>
            </a:r>
            <a:endParaRPr lang="en-US" altLang="zh-TW" sz="4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1612900" lvl="0" indent="-1612900" algn="ctr">
              <a:buSzPts val="7200"/>
            </a:pPr>
            <a:r>
              <a:rPr lang="zh-TW" altLang="en-US" sz="4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不要再那樣心硬。</a:t>
            </a:r>
            <a:endParaRPr lang="zh-TW" altLang="en-US" sz="4400" b="1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1CB3B644-066D-98E0-8753-47BEEDB2FA46}"/>
              </a:ext>
            </a:extLst>
          </p:cNvPr>
          <p:cNvSpPr txBox="1"/>
          <p:nvPr/>
        </p:nvSpPr>
        <p:spPr>
          <a:xfrm>
            <a:off x="-672442" y="1652041"/>
            <a:ext cx="911571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12900" lvl="0" indent="-1612900" algn="just">
              <a:buSzPts val="7200"/>
            </a:pPr>
            <a:r>
              <a:rPr lang="en-US" altLang="zh-TW" sz="4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1. </a:t>
            </a:r>
            <a:r>
              <a:rPr lang="zh-CN" altLang="zh-CN" sz="4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請大家前來，向上主歡呼，</a:t>
            </a:r>
            <a:endParaRPr lang="en-US" altLang="zh-CN" sz="4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12900" lvl="0" indent="-1612900" algn="just">
              <a:buSzPts val="7200"/>
            </a:pPr>
            <a:r>
              <a:rPr lang="en-US" altLang="zh-CN" sz="4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</a:t>
            </a:r>
            <a:r>
              <a:rPr lang="zh-CN" altLang="zh-CN" sz="4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向救我們的磐石歌舞；</a:t>
            </a:r>
            <a:endParaRPr lang="en-US" altLang="zh-CN" sz="4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12900" lvl="0" indent="-1612900" algn="just">
              <a:buSzPts val="7200"/>
            </a:pPr>
            <a:r>
              <a:rPr lang="en-US" altLang="zh-CN" sz="4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</a:t>
            </a:r>
            <a:r>
              <a:rPr lang="zh-CN" altLang="zh-CN" sz="4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一齊到</a:t>
            </a:r>
            <a:r>
              <a:rPr lang="zh-CN" altLang="en-US" sz="4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祂</a:t>
            </a:r>
            <a:r>
              <a:rPr lang="zh-CN" altLang="zh-CN" sz="4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面前感恩讚頌，</a:t>
            </a:r>
            <a:endParaRPr lang="en-US" altLang="zh-CN" sz="4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12900" lvl="0" indent="-1612900" algn="just">
              <a:buSzPts val="7200"/>
            </a:pPr>
            <a:r>
              <a:rPr lang="en-US" altLang="zh-CN" sz="4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</a:t>
            </a:r>
            <a:r>
              <a:rPr lang="zh-CN" altLang="zh-CN" sz="4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向</a:t>
            </a:r>
            <a:r>
              <a:rPr lang="zh-CN" altLang="en-US" sz="4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祂</a:t>
            </a:r>
            <a:r>
              <a:rPr lang="zh-CN" altLang="zh-CN" sz="4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歌唱聖詩，歡呼吟詠。</a:t>
            </a:r>
            <a:endParaRPr lang="zh-TW" altLang="en-US" sz="4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842126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5">
          <a:extLst>
            <a:ext uri="{FF2B5EF4-FFF2-40B4-BE49-F238E27FC236}">
              <a16:creationId xmlns:a16="http://schemas.microsoft.com/office/drawing/2014/main" id="{8B52666A-6BA4-1875-18C8-28ED8BC3A9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57;p9">
            <a:extLst>
              <a:ext uri="{FF2B5EF4-FFF2-40B4-BE49-F238E27FC236}">
                <a16:creationId xmlns:a16="http://schemas.microsoft.com/office/drawing/2014/main" id="{528C1CB6-2F68-4B30-0F31-C26998865F7A}"/>
              </a:ext>
            </a:extLst>
          </p:cNvPr>
          <p:cNvSpPr txBox="1"/>
          <p:nvPr/>
        </p:nvSpPr>
        <p:spPr>
          <a:xfrm>
            <a:off x="288717" y="167721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CN" altLang="en-US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答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</a:t>
            </a:r>
            <a:r>
              <a:rPr lang="zh-CN" altLang="en-US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唱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</a:t>
            </a:r>
            <a:r>
              <a:rPr lang="zh-CN" altLang="en-US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詠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CFE98569-C6FA-0317-1411-B69C4EF2569E}"/>
              </a:ext>
            </a:extLst>
          </p:cNvPr>
          <p:cNvSpPr txBox="1"/>
          <p:nvPr/>
        </p:nvSpPr>
        <p:spPr>
          <a:xfrm>
            <a:off x="288717" y="5340413"/>
            <a:ext cx="1005580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12900" lvl="0" indent="-1612900" algn="ctr">
              <a:buSzPts val="7200"/>
            </a:pPr>
            <a:r>
              <a:rPr lang="zh-TW" altLang="en-US" sz="4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你們要聽從祂的聲音，</a:t>
            </a:r>
            <a:endParaRPr lang="en-US" altLang="zh-TW" sz="4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1612900" lvl="0" indent="-1612900" algn="ctr">
              <a:buSzPts val="7200"/>
            </a:pPr>
            <a:r>
              <a:rPr lang="zh-TW" altLang="en-US" sz="4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不要再那樣心硬。</a:t>
            </a:r>
            <a:endParaRPr lang="zh-TW" altLang="en-US" sz="4400" b="1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7572E079-689E-B51B-93A8-1CB39BECBCE4}"/>
              </a:ext>
            </a:extLst>
          </p:cNvPr>
          <p:cNvSpPr txBox="1"/>
          <p:nvPr/>
        </p:nvSpPr>
        <p:spPr>
          <a:xfrm>
            <a:off x="-672442" y="1652041"/>
            <a:ext cx="9115713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12900" lvl="0" indent="-1612900" algn="just">
              <a:buSzPts val="7200"/>
            </a:pPr>
            <a:r>
              <a:rPr lang="en-US" altLang="zh-TW" sz="4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2. </a:t>
            </a:r>
            <a:r>
              <a:rPr lang="zh-CN" altLang="zh-CN" sz="4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請大家前來叩首致敬，向造我們的天主跪拜。因為</a:t>
            </a:r>
            <a:r>
              <a:rPr lang="zh-CN" altLang="en-US" sz="4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祂</a:t>
            </a:r>
            <a:r>
              <a:rPr lang="zh-CN" altLang="zh-CN" sz="4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是我們的天主，我們是</a:t>
            </a:r>
            <a:r>
              <a:rPr lang="zh-CN" altLang="en-US" sz="4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祂</a:t>
            </a:r>
            <a:r>
              <a:rPr lang="zh-CN" altLang="zh-CN" sz="4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牧養的子民，是</a:t>
            </a:r>
            <a:r>
              <a:rPr lang="zh-CN" altLang="en-US" sz="4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祂</a:t>
            </a:r>
            <a:r>
              <a:rPr lang="zh-CN" altLang="zh-CN" sz="4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親手領導的羊群。你們今天要聽從</a:t>
            </a:r>
            <a:r>
              <a:rPr lang="zh-CN" altLang="en-US" sz="4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祂</a:t>
            </a:r>
            <a:r>
              <a:rPr lang="zh-CN" altLang="zh-CN" sz="4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的聲音。</a:t>
            </a:r>
            <a:endParaRPr lang="zh-TW" altLang="en-US" sz="4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59581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15"/>
          <p:cNvSpPr/>
          <p:nvPr/>
        </p:nvSpPr>
        <p:spPr>
          <a:xfrm>
            <a:off x="1368530" y="2215187"/>
            <a:ext cx="61722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endParaRPr sz="6000" b="0" i="0" u="none" strike="noStrike" cap="none">
              <a:solidFill>
                <a:srgbClr val="3333C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5"/>
          <p:cNvSpPr txBox="1"/>
          <p:nvPr/>
        </p:nvSpPr>
        <p:spPr>
          <a:xfrm>
            <a:off x="7482775" y="6310075"/>
            <a:ext cx="1176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endParaRPr sz="1200" b="0" i="0" u="none" strike="noStrike" cap="none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581" name="Google Shape;581;p15"/>
          <p:cNvSpPr/>
          <p:nvPr/>
        </p:nvSpPr>
        <p:spPr>
          <a:xfrm>
            <a:off x="504000" y="690573"/>
            <a:ext cx="8136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C"/>
              </a:buClr>
              <a:buSzPts val="6600"/>
              <a:buFont typeface="PMingLiu"/>
              <a:buNone/>
            </a:pPr>
            <a:r>
              <a:rPr lang="zh-TW" sz="5400" b="1" i="0" u="none" strike="noStrike" cap="none" dirty="0">
                <a:solidFill>
                  <a:srgbClr val="00006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進  堂  曲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  <p:sp>
        <p:nvSpPr>
          <p:cNvPr id="582" name="Google Shape;582;p15"/>
          <p:cNvSpPr txBox="1">
            <a:spLocks noGrp="1"/>
          </p:cNvSpPr>
          <p:nvPr>
            <p:ph type="title" idx="4294967295"/>
          </p:nvPr>
        </p:nvSpPr>
        <p:spPr>
          <a:xfrm>
            <a:off x="597774" y="3009702"/>
            <a:ext cx="8182812" cy="1460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lnSpc>
                <a:spcPct val="90000"/>
              </a:lnSpc>
              <a:buClr>
                <a:srgbClr val="FF0000"/>
              </a:buClr>
              <a:buSzPts val="4400"/>
            </a:pPr>
            <a:r>
              <a:rPr lang="zh-TW" altLang="zh-CN" sz="7200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向上主歡唱</a:t>
            </a:r>
            <a:endParaRPr sz="72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/>
              <a:sym typeface="Arial"/>
            </a:endParaRPr>
          </a:p>
        </p:txBody>
      </p:sp>
      <p:sp>
        <p:nvSpPr>
          <p:cNvPr id="583" name="Google Shape;583;p15"/>
          <p:cNvSpPr/>
          <p:nvPr/>
        </p:nvSpPr>
        <p:spPr>
          <a:xfrm>
            <a:off x="4454820" y="3275112"/>
            <a:ext cx="2343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584" name="Google Shape;584;p15"/>
          <p:cNvSpPr/>
          <p:nvPr/>
        </p:nvSpPr>
        <p:spPr>
          <a:xfrm>
            <a:off x="4454820" y="3275112"/>
            <a:ext cx="23436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5">
          <a:extLst>
            <a:ext uri="{FF2B5EF4-FFF2-40B4-BE49-F238E27FC236}">
              <a16:creationId xmlns:a16="http://schemas.microsoft.com/office/drawing/2014/main" id="{5D681F61-B6A4-FA44-8919-170A6A361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57;p9">
            <a:extLst>
              <a:ext uri="{FF2B5EF4-FFF2-40B4-BE49-F238E27FC236}">
                <a16:creationId xmlns:a16="http://schemas.microsoft.com/office/drawing/2014/main" id="{2B911178-3A23-2490-E740-D630B903BB02}"/>
              </a:ext>
            </a:extLst>
          </p:cNvPr>
          <p:cNvSpPr txBox="1"/>
          <p:nvPr/>
        </p:nvSpPr>
        <p:spPr>
          <a:xfrm>
            <a:off x="288717" y="167721"/>
            <a:ext cx="8496300" cy="11303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CN" altLang="en-US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答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</a:t>
            </a:r>
            <a:r>
              <a:rPr lang="zh-CN" altLang="en-US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唱</a:t>
            </a:r>
            <a:r>
              <a:rPr lang="zh-TW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</a:t>
            </a:r>
            <a:r>
              <a:rPr lang="zh-CN" altLang="en-US" sz="72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詠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901D947A-A2F0-CF00-B6BD-A43F7EDEA70E}"/>
              </a:ext>
            </a:extLst>
          </p:cNvPr>
          <p:cNvSpPr txBox="1"/>
          <p:nvPr/>
        </p:nvSpPr>
        <p:spPr>
          <a:xfrm>
            <a:off x="-256229" y="5053049"/>
            <a:ext cx="1005580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12900" lvl="0" indent="-1612900" algn="ctr">
              <a:buSzPts val="7200"/>
            </a:pPr>
            <a:r>
              <a:rPr lang="zh-TW" altLang="en-US" sz="4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你們要聽從祂的聲音，</a:t>
            </a:r>
            <a:endParaRPr lang="en-US" altLang="zh-TW" sz="4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1612900" lvl="0" indent="-1612900" algn="ctr">
              <a:buSzPts val="7200"/>
            </a:pPr>
            <a:r>
              <a:rPr lang="zh-TW" altLang="en-US" sz="4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不要再那樣心硬。</a:t>
            </a:r>
            <a:endParaRPr lang="zh-TW" altLang="en-US" sz="4400" b="1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D497A72E-BAE1-E299-278F-DF19F07ED28D}"/>
              </a:ext>
            </a:extLst>
          </p:cNvPr>
          <p:cNvSpPr txBox="1"/>
          <p:nvPr/>
        </p:nvSpPr>
        <p:spPr>
          <a:xfrm>
            <a:off x="-672442" y="1652041"/>
            <a:ext cx="911571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12900" lvl="0" indent="-1612900" algn="just">
              <a:buSzPts val="7200"/>
            </a:pPr>
            <a:r>
              <a:rPr lang="en-US" altLang="zh-TW" sz="4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3. </a:t>
            </a:r>
            <a:r>
              <a:rPr lang="zh-CN" altLang="zh-CN" sz="4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不要像在默黎巴那樣心硬，</a:t>
            </a:r>
            <a:endParaRPr lang="en-US" altLang="zh-CN" sz="4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12900" lvl="0" indent="-1612900" algn="just">
              <a:buSzPts val="7200"/>
            </a:pPr>
            <a:r>
              <a:rPr lang="en-US" altLang="zh-CN" sz="4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</a:t>
            </a:r>
            <a:r>
              <a:rPr lang="zh-CN" altLang="zh-CN" sz="4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不要像在曠野中瑪撒那天，</a:t>
            </a:r>
            <a:endParaRPr lang="en-US" altLang="zh-CN" sz="4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12900" lvl="0" indent="-1612900" algn="just">
              <a:buSzPts val="7200"/>
            </a:pPr>
            <a:r>
              <a:rPr lang="en-US" altLang="zh-CN" sz="4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</a:t>
            </a:r>
            <a:r>
              <a:rPr lang="zh-CN" altLang="zh-CN" sz="4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你們的祖先看到我的工作，</a:t>
            </a:r>
            <a:endParaRPr lang="en-US" altLang="zh-CN" sz="4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612900" lvl="0" indent="-1612900" algn="just">
              <a:buSzPts val="7200"/>
            </a:pPr>
            <a:r>
              <a:rPr lang="en-US" altLang="zh-CN" sz="4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 </a:t>
            </a:r>
            <a:r>
              <a:rPr lang="zh-CN" altLang="zh-CN" sz="4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在那仍然試探我，考驗我。</a:t>
            </a:r>
            <a:endParaRPr lang="zh-TW" altLang="en-US" sz="4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67563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>
          <a:extLst>
            <a:ext uri="{FF2B5EF4-FFF2-40B4-BE49-F238E27FC236}">
              <a16:creationId xmlns:a16="http://schemas.microsoft.com/office/drawing/2014/main" id="{FC39AC89-9627-1022-342B-A1BFAA098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10">
            <a:extLst>
              <a:ext uri="{FF2B5EF4-FFF2-40B4-BE49-F238E27FC236}">
                <a16:creationId xmlns:a16="http://schemas.microsoft.com/office/drawing/2014/main" id="{E0382DFD-73E6-7078-272F-86BA16133CB1}"/>
              </a:ext>
            </a:extLst>
          </p:cNvPr>
          <p:cNvSpPr txBox="1"/>
          <p:nvPr/>
        </p:nvSpPr>
        <p:spPr>
          <a:xfrm>
            <a:off x="165489" y="1641921"/>
            <a:ext cx="8813022" cy="3185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600"/>
              <a:buFont typeface="PMingLiu"/>
              <a:buNone/>
            </a:pPr>
            <a:r>
              <a:rPr lang="zh-TW" sz="54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讀 </a:t>
            </a:r>
            <a:r>
              <a:rPr lang="zh-TW" altLang="en-US" sz="5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經 二</a:t>
            </a:r>
            <a:endParaRPr lang="en-US" altLang="zh-TW" sz="54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600"/>
              <a:buFont typeface="PMingLiu"/>
              <a:buNone/>
            </a:pPr>
            <a:endParaRPr lang="en-US" sz="6600" b="1" i="0" u="none" strike="noStrike" cap="none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algn="ctr">
              <a:buClr>
                <a:srgbClr val="002060"/>
              </a:buClr>
              <a:buSzPts val="6600"/>
            </a:pPr>
            <a:r>
              <a:rPr lang="zh-CN" altLang="en-US" sz="48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恭讀</a:t>
            </a:r>
            <a:r>
              <a:rPr lang="en-US" altLang="zh-CN" sz="48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《</a:t>
            </a:r>
            <a:r>
              <a:rPr lang="zh-CN" altLang="en-US" sz="48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聖保祿宗徒致羅馬人書</a:t>
            </a:r>
            <a:r>
              <a:rPr lang="en-US" altLang="zh-CN" sz="48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》</a:t>
            </a:r>
            <a:endParaRPr sz="4800" b="1" i="0" u="none" strike="noStrike" cap="none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</a:pPr>
            <a:endParaRPr sz="28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001979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8">
          <a:extLst>
            <a:ext uri="{FF2B5EF4-FFF2-40B4-BE49-F238E27FC236}">
              <a16:creationId xmlns:a16="http://schemas.microsoft.com/office/drawing/2014/main" id="{C01A7A2F-04AC-B862-C444-713ABF435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13">
            <a:extLst>
              <a:ext uri="{FF2B5EF4-FFF2-40B4-BE49-F238E27FC236}">
                <a16:creationId xmlns:a16="http://schemas.microsoft.com/office/drawing/2014/main" id="{D0787229-18A0-460B-B0EC-CE9399F24910}"/>
              </a:ext>
            </a:extLst>
          </p:cNvPr>
          <p:cNvSpPr txBox="1"/>
          <p:nvPr/>
        </p:nvSpPr>
        <p:spPr>
          <a:xfrm>
            <a:off x="396150" y="192001"/>
            <a:ext cx="8351700" cy="6509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7200"/>
              <a:buFont typeface="PMingLiu"/>
              <a:buNone/>
            </a:pPr>
            <a:r>
              <a:rPr lang="zh-TW" sz="48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讀 </a:t>
            </a: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經 二</a:t>
            </a:r>
            <a:r>
              <a:rPr lang="en-US" altLang="zh-TW" sz="4800" b="1" i="0" u="none" strike="noStrike" cap="none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7200"/>
              <a:buFont typeface="PMingLiu"/>
              <a:buNone/>
            </a:pPr>
            <a:endParaRPr lang="en-US" altLang="zh-TW" sz="28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  <a:cs typeface="Times New Roman"/>
              <a:sym typeface="Times New Roman"/>
            </a:endParaRPr>
          </a:p>
          <a:p>
            <a:pPr lvl="0" algn="just">
              <a:spcBef>
                <a:spcPts val="560"/>
              </a:spcBef>
              <a:buClr>
                <a:schemeClr val="dk1"/>
              </a:buClr>
              <a:buSzPts val="2800"/>
            </a:pP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弟兄們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：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你們除了彼此相愛以外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對人就沒有任何虧欠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因為誰愛別人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誰就履行了法律。其實「不可姦淫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不可殺人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不可偷盜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不可貪心」等等的誡命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都包括在「愛人如己」這句話裡。愛不作損害別人的</a:t>
            </a:r>
            <a:endParaRPr lang="en-US" altLang="zh-TW" sz="4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C63858E2-44EE-3460-898D-924E2C631636}"/>
              </a:ext>
            </a:extLst>
          </p:cNvPr>
          <p:cNvSpPr txBox="1"/>
          <p:nvPr/>
        </p:nvSpPr>
        <p:spPr>
          <a:xfrm>
            <a:off x="5902200" y="6465964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1 of </a:t>
            </a:r>
            <a:r>
              <a:rPr lang="en-US" altLang="zh-TW" sz="20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sz="20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2391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8">
          <a:extLst>
            <a:ext uri="{FF2B5EF4-FFF2-40B4-BE49-F238E27FC236}">
              <a16:creationId xmlns:a16="http://schemas.microsoft.com/office/drawing/2014/main" id="{B7392208-CB01-61D4-0406-6277010F4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13">
            <a:extLst>
              <a:ext uri="{FF2B5EF4-FFF2-40B4-BE49-F238E27FC236}">
                <a16:creationId xmlns:a16="http://schemas.microsoft.com/office/drawing/2014/main" id="{D83A7A9D-86E9-653E-8150-DA70E78E7554}"/>
              </a:ext>
            </a:extLst>
          </p:cNvPr>
          <p:cNvSpPr txBox="1"/>
          <p:nvPr/>
        </p:nvSpPr>
        <p:spPr>
          <a:xfrm>
            <a:off x="396150" y="192001"/>
            <a:ext cx="8351700" cy="2077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7200"/>
              <a:buFont typeface="PMingLiu"/>
              <a:buNone/>
            </a:pPr>
            <a:r>
              <a:rPr lang="zh-TW" sz="48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讀 </a:t>
            </a: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經 二</a:t>
            </a:r>
            <a:r>
              <a:rPr lang="en-US" altLang="zh-TW" sz="4800" b="1" i="0" u="none" strike="noStrike" cap="none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7200"/>
              <a:buFont typeface="PMingLiu"/>
              <a:buNone/>
            </a:pPr>
            <a:endParaRPr lang="en-US" altLang="zh-TW" sz="2800" dirty="0">
              <a:solidFill>
                <a:schemeClr val="tx1"/>
              </a:solidFill>
              <a:latin typeface="DFKai-SB" panose="03000509000000000000" pitchFamily="65" charset="-120"/>
              <a:ea typeface="DFKai-SB" panose="03000509000000000000" pitchFamily="65" charset="-120"/>
              <a:cs typeface="Times New Roman"/>
              <a:sym typeface="Times New Roman"/>
            </a:endParaRPr>
          </a:p>
          <a:p>
            <a:pPr lvl="0" algn="just">
              <a:spcBef>
                <a:spcPts val="560"/>
              </a:spcBef>
              <a:buClr>
                <a:schemeClr val="dk1"/>
              </a:buClr>
              <a:buSzPts val="2800"/>
            </a:pP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事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所以愛成全了全部的法律。</a:t>
            </a:r>
            <a:endParaRPr lang="en-US" altLang="zh-CN" sz="4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19D54F3A-8288-5A96-C2D0-EBD4C5F1E63E}"/>
              </a:ext>
            </a:extLst>
          </p:cNvPr>
          <p:cNvSpPr txBox="1"/>
          <p:nvPr/>
        </p:nvSpPr>
        <p:spPr>
          <a:xfrm>
            <a:off x="5902200" y="6465964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2</a:t>
            </a:r>
            <a:r>
              <a:rPr lang="zh-TW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TW" sz="20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sz="20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6043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p154"/>
          <p:cNvSpPr txBox="1"/>
          <p:nvPr/>
        </p:nvSpPr>
        <p:spPr>
          <a:xfrm>
            <a:off x="395536" y="332656"/>
            <a:ext cx="8208714" cy="5909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DFKai-SB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—上主的聖言—</a:t>
            </a:r>
            <a:endParaRPr sz="6000" b="0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DFKai-SB"/>
              <a:buNone/>
            </a:pPr>
            <a:endParaRPr sz="6000" b="1" i="0" u="none" strike="noStrike" cap="none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6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全體：感謝天主</a:t>
            </a:r>
            <a:endParaRPr sz="6000" b="1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Times New Roman"/>
              <a:buNone/>
            </a:pPr>
            <a:endParaRPr sz="6600" b="1" i="0" u="none" strike="noStrike" cap="none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p16"/>
          <p:cNvSpPr/>
          <p:nvPr/>
        </p:nvSpPr>
        <p:spPr>
          <a:xfrm>
            <a:off x="465655" y="920641"/>
            <a:ext cx="8351837" cy="3785611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8000"/>
              <a:buFont typeface="PMingLiu"/>
              <a:buNone/>
            </a:pPr>
            <a:r>
              <a:rPr lang="zh-TW" sz="80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福  音  前  歡  呼</a:t>
            </a:r>
            <a:endParaRPr sz="8000" b="1" i="0" u="none" strike="noStrike" cap="none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Times New Roman"/>
              <a:buNone/>
            </a:pPr>
            <a:endParaRPr sz="8000" b="1" i="0" u="none" strike="noStrike" cap="none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8000"/>
              <a:buFont typeface="DFKai-SB"/>
              <a:buNone/>
            </a:pPr>
            <a:r>
              <a:rPr lang="zh-CN" altLang="en-US" sz="8000" b="0" i="0" u="none" strike="noStrike" cap="none" dirty="0">
                <a:solidFill>
                  <a:srgbClr val="E8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</a:t>
            </a:r>
            <a:r>
              <a:rPr lang="zh-CN" altLang="en-US" sz="66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阿肋路亞</a:t>
            </a:r>
            <a:r>
              <a:rPr lang="zh-CN" altLang="en-US" sz="66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！</a:t>
            </a:r>
            <a:endParaRPr sz="660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17"/>
          <p:cNvSpPr/>
          <p:nvPr/>
        </p:nvSpPr>
        <p:spPr>
          <a:xfrm>
            <a:off x="313614" y="256084"/>
            <a:ext cx="8557126" cy="5978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6000"/>
              <a:buFont typeface="Times New Roman"/>
              <a:buNone/>
            </a:pPr>
            <a:r>
              <a:rPr lang="zh-TW" sz="66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福     音</a:t>
            </a:r>
            <a:endParaRPr sz="66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願主與你們同在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也與你的心靈同在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lvl="0">
              <a:lnSpc>
                <a:spcPct val="125000"/>
              </a:lnSpc>
              <a:buSzPts val="6000"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主禮：恭讀</a:t>
            </a:r>
            <a:r>
              <a:rPr lang="zh-CN" altLang="en-US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聖瑪竇</a:t>
            </a:r>
            <a:r>
              <a:rPr lang="zh-TW" altLang="en-US" sz="6000" dirty="0"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福音</a:t>
            </a:r>
            <a:endParaRPr sz="3200" b="0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全體：主願光榮歸於祢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8"/>
          <p:cNvSpPr/>
          <p:nvPr/>
        </p:nvSpPr>
        <p:spPr>
          <a:xfrm>
            <a:off x="326231" y="180090"/>
            <a:ext cx="8491500" cy="6378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福     音</a:t>
            </a:r>
            <a:endParaRPr lang="en-US" altLang="zh-TW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endParaRPr lang="zh-TW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just">
              <a:buClr>
                <a:srgbClr val="002060"/>
              </a:buClr>
              <a:buSzPts val="6000"/>
            </a:pP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那時候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耶穌對門徒們說</a:t>
            </a:r>
            <a:r>
              <a:rPr lang="en-US" altLang="zh-TW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: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「如果你的弟兄得罪了你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你要趁你和他單獨在一起的時候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規勸他。如果他聽從了你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你便賺得了你的弟兄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；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如果他不肯聽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你就另外帶一兩個人同去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好使任何事端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憑兩三個見證</a:t>
            </a:r>
            <a:endParaRPr lang="en-US" altLang="zh-TW" sz="4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A642FC03-147E-EAD2-A3A4-0883E4D80D0A}"/>
              </a:ext>
            </a:extLst>
          </p:cNvPr>
          <p:cNvSpPr txBox="1"/>
          <p:nvPr/>
        </p:nvSpPr>
        <p:spPr>
          <a:xfrm>
            <a:off x="5902200" y="6457931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1 of </a:t>
            </a:r>
            <a:r>
              <a:rPr lang="en-US" altLang="zh-CN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3</a:t>
            </a:r>
            <a:endParaRPr sz="20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>
          <a:extLst>
            <a:ext uri="{FF2B5EF4-FFF2-40B4-BE49-F238E27FC236}">
              <a16:creationId xmlns:a16="http://schemas.microsoft.com/office/drawing/2014/main" id="{BD22DF5D-B572-F22A-F96F-6DBB12BEB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8">
            <a:extLst>
              <a:ext uri="{FF2B5EF4-FFF2-40B4-BE49-F238E27FC236}">
                <a16:creationId xmlns:a16="http://schemas.microsoft.com/office/drawing/2014/main" id="{82BDCD62-DAD7-18AD-F7C9-B5BCBD54E434}"/>
              </a:ext>
            </a:extLst>
          </p:cNvPr>
          <p:cNvSpPr/>
          <p:nvPr/>
        </p:nvSpPr>
        <p:spPr>
          <a:xfrm>
            <a:off x="326231" y="279480"/>
            <a:ext cx="8491500" cy="6340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福     音</a:t>
            </a:r>
            <a:endParaRPr lang="en-US" altLang="zh-TW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just">
              <a:buClr>
                <a:srgbClr val="002060"/>
              </a:buClr>
              <a:buSzPts val="6000"/>
            </a:pPr>
            <a:endParaRPr lang="en-US" altLang="zh-TW" sz="1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just">
              <a:buClr>
                <a:srgbClr val="002060"/>
              </a:buClr>
              <a:buSzPts val="6000"/>
            </a:pP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人的口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得以成立。若是他仍不聽從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就要告訴教會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；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如果他連教會也不聽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你就把他看作外教人或稅務員吧。我實在</a:t>
            </a:r>
          </a:p>
          <a:p>
            <a:pPr lvl="0" algn="just">
              <a:buClr>
                <a:srgbClr val="002060"/>
              </a:buClr>
              <a:buSzPts val="6000"/>
            </a:pP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告訴你們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：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你們在地上所束縛的</a:t>
            </a:r>
            <a:r>
              <a:rPr lang="en-US" altLang="zh-TW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,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在天上也要被束縛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；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你們在地上所釋放的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在天上也要被</a:t>
            </a:r>
            <a:endParaRPr lang="en-US" altLang="zh-TW" sz="4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E79F086C-8F43-D4E5-8E79-C26CF43118D4}"/>
              </a:ext>
            </a:extLst>
          </p:cNvPr>
          <p:cNvSpPr txBox="1"/>
          <p:nvPr/>
        </p:nvSpPr>
        <p:spPr>
          <a:xfrm>
            <a:off x="5902200" y="6473483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0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TW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CN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3</a:t>
            </a:r>
            <a:endParaRPr sz="20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8633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4">
          <a:extLst>
            <a:ext uri="{FF2B5EF4-FFF2-40B4-BE49-F238E27FC236}">
              <a16:creationId xmlns:a16="http://schemas.microsoft.com/office/drawing/2014/main" id="{3A934513-13A0-B8F6-B3D0-E26D53181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18">
            <a:extLst>
              <a:ext uri="{FF2B5EF4-FFF2-40B4-BE49-F238E27FC236}">
                <a16:creationId xmlns:a16="http://schemas.microsoft.com/office/drawing/2014/main" id="{B08C4D3F-9034-9703-5803-204720F16E9C}"/>
              </a:ext>
            </a:extLst>
          </p:cNvPr>
          <p:cNvSpPr/>
          <p:nvPr/>
        </p:nvSpPr>
        <p:spPr>
          <a:xfrm>
            <a:off x="326231" y="279480"/>
            <a:ext cx="8491500" cy="6340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lnSpc>
                <a:spcPct val="125000"/>
              </a:lnSpc>
              <a:buClr>
                <a:srgbClr val="002060"/>
              </a:buClr>
              <a:buSzPts val="6000"/>
            </a:pPr>
            <a:r>
              <a:rPr lang="zh-TW" altLang="en-US" sz="48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福     音</a:t>
            </a:r>
            <a:endParaRPr lang="en-US" altLang="zh-TW" sz="4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just">
              <a:buClr>
                <a:srgbClr val="002060"/>
              </a:buClr>
              <a:buSzPts val="6000"/>
            </a:pPr>
            <a:endParaRPr lang="en-US" altLang="zh-TW" sz="10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lvl="0" algn="just">
              <a:buClr>
                <a:srgbClr val="002060"/>
              </a:buClr>
              <a:buSzPts val="6000"/>
            </a:pP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釋放。我實在告訴你們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：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你們當中如果有兩個人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在地上同心合意地祈禱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無論求什麼事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我在天之父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必要成全他們。因為無論在哪裡有兩三個人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因我的名字聚在一起</a:t>
            </a:r>
            <a:r>
              <a:rPr lang="zh-CN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，</a:t>
            </a:r>
            <a:r>
              <a:rPr lang="zh-TW" altLang="en-US" sz="48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我就在他們中間。」</a:t>
            </a:r>
            <a:endParaRPr lang="en-US" altLang="zh-TW" sz="4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</p:txBody>
      </p:sp>
      <p:sp>
        <p:nvSpPr>
          <p:cNvPr id="2" name="Google Shape;511;g3a4024ab1a9_3_0">
            <a:extLst>
              <a:ext uri="{FF2B5EF4-FFF2-40B4-BE49-F238E27FC236}">
                <a16:creationId xmlns:a16="http://schemas.microsoft.com/office/drawing/2014/main" id="{2B9092F6-0C01-430C-137C-7C9DF69DD41D}"/>
              </a:ext>
            </a:extLst>
          </p:cNvPr>
          <p:cNvSpPr txBox="1"/>
          <p:nvPr/>
        </p:nvSpPr>
        <p:spPr>
          <a:xfrm>
            <a:off x="5902200" y="6473483"/>
            <a:ext cx="32418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altLang="zh-TW" sz="20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TW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 of </a:t>
            </a:r>
            <a:r>
              <a:rPr lang="en-US" altLang="zh-CN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Arial"/>
              </a:rPr>
              <a:t>3</a:t>
            </a:r>
            <a:endParaRPr sz="20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910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94"/>
          <p:cNvSpPr txBox="1">
            <a:spLocks noGrp="1"/>
          </p:cNvSpPr>
          <p:nvPr>
            <p:ph type="title"/>
          </p:nvPr>
        </p:nvSpPr>
        <p:spPr>
          <a:xfrm>
            <a:off x="604837" y="-31591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向上主歡唱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601" name="Google Shape;601;p94"/>
          <p:cNvSpPr txBox="1">
            <a:spLocks noGrp="1"/>
          </p:cNvSpPr>
          <p:nvPr>
            <p:ph type="body" idx="1"/>
          </p:nvPr>
        </p:nvSpPr>
        <p:spPr>
          <a:xfrm>
            <a:off x="619125" y="1196975"/>
            <a:ext cx="82803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600"/>
              <a:buFont typeface="Arial"/>
              <a:buNone/>
            </a:pPr>
            <a:r>
              <a:rPr lang="zh-TW" sz="56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向上主歡唱，全心讚頌祂的名；上主祂真仁慈，</a:t>
            </a:r>
            <a:endParaRPr sz="5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600"/>
              <a:buFont typeface="Arial"/>
              <a:buNone/>
            </a:pPr>
            <a:r>
              <a:rPr lang="zh-TW" sz="56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至聖祂聖名。</a:t>
            </a:r>
            <a:endParaRPr sz="56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600"/>
              <a:buFont typeface="Arial"/>
              <a:buNone/>
            </a:pPr>
            <a:r>
              <a:rPr lang="zh-TW" sz="56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向上主歡唱，全心讚頌祂的名；上主祂真仁慈，</a:t>
            </a:r>
            <a:endParaRPr sz="5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600"/>
              <a:buFont typeface="Arial"/>
              <a:buNone/>
            </a:pPr>
            <a:r>
              <a:rPr lang="zh-TW" sz="56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至聖祂聖名。</a:t>
            </a:r>
            <a:endParaRPr sz="5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02" name="Google Shape;602;p94"/>
          <p:cNvSpPr txBox="1"/>
          <p:nvPr/>
        </p:nvSpPr>
        <p:spPr>
          <a:xfrm>
            <a:off x="5795962" y="6430962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Microsoft YaHei"/>
              <a:buNone/>
            </a:pPr>
            <a:r>
              <a:rPr lang="zh-TW" sz="2000" b="0" i="0" u="none" strike="noStrike" cap="none" dirty="0">
                <a:solidFill>
                  <a:srgbClr val="00206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向上主歡唱 1 of 7  </a:t>
            </a:r>
            <a:endParaRPr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p21"/>
          <p:cNvSpPr/>
          <p:nvPr/>
        </p:nvSpPr>
        <p:spPr>
          <a:xfrm>
            <a:off x="184010" y="1412875"/>
            <a:ext cx="9039501" cy="3508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1098"/>
              </a:buClr>
              <a:buSzPts val="5400"/>
              <a:buFont typeface="DFKai-SB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—基督的福音—</a:t>
            </a:r>
            <a:endParaRPr sz="6000" b="0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1098"/>
              </a:buClr>
              <a:buSzPts val="5400"/>
              <a:buFont typeface="DFKai-SB"/>
              <a:buNone/>
            </a:pPr>
            <a:r>
              <a:rPr lang="zh-TW" sz="28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</a:t>
            </a:r>
            <a:endParaRPr sz="2800" b="0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1098"/>
              </a:buClr>
              <a:buSzPts val="54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基督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我們讚美祢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54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p22"/>
          <p:cNvSpPr txBox="1"/>
          <p:nvPr/>
        </p:nvSpPr>
        <p:spPr>
          <a:xfrm>
            <a:off x="1476375" y="2060575"/>
            <a:ext cx="6048375" cy="1446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PMingLiu"/>
              <a:buNone/>
            </a:pPr>
            <a:r>
              <a:rPr lang="zh-TW" sz="8800" b="1" i="0" u="none" strike="noStrike" cap="none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講   道</a:t>
            </a:r>
            <a:endParaRPr sz="1400" b="0" i="0" u="none" strike="noStrike" cap="none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23"/>
          <p:cNvSpPr txBox="1"/>
          <p:nvPr/>
        </p:nvSpPr>
        <p:spPr>
          <a:xfrm>
            <a:off x="539750" y="1773238"/>
            <a:ext cx="8424862" cy="470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我信唯一的天主，</a:t>
            </a:r>
            <a:endParaRPr sz="58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全能的聖父，天地萬物，無論有形無形，</a:t>
            </a:r>
            <a:endParaRPr sz="58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都是祂所創造的。</a:t>
            </a:r>
            <a:endParaRPr sz="58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753" name="Google Shape;753;p23"/>
          <p:cNvSpPr txBox="1">
            <a:spLocks noGrp="1"/>
          </p:cNvSpPr>
          <p:nvPr>
            <p:ph type="title" idx="4294967295"/>
          </p:nvPr>
        </p:nvSpPr>
        <p:spPr>
          <a:xfrm>
            <a:off x="539750" y="274638"/>
            <a:ext cx="8135938" cy="1209675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/>
              </a:rPr>
              <a:t>信    經</a:t>
            </a:r>
            <a:r>
              <a:rPr lang="zh-TW" sz="7200" b="1" dirty="0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              </a:t>
            </a:r>
            <a:r>
              <a:rPr lang="zh-TW" sz="7200" b="1" dirty="0">
                <a:solidFill>
                  <a:srgbClr val="FF0000"/>
                </a:solidFill>
              </a:rPr>
              <a:t>　</a:t>
            </a:r>
            <a:endParaRPr sz="72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p24"/>
          <p:cNvSpPr txBox="1"/>
          <p:nvPr/>
        </p:nvSpPr>
        <p:spPr>
          <a:xfrm>
            <a:off x="2049187" y="395800"/>
            <a:ext cx="7295868" cy="60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我信唯一的主、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耶穌基督，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天主的獨生子。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祂在萬世之前，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由聖父所生。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25"/>
          <p:cNvSpPr txBox="1"/>
          <p:nvPr/>
        </p:nvSpPr>
        <p:spPr>
          <a:xfrm>
            <a:off x="855041" y="1593902"/>
            <a:ext cx="8064500" cy="3670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祂是出自天主的天主，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出自光明的光明，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出自真天主的真天主。</a:t>
            </a:r>
            <a:endParaRPr sz="6000" b="0" i="0" u="none" strike="noStrike" cap="none" dirty="0">
              <a:solidFill>
                <a:srgbClr val="E8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26"/>
          <p:cNvSpPr/>
          <p:nvPr/>
        </p:nvSpPr>
        <p:spPr>
          <a:xfrm>
            <a:off x="633826" y="1074529"/>
            <a:ext cx="8353425" cy="470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祂是聖父所生，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而非聖父所造，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與聖父同性同體，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萬物是藉著祂而造成的。</a:t>
            </a:r>
            <a:endParaRPr sz="6000" b="0" i="0" u="none" strike="noStrike" cap="none" dirty="0">
              <a:solidFill>
                <a:srgbClr val="E8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p27"/>
          <p:cNvSpPr/>
          <p:nvPr/>
        </p:nvSpPr>
        <p:spPr>
          <a:xfrm>
            <a:off x="538575" y="188925"/>
            <a:ext cx="8096700" cy="3554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祂為了我們人類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並為了我們的得救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從天降下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　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  <p:sp>
        <p:nvSpPr>
          <p:cNvPr id="774" name="Google Shape;774;p27"/>
          <p:cNvSpPr/>
          <p:nvPr/>
        </p:nvSpPr>
        <p:spPr>
          <a:xfrm>
            <a:off x="2751138" y="3606800"/>
            <a:ext cx="3476625" cy="830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DFKai-SB"/>
              <a:buNone/>
            </a:pPr>
            <a:r>
              <a:rPr lang="zh-TW" sz="4800" b="0" i="0" u="none" strike="noStrike" cap="none" dirty="0">
                <a:solidFill>
                  <a:srgbClr val="000000"/>
                </a:solidFill>
                <a:latin typeface="DFKai-SB"/>
                <a:ea typeface="DFKai-SB"/>
                <a:cs typeface="DFKai-SB"/>
                <a:sym typeface="DFKai-SB"/>
              </a:rPr>
              <a:t> </a:t>
            </a:r>
            <a:r>
              <a:rPr lang="zh-TW" sz="4400" b="1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｛</a:t>
            </a:r>
            <a:r>
              <a:rPr lang="zh-TW" sz="4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鞠 躬</a:t>
            </a:r>
            <a:r>
              <a:rPr lang="zh-TW" sz="4400" b="1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｝</a:t>
            </a:r>
            <a:r>
              <a:rPr lang="zh-TW" sz="4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</a:t>
            </a:r>
            <a:endParaRPr sz="4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</p:txBody>
      </p:sp>
      <p:sp>
        <p:nvSpPr>
          <p:cNvPr id="775" name="Google Shape;775;p27"/>
          <p:cNvSpPr/>
          <p:nvPr/>
        </p:nvSpPr>
        <p:spPr>
          <a:xfrm>
            <a:off x="34925" y="4289425"/>
            <a:ext cx="8929688" cy="2400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DFKai-SB"/>
              <a:buNone/>
            </a:pPr>
            <a:r>
              <a:rPr lang="zh-TW" sz="6000" b="1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｛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祂因聖神由童貞瑪利亞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</a:t>
            </a:r>
            <a:r>
              <a:rPr lang="zh-TW" sz="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取得肉軀，而成為人</a:t>
            </a:r>
            <a:r>
              <a:rPr lang="zh-TW" sz="6000" b="1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｝</a:t>
            </a:r>
            <a:endParaRPr sz="6000" b="1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p28"/>
          <p:cNvSpPr txBox="1"/>
          <p:nvPr/>
        </p:nvSpPr>
        <p:spPr>
          <a:xfrm>
            <a:off x="591184" y="497448"/>
            <a:ext cx="8743200" cy="5863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祂在般雀比拉多執政時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為我們被釘在十字架上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受難而被埋葬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祂正如聖經所載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第三日復活了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29"/>
          <p:cNvSpPr txBox="1"/>
          <p:nvPr/>
        </p:nvSpPr>
        <p:spPr>
          <a:xfrm>
            <a:off x="1225343" y="497448"/>
            <a:ext cx="7200900" cy="5863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祂升了天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坐在聖父的右邊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祂還要光榮地降來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審判生者死者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祂的神國萬世無疆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30"/>
          <p:cNvSpPr txBox="1"/>
          <p:nvPr/>
        </p:nvSpPr>
        <p:spPr>
          <a:xfrm>
            <a:off x="894779" y="160822"/>
            <a:ext cx="7989000" cy="669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我信聖神，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62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祂是主及賦予生命者，由聖父聖子所共發。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62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祂和聖父聖子，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62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同受欽崇，同享光榮。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62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祂曾藉先知們發言。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95"/>
          <p:cNvSpPr txBox="1">
            <a:spLocks noGrp="1"/>
          </p:cNvSpPr>
          <p:nvPr>
            <p:ph type="title"/>
          </p:nvPr>
        </p:nvSpPr>
        <p:spPr>
          <a:xfrm>
            <a:off x="609600" y="-26511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向上主歡唱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609" name="Google Shape;609;p95"/>
          <p:cNvSpPr txBox="1">
            <a:spLocks noGrp="1"/>
          </p:cNvSpPr>
          <p:nvPr>
            <p:ph type="body" idx="1"/>
          </p:nvPr>
        </p:nvSpPr>
        <p:spPr>
          <a:xfrm>
            <a:off x="604837" y="1123950"/>
            <a:ext cx="82803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1. 永恆全能主，</a:t>
            </a:r>
            <a:endParaRPr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請俯聽袮子民，</a:t>
            </a:r>
            <a:endParaRPr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因我們朝拜祢，</a:t>
            </a:r>
            <a:endParaRPr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向祢高唱新歌，</a:t>
            </a:r>
            <a:endParaRPr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讚美祢。</a:t>
            </a:r>
            <a:endParaRPr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10" name="Google Shape;610;p95"/>
          <p:cNvSpPr txBox="1"/>
          <p:nvPr/>
        </p:nvSpPr>
        <p:spPr>
          <a:xfrm>
            <a:off x="5795962" y="6430962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Microsoft YaHei"/>
              <a:buNone/>
            </a:pPr>
            <a:r>
              <a:rPr lang="zh-TW" sz="2000" b="0" i="0" u="none" strike="noStrike" cap="none" dirty="0">
                <a:solidFill>
                  <a:srgbClr val="00206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向上主歡唱 2 of 7  </a:t>
            </a:r>
            <a:endParaRPr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p31"/>
          <p:cNvSpPr txBox="1"/>
          <p:nvPr/>
        </p:nvSpPr>
        <p:spPr>
          <a:xfrm>
            <a:off x="611188" y="668544"/>
            <a:ext cx="8928100" cy="2400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我信唯一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、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至聖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、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至公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、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從宗徒傳下來的教會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  <p:sp>
        <p:nvSpPr>
          <p:cNvPr id="796" name="Google Shape;796;p31"/>
          <p:cNvSpPr/>
          <p:nvPr/>
        </p:nvSpPr>
        <p:spPr>
          <a:xfrm>
            <a:off x="611188" y="3429000"/>
            <a:ext cx="8424862" cy="2400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我承認赦罪的聖洗，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只有一個。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32"/>
          <p:cNvSpPr/>
          <p:nvPr/>
        </p:nvSpPr>
        <p:spPr>
          <a:xfrm>
            <a:off x="1182828" y="1651610"/>
            <a:ext cx="6985000" cy="3554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我期待死人的復活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及來世的生命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阿們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p33"/>
          <p:cNvSpPr txBox="1"/>
          <p:nvPr/>
        </p:nvSpPr>
        <p:spPr>
          <a:xfrm>
            <a:off x="539750" y="781602"/>
            <a:ext cx="8064500" cy="4570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8000"/>
              <a:buFont typeface="PMingLiu"/>
              <a:buNone/>
            </a:pPr>
            <a:r>
              <a:rPr lang="zh-TW" sz="8000" b="1" i="0" u="none" strike="noStrike" cap="none" dirty="0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  </a:t>
            </a:r>
            <a:r>
              <a:rPr lang="en-US" altLang="zh-TW" sz="8000" b="1" i="0" u="none" strike="noStrike" cap="none" dirty="0">
                <a:solidFill>
                  <a:srgbClr val="002060"/>
                </a:solidFill>
                <a:latin typeface="PMingLiu"/>
                <a:ea typeface="PMingLiu"/>
                <a:cs typeface="PMingLiu"/>
                <a:sym typeface="PMingLiu"/>
              </a:rPr>
              <a:t>  </a:t>
            </a:r>
            <a:r>
              <a:rPr lang="zh-TW" sz="80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"/>
                <a:sym typeface="PMingLiu"/>
              </a:rPr>
              <a:t>信  友  禱  詞</a:t>
            </a:r>
            <a:endParaRPr sz="8000" b="1" i="0" u="none" strike="noStrike" cap="none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500"/>
              <a:buFont typeface="Times New Roman"/>
              <a:buNone/>
            </a:pPr>
            <a:endParaRPr sz="8500" b="1" i="0" u="none" strike="noStrike" cap="none" dirty="0">
              <a:solidFill>
                <a:srgbClr val="002060"/>
              </a:solidFill>
              <a:latin typeface="PMingLiu"/>
              <a:ea typeface="PMingLiu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DFKai-SB"/>
              <a:buNone/>
            </a:pPr>
            <a:r>
              <a:rPr lang="en-US" altLang="zh-TW" sz="66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</a:t>
            </a: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領：我們同聲祈禱</a:t>
            </a:r>
            <a:endParaRPr sz="6000" b="1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6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全體：求主俯聽我們</a:t>
            </a:r>
            <a:endParaRPr sz="6000" b="1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"/>
              <a:sym typeface="PMingLiu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156"/>
          <p:cNvSpPr/>
          <p:nvPr/>
        </p:nvSpPr>
        <p:spPr>
          <a:xfrm>
            <a:off x="103031" y="103032"/>
            <a:ext cx="8944378" cy="5601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zh-TW" altLang="en-US" sz="4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紀念聖方濟八百週年禱文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endParaRPr lang="en-US" altLang="zh-TW" sz="28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en-US" altLang="zh-TW" sz="4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TW" sz="6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TW" altLang="en-US" sz="5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聖方濟，我們的弟兄，  </a:t>
            </a:r>
          </a:p>
          <a:p>
            <a:pPr algn="ctr"/>
            <a:r>
              <a:rPr lang="zh-TW" altLang="en-US" sz="5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八百年前你以平安的心  </a:t>
            </a:r>
          </a:p>
          <a:p>
            <a:pPr algn="ctr"/>
            <a:r>
              <a:rPr lang="zh-TW" altLang="en-US" sz="5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迎向「死亡姊妹」，  </a:t>
            </a:r>
          </a:p>
          <a:p>
            <a:pPr algn="ctr"/>
            <a:r>
              <a:rPr lang="zh-TW" altLang="en-US" sz="5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求你為我們轉求上主。</a:t>
            </a:r>
          </a:p>
        </p:txBody>
      </p:sp>
      <p:sp>
        <p:nvSpPr>
          <p:cNvPr id="4" name="Google Shape;852;p159">
            <a:extLst>
              <a:ext uri="{FF2B5EF4-FFF2-40B4-BE49-F238E27FC236}">
                <a16:creationId xmlns:a16="http://schemas.microsoft.com/office/drawing/2014/main" id="{EA8AC261-61CA-F9A2-8D6F-E70C541FDE50}"/>
              </a:ext>
            </a:extLst>
          </p:cNvPr>
          <p:cNvSpPr txBox="1"/>
          <p:nvPr/>
        </p:nvSpPr>
        <p:spPr>
          <a:xfrm>
            <a:off x="5867400" y="6308725"/>
            <a:ext cx="3025775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r">
              <a:buClr>
                <a:srgbClr val="FF3300"/>
              </a:buClr>
              <a:buSzPts val="2000"/>
            </a:pPr>
            <a:r>
              <a:rPr lang="zh-CN" altLang="en-US" sz="1800" dirty="0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禱文</a:t>
            </a:r>
            <a:r>
              <a:rPr lang="en-US" altLang="zh-TW" sz="1800" dirty="0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</a:t>
            </a:r>
            <a:r>
              <a:rPr lang="zh-TW" sz="18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1 of </a:t>
            </a:r>
            <a:r>
              <a:rPr lang="en-US" altLang="zh-TW" sz="18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4</a:t>
            </a:r>
            <a:endParaRPr sz="1800" b="0" i="0" u="none" strike="noStrike" cap="none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0">
          <a:extLst>
            <a:ext uri="{FF2B5EF4-FFF2-40B4-BE49-F238E27FC236}">
              <a16:creationId xmlns:a16="http://schemas.microsoft.com/office/drawing/2014/main" id="{5E19904F-DADB-4716-0439-F96D9B70A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156">
            <a:extLst>
              <a:ext uri="{FF2B5EF4-FFF2-40B4-BE49-F238E27FC236}">
                <a16:creationId xmlns:a16="http://schemas.microsoft.com/office/drawing/2014/main" id="{D28F4C48-1BA4-B828-BB4A-4015468E0A10}"/>
              </a:ext>
            </a:extLst>
          </p:cNvPr>
          <p:cNvSpPr/>
          <p:nvPr/>
        </p:nvSpPr>
        <p:spPr>
          <a:xfrm>
            <a:off x="103031" y="103032"/>
            <a:ext cx="8944378" cy="5601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zh-TW" altLang="en-US" sz="4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紀念聖方濟八百週年禱文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endParaRPr lang="en-US" altLang="zh-TW" sz="28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en-US" altLang="zh-TW" sz="4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TW" altLang="en-US" sz="6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TW" altLang="en-US" sz="5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在十字苦像前，  </a:t>
            </a:r>
          </a:p>
          <a:p>
            <a:pPr algn="ctr"/>
            <a:r>
              <a:rPr lang="zh-TW" altLang="en-US" sz="5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你認出了真正的平安。  </a:t>
            </a:r>
          </a:p>
          <a:p>
            <a:pPr algn="ctr"/>
            <a:r>
              <a:rPr lang="zh-TW" altLang="en-US" sz="5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請教導我們在基督內 ，</a:t>
            </a:r>
          </a:p>
          <a:p>
            <a:pPr algn="ctr"/>
            <a:r>
              <a:rPr lang="zh-TW" altLang="en-US" sz="5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找到一切和好的泉源。</a:t>
            </a:r>
          </a:p>
        </p:txBody>
      </p:sp>
      <p:sp>
        <p:nvSpPr>
          <p:cNvPr id="2" name="Google Shape;852;p159">
            <a:extLst>
              <a:ext uri="{FF2B5EF4-FFF2-40B4-BE49-F238E27FC236}">
                <a16:creationId xmlns:a16="http://schemas.microsoft.com/office/drawing/2014/main" id="{F776C18B-82BC-26D9-A517-01EE09128856}"/>
              </a:ext>
            </a:extLst>
          </p:cNvPr>
          <p:cNvSpPr txBox="1"/>
          <p:nvPr/>
        </p:nvSpPr>
        <p:spPr>
          <a:xfrm>
            <a:off x="5867400" y="6308725"/>
            <a:ext cx="3025775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r">
              <a:buClr>
                <a:srgbClr val="FF3300"/>
              </a:buClr>
              <a:buSzPts val="2000"/>
            </a:pPr>
            <a:r>
              <a:rPr lang="zh-CN" altLang="en-US" sz="1800" dirty="0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禱文</a:t>
            </a:r>
            <a:r>
              <a:rPr lang="en-US" altLang="zh-TW" sz="1800" dirty="0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</a:t>
            </a:r>
            <a:r>
              <a:rPr lang="en-US" altLang="zh-TW" sz="18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2</a:t>
            </a:r>
            <a:r>
              <a:rPr lang="zh-TW" sz="18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 of </a:t>
            </a:r>
            <a:r>
              <a:rPr lang="en-US" altLang="zh-TW" sz="18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4</a:t>
            </a:r>
            <a:endParaRPr sz="1800" b="0" i="0" u="none" strike="noStrike" cap="none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752018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0">
          <a:extLst>
            <a:ext uri="{FF2B5EF4-FFF2-40B4-BE49-F238E27FC236}">
              <a16:creationId xmlns:a16="http://schemas.microsoft.com/office/drawing/2014/main" id="{A3AE1320-B162-F0E5-9DD1-A11E2D385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156">
            <a:extLst>
              <a:ext uri="{FF2B5EF4-FFF2-40B4-BE49-F238E27FC236}">
                <a16:creationId xmlns:a16="http://schemas.microsoft.com/office/drawing/2014/main" id="{DD2FD84A-C58D-B4EA-A034-6834FFFE4C77}"/>
              </a:ext>
            </a:extLst>
          </p:cNvPr>
          <p:cNvSpPr/>
          <p:nvPr/>
        </p:nvSpPr>
        <p:spPr>
          <a:xfrm>
            <a:off x="103031" y="103032"/>
            <a:ext cx="8944378" cy="6309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zh-TW" altLang="en-US" sz="4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紀念聖方濟八百週年禱文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endParaRPr lang="en-US" altLang="zh-TW" sz="28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en-US" altLang="zh-TW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TW" altLang="en-US" sz="6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TW" altLang="en-US" sz="5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你曾手無寸鐵  ，</a:t>
            </a:r>
          </a:p>
          <a:p>
            <a:pPr algn="ctr"/>
            <a:r>
              <a:rPr lang="zh-TW" altLang="en-US" sz="5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跨越戰爭與誤解。  </a:t>
            </a:r>
          </a:p>
          <a:p>
            <a:pPr algn="ctr"/>
            <a:r>
              <a:rPr lang="zh-TW" altLang="en-US" sz="5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求你賜給我們勇氣，  </a:t>
            </a:r>
          </a:p>
          <a:p>
            <a:pPr algn="ctr"/>
            <a:r>
              <a:rPr lang="zh-TW" altLang="en-US" sz="5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在世界築起疆界之處建立橋樑。</a:t>
            </a:r>
          </a:p>
        </p:txBody>
      </p:sp>
      <p:sp>
        <p:nvSpPr>
          <p:cNvPr id="2" name="Google Shape;852;p159">
            <a:extLst>
              <a:ext uri="{FF2B5EF4-FFF2-40B4-BE49-F238E27FC236}">
                <a16:creationId xmlns:a16="http://schemas.microsoft.com/office/drawing/2014/main" id="{6868D32F-BA95-48D8-544B-4E5C2D157B45}"/>
              </a:ext>
            </a:extLst>
          </p:cNvPr>
          <p:cNvSpPr txBox="1"/>
          <p:nvPr/>
        </p:nvSpPr>
        <p:spPr>
          <a:xfrm>
            <a:off x="5867400" y="6308725"/>
            <a:ext cx="3025775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r">
              <a:buClr>
                <a:srgbClr val="FF3300"/>
              </a:buClr>
              <a:buSzPts val="2000"/>
            </a:pPr>
            <a:r>
              <a:rPr lang="zh-CN" altLang="en-US" sz="1800" dirty="0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禱文</a:t>
            </a:r>
            <a:r>
              <a:rPr lang="en-US" altLang="zh-TW" sz="1800" dirty="0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</a:t>
            </a:r>
            <a:r>
              <a:rPr lang="en-US" altLang="zh-TW" sz="18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3</a:t>
            </a:r>
            <a:r>
              <a:rPr lang="zh-TW" sz="18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 of </a:t>
            </a:r>
            <a:r>
              <a:rPr lang="en-US" altLang="zh-TW" sz="18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4</a:t>
            </a:r>
            <a:endParaRPr sz="1800" b="0" i="0" u="none" strike="noStrike" cap="none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7746131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0">
          <a:extLst>
            <a:ext uri="{FF2B5EF4-FFF2-40B4-BE49-F238E27FC236}">
              <a16:creationId xmlns:a16="http://schemas.microsoft.com/office/drawing/2014/main" id="{AF9384C7-7F94-745B-0716-198563B61B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156">
            <a:extLst>
              <a:ext uri="{FF2B5EF4-FFF2-40B4-BE49-F238E27FC236}">
                <a16:creationId xmlns:a16="http://schemas.microsoft.com/office/drawing/2014/main" id="{0439406E-7B03-AE45-03F9-B4E20CA7D0FF}"/>
              </a:ext>
            </a:extLst>
          </p:cNvPr>
          <p:cNvSpPr/>
          <p:nvPr/>
        </p:nvSpPr>
        <p:spPr>
          <a:xfrm>
            <a:off x="-122420" y="103032"/>
            <a:ext cx="9388839" cy="5847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zh-TW" altLang="en-US" sz="4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紀念聖方濟八百週年禱文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endParaRPr lang="en-US" altLang="zh-TW" sz="28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en-US" altLang="zh-TW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TW" altLang="en-US" sz="5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在充滿衝突與分裂的時代，  </a:t>
            </a:r>
          </a:p>
          <a:p>
            <a:pPr algn="ctr"/>
            <a:r>
              <a:rPr lang="zh-TW" altLang="en-US" sz="5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願我們成為締造和平的人，  </a:t>
            </a:r>
          </a:p>
          <a:p>
            <a:pPr algn="ctr"/>
            <a:r>
              <a:rPr lang="zh-TW" altLang="en-US" sz="5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以生命見證  ，</a:t>
            </a:r>
          </a:p>
          <a:p>
            <a:pPr algn="ctr"/>
            <a:r>
              <a:rPr lang="zh-TW" altLang="en-US" sz="5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基督所賜的平安。</a:t>
            </a:r>
          </a:p>
          <a:p>
            <a:pPr algn="ctr"/>
            <a:r>
              <a:rPr lang="zh-TW" altLang="en-US" sz="5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阿們</a:t>
            </a:r>
          </a:p>
        </p:txBody>
      </p:sp>
      <p:sp>
        <p:nvSpPr>
          <p:cNvPr id="2" name="Google Shape;852;p159">
            <a:extLst>
              <a:ext uri="{FF2B5EF4-FFF2-40B4-BE49-F238E27FC236}">
                <a16:creationId xmlns:a16="http://schemas.microsoft.com/office/drawing/2014/main" id="{E6ADDDAC-7295-B00A-F7E2-32B34417A9BF}"/>
              </a:ext>
            </a:extLst>
          </p:cNvPr>
          <p:cNvSpPr txBox="1"/>
          <p:nvPr/>
        </p:nvSpPr>
        <p:spPr>
          <a:xfrm>
            <a:off x="5867400" y="6308725"/>
            <a:ext cx="3025775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r">
              <a:buClr>
                <a:srgbClr val="FF3300"/>
              </a:buClr>
              <a:buSzPts val="2000"/>
            </a:pPr>
            <a:r>
              <a:rPr lang="zh-CN" altLang="en-US" sz="1800" dirty="0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禱文</a:t>
            </a:r>
            <a:r>
              <a:rPr lang="en-US" altLang="zh-TW" sz="1800" dirty="0">
                <a:solidFill>
                  <a:schemeClr val="accent6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</a:t>
            </a:r>
            <a:r>
              <a:rPr lang="en-US" altLang="zh-TW" sz="18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4</a:t>
            </a:r>
            <a:r>
              <a:rPr lang="zh-TW" sz="18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 of </a:t>
            </a:r>
            <a:r>
              <a:rPr lang="en-US" altLang="zh-TW" sz="1800" b="0" i="0" u="none" strike="noStrike" cap="none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4</a:t>
            </a:r>
            <a:endParaRPr sz="1800" b="0" i="0" u="none" strike="noStrike" cap="none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5310901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g3b0d598f3c5_0_0"/>
          <p:cNvSpPr txBox="1"/>
          <p:nvPr/>
        </p:nvSpPr>
        <p:spPr>
          <a:xfrm>
            <a:off x="858631" y="4207605"/>
            <a:ext cx="74547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endParaRPr sz="4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g3b0d598f3c5_0_0"/>
          <p:cNvSpPr txBox="1">
            <a:spLocks noGrp="1"/>
          </p:cNvSpPr>
          <p:nvPr>
            <p:ph type="title" idx="4294967295"/>
          </p:nvPr>
        </p:nvSpPr>
        <p:spPr>
          <a:xfrm>
            <a:off x="323850" y="395448"/>
            <a:ext cx="8496300" cy="11430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 dirty="0">
                <a:solidFill>
                  <a:srgbClr val="00006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PMingLiu-ExtB"/>
                <a:sym typeface="PMingLiu-ExtB"/>
              </a:rPr>
              <a:t>聖   祭   禮   儀   </a:t>
            </a:r>
            <a:endParaRPr sz="7200" b="1" dirty="0">
              <a:solidFill>
                <a:srgbClr val="E8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PMingLiu-ExtB"/>
              <a:sym typeface="PMingLiu-ExtB"/>
            </a:endParaRPr>
          </a:p>
        </p:txBody>
      </p:sp>
      <p:sp>
        <p:nvSpPr>
          <p:cNvPr id="830" name="Google Shape;830;g3b0d598f3c5_0_0"/>
          <p:cNvSpPr/>
          <p:nvPr/>
        </p:nvSpPr>
        <p:spPr>
          <a:xfrm>
            <a:off x="2566050" y="2610600"/>
            <a:ext cx="4011900" cy="8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C"/>
              </a:buClr>
              <a:buSzPts val="6600"/>
              <a:buFont typeface="PMingLiu"/>
              <a:buNone/>
            </a:pPr>
            <a:r>
              <a:rPr lang="zh-TW" sz="4800" b="1" i="0" u="none" strike="noStrike" cap="none" dirty="0">
                <a:solidFill>
                  <a:srgbClr val="00006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奉  獻  曲</a:t>
            </a:r>
            <a:endParaRPr sz="48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  <p:sp>
        <p:nvSpPr>
          <p:cNvPr id="831" name="Google Shape;831;g3b0d598f3c5_0_0"/>
          <p:cNvSpPr txBox="1">
            <a:spLocks noGrp="1"/>
          </p:cNvSpPr>
          <p:nvPr>
            <p:ph type="title" idx="4294967295"/>
          </p:nvPr>
        </p:nvSpPr>
        <p:spPr>
          <a:xfrm>
            <a:off x="628650" y="4207605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lnSpc>
                <a:spcPct val="90000"/>
              </a:lnSpc>
              <a:buClr>
                <a:srgbClr val="FF0000"/>
              </a:buClr>
              <a:buSzPts val="4400"/>
            </a:pPr>
            <a:r>
              <a:rPr lang="zh-TW" altLang="en-US" sz="6600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獻己誦</a:t>
            </a:r>
            <a:endParaRPr lang="zh-TW" altLang="en-US" sz="6600" b="1" dirty="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p145"/>
          <p:cNvSpPr txBox="1">
            <a:spLocks noGrp="1"/>
          </p:cNvSpPr>
          <p:nvPr>
            <p:ph type="title"/>
          </p:nvPr>
        </p:nvSpPr>
        <p:spPr>
          <a:xfrm>
            <a:off x="611187" y="-31591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獻己</a:t>
            </a:r>
            <a:r>
              <a:rPr lang="zh-TW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誦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903" name="Google Shape;903;p145"/>
          <p:cNvSpPr txBox="1">
            <a:spLocks noGrp="1"/>
          </p:cNvSpPr>
          <p:nvPr>
            <p:ph type="body" idx="1"/>
          </p:nvPr>
        </p:nvSpPr>
        <p:spPr>
          <a:xfrm>
            <a:off x="395287" y="908050"/>
            <a:ext cx="8929800" cy="48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吾主天主，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請收納我自由，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取我意志、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理智並我記憶。</a:t>
            </a:r>
            <a:endParaRPr sz="6000" b="0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我身我靈，所有皆主恩惠，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飲水思源，今將所有奉回。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04" name="Google Shape;904;p145"/>
          <p:cNvSpPr txBox="1"/>
          <p:nvPr/>
        </p:nvSpPr>
        <p:spPr>
          <a:xfrm>
            <a:off x="5076825" y="6308725"/>
            <a:ext cx="3816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獻己</a:t>
            </a:r>
            <a:r>
              <a:rPr lang="zh-TW" sz="20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誦</a:t>
            </a:r>
            <a:r>
              <a:rPr lang="zh-TW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 1 of 2</a:t>
            </a:r>
            <a:endParaRPr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Google Shape;909;p146"/>
          <p:cNvSpPr txBox="1">
            <a:spLocks noGrp="1"/>
          </p:cNvSpPr>
          <p:nvPr>
            <p:ph type="title"/>
          </p:nvPr>
        </p:nvSpPr>
        <p:spPr>
          <a:xfrm>
            <a:off x="611187" y="-31591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獻己</a:t>
            </a:r>
            <a:r>
              <a:rPr lang="zh-TW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誦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910" name="Google Shape;910;p146"/>
          <p:cNvSpPr txBox="1">
            <a:spLocks noGrp="1"/>
          </p:cNvSpPr>
          <p:nvPr>
            <p:ph type="body" idx="1"/>
          </p:nvPr>
        </p:nvSpPr>
        <p:spPr>
          <a:xfrm>
            <a:off x="-306677" y="852631"/>
            <a:ext cx="10300422" cy="48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一切所有，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由爾管理支配；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唯命是從，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聖意永不違背；</a:t>
            </a:r>
            <a:endParaRPr sz="6000" b="0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唯望吾主， 恩賜聖寵聖愛，</a:t>
            </a:r>
            <a:endParaRPr lang="en-US" altLang="zh-TW" sz="6000" b="0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r>
              <a:rPr lang="en-US" altLang="zh-TW" sz="6000" dirty="0"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 </a:t>
            </a:r>
            <a:r>
              <a:rPr lang="zh-TW" altLang="en-US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吾心已足， 此外別無貪圖。 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br>
              <a:rPr lang="zh-TW" sz="5400" b="0" i="0" u="none" strike="noStrike" cap="none" dirty="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br>
              <a:rPr lang="zh-TW" sz="5400" b="0" i="0" u="none" strike="noStrike" cap="none" dirty="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br>
              <a:rPr lang="zh-TW" sz="5400" b="0" i="0" u="none" strike="noStrike" cap="none" dirty="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br>
              <a:rPr lang="zh-TW" sz="5400" b="0" i="0" u="none" strike="noStrike" cap="none" dirty="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lang="zh-TW" sz="5400" b="0" i="0" u="none" strike="noStrike" cap="none" dirty="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    </a:t>
            </a:r>
            <a:endParaRPr dirty="0"/>
          </a:p>
        </p:txBody>
      </p:sp>
      <p:sp>
        <p:nvSpPr>
          <p:cNvPr id="911" name="Google Shape;911;p146"/>
          <p:cNvSpPr txBox="1"/>
          <p:nvPr/>
        </p:nvSpPr>
        <p:spPr>
          <a:xfrm>
            <a:off x="5076825" y="6308725"/>
            <a:ext cx="3816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獻己</a:t>
            </a:r>
            <a:r>
              <a:rPr lang="zh-TW" sz="20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誦</a:t>
            </a:r>
            <a:r>
              <a:rPr lang="zh-TW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 2 of 2</a:t>
            </a:r>
            <a:endParaRPr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96"/>
          <p:cNvSpPr txBox="1">
            <a:spLocks noGrp="1"/>
          </p:cNvSpPr>
          <p:nvPr>
            <p:ph type="title"/>
          </p:nvPr>
        </p:nvSpPr>
        <p:spPr>
          <a:xfrm>
            <a:off x="604837" y="-31591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向上主歡唱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617" name="Google Shape;617;p96"/>
          <p:cNvSpPr txBox="1">
            <a:spLocks noGrp="1"/>
          </p:cNvSpPr>
          <p:nvPr>
            <p:ph type="body" idx="1"/>
          </p:nvPr>
        </p:nvSpPr>
        <p:spPr>
          <a:xfrm>
            <a:off x="604837" y="908050"/>
            <a:ext cx="82803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600"/>
              <a:buFont typeface="Arial"/>
              <a:buNone/>
            </a:pPr>
            <a:r>
              <a:rPr lang="zh-TW" sz="56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向上主歡唱，全心讚頌祂的名；上主祂真仁慈，</a:t>
            </a:r>
            <a:endParaRPr sz="5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600"/>
              <a:buFont typeface="Arial"/>
              <a:buNone/>
            </a:pPr>
            <a:r>
              <a:rPr lang="zh-TW" sz="56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至聖祂聖名。</a:t>
            </a:r>
            <a:endParaRPr sz="56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600"/>
              <a:buFont typeface="Arial"/>
              <a:buNone/>
            </a:pPr>
            <a:r>
              <a:rPr lang="zh-TW" sz="56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向上主歡唱，全心讚頌祂的名；上主祂真仁慈，</a:t>
            </a:r>
            <a:endParaRPr sz="5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600"/>
              <a:buFont typeface="Arial"/>
              <a:buNone/>
            </a:pPr>
            <a:r>
              <a:rPr lang="zh-TW" sz="56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至聖祂聖名。</a:t>
            </a:r>
            <a:endParaRPr sz="5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18" name="Google Shape;618;p96"/>
          <p:cNvSpPr txBox="1"/>
          <p:nvPr/>
        </p:nvSpPr>
        <p:spPr>
          <a:xfrm>
            <a:off x="5795962" y="6430962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Microsoft YaHei"/>
              <a:buNone/>
            </a:pPr>
            <a:r>
              <a:rPr lang="zh-TW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向上主歡唱 3 of 7  </a:t>
            </a:r>
            <a:endParaRPr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p39"/>
          <p:cNvSpPr txBox="1"/>
          <p:nvPr/>
        </p:nvSpPr>
        <p:spPr>
          <a:xfrm>
            <a:off x="716514" y="335865"/>
            <a:ext cx="8347075" cy="6186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主禮：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各位教友：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請你們祈禱，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望全能的天主聖父，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收納我和你們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共同奉獻的聖祭。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p40"/>
          <p:cNvSpPr txBox="1"/>
          <p:nvPr/>
        </p:nvSpPr>
        <p:spPr>
          <a:xfrm>
            <a:off x="574675" y="260350"/>
            <a:ext cx="7958138" cy="6407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endParaRPr sz="54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望上主從祢的手中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收納這個聖祭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為讚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美並光榮祂的聖名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endParaRPr sz="54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也為我們和祂整個聖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教會的益處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</a:t>
            </a:r>
            <a:endParaRPr sz="14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41"/>
          <p:cNvSpPr/>
          <p:nvPr/>
        </p:nvSpPr>
        <p:spPr>
          <a:xfrm>
            <a:off x="323850" y="2252179"/>
            <a:ext cx="8351838" cy="3416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主禮：……….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以上所求是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       </a:t>
            </a:r>
            <a:r>
              <a:rPr lang="en-US" alt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靠我們的主基督。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阿 們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  <p:sp>
        <p:nvSpPr>
          <p:cNvPr id="875" name="Google Shape;875;p41"/>
          <p:cNvSpPr txBox="1"/>
          <p:nvPr/>
        </p:nvSpPr>
        <p:spPr>
          <a:xfrm>
            <a:off x="468313" y="404813"/>
            <a:ext cx="8207375" cy="1152525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lang="zh-TW" sz="7200" b="1" i="0" u="none" strike="noStrike" cap="none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獻     禮     經</a:t>
            </a:r>
            <a:endParaRPr sz="7200" b="1" i="0" u="none" strike="noStrike" cap="none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p42"/>
          <p:cNvSpPr txBox="1"/>
          <p:nvPr/>
        </p:nvSpPr>
        <p:spPr>
          <a:xfrm>
            <a:off x="250825" y="1700213"/>
            <a:ext cx="8569325" cy="4487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</a:t>
            </a:r>
            <a:r>
              <a:rPr lang="zh-TW" sz="4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願主與你們同在</a:t>
            </a:r>
            <a:r>
              <a:rPr lang="zh-TW" sz="4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</a:t>
            </a:r>
            <a:r>
              <a:rPr lang="zh-TW" sz="4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也與你的心靈同在</a:t>
            </a:r>
            <a:r>
              <a:rPr lang="zh-TW" sz="4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14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</a:t>
            </a:r>
            <a:r>
              <a:rPr lang="zh-TW" sz="4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請舉心向上</a:t>
            </a:r>
            <a:r>
              <a:rPr lang="zh-TW" sz="48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</a:t>
            </a:r>
            <a:r>
              <a:rPr lang="zh-TW" sz="4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我們全心歸向上主</a:t>
            </a:r>
            <a:r>
              <a:rPr lang="zh-TW" sz="4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14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881" name="Google Shape;881;p42"/>
          <p:cNvSpPr/>
          <p:nvPr/>
        </p:nvSpPr>
        <p:spPr>
          <a:xfrm>
            <a:off x="4479925" y="3035300"/>
            <a:ext cx="184150" cy="146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2" name="Google Shape;882;p42"/>
          <p:cNvSpPr txBox="1">
            <a:spLocks noGrp="1"/>
          </p:cNvSpPr>
          <p:nvPr>
            <p:ph type="title" idx="4294967295"/>
          </p:nvPr>
        </p:nvSpPr>
        <p:spPr>
          <a:xfrm>
            <a:off x="468313" y="404813"/>
            <a:ext cx="8207375" cy="10795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200" b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感     恩     經</a:t>
            </a:r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43"/>
          <p:cNvSpPr txBox="1"/>
          <p:nvPr/>
        </p:nvSpPr>
        <p:spPr>
          <a:xfrm>
            <a:off x="387350" y="692150"/>
            <a:ext cx="8424863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請大家感謝上主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      我們的天主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888" name="Google Shape;888;p43"/>
          <p:cNvSpPr/>
          <p:nvPr/>
        </p:nvSpPr>
        <p:spPr>
          <a:xfrm>
            <a:off x="4479925" y="3035300"/>
            <a:ext cx="184150" cy="146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9" name="Google Shape;889;p43"/>
          <p:cNvSpPr/>
          <p:nvPr/>
        </p:nvSpPr>
        <p:spPr>
          <a:xfrm>
            <a:off x="315913" y="3797714"/>
            <a:ext cx="8648700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</a:t>
            </a:r>
            <a:r>
              <a:rPr lang="zh-TW" sz="5400" b="0" i="0" u="none" strike="noStrike" cap="none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這是理所當然的</a:t>
            </a:r>
            <a:r>
              <a:rPr lang="zh-TW" sz="5400" b="0" i="0" u="none" strike="noStrike" cap="none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p44"/>
          <p:cNvSpPr/>
          <p:nvPr/>
        </p:nvSpPr>
        <p:spPr>
          <a:xfrm>
            <a:off x="539750" y="260350"/>
            <a:ext cx="8296275" cy="6297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聖、聖、聖、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上主、萬有的主，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祢的光榮充滿天地。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歡呼之聲，響徹雲霄。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ctr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奉主名而來的當受讚美，歡呼之聲，響徹雲霄。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p45"/>
          <p:cNvSpPr txBox="1">
            <a:spLocks noGrp="1"/>
          </p:cNvSpPr>
          <p:nvPr>
            <p:ph type="title"/>
          </p:nvPr>
        </p:nvSpPr>
        <p:spPr>
          <a:xfrm>
            <a:off x="539750" y="1628775"/>
            <a:ext cx="8064500" cy="1430338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8800" b="1">
                <a:solidFill>
                  <a:srgbClr val="21216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成  聖  體  禮</a:t>
            </a:r>
            <a:endParaRPr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00" name="Google Shape;900;p45"/>
          <p:cNvSpPr txBox="1"/>
          <p:nvPr/>
        </p:nvSpPr>
        <p:spPr>
          <a:xfrm>
            <a:off x="2735262" y="3798888"/>
            <a:ext cx="3673475" cy="92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52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【請跪下】</a:t>
            </a:r>
            <a:endParaRPr sz="52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p46"/>
          <p:cNvSpPr txBox="1"/>
          <p:nvPr/>
        </p:nvSpPr>
        <p:spPr>
          <a:xfrm>
            <a:off x="430212" y="612864"/>
            <a:ext cx="8713788" cy="5632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全體：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3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基督，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4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我們傳報祢的聖死，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4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我們歌頌祢的復活，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4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我們期待祢光榮地來臨。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p47"/>
          <p:cNvSpPr/>
          <p:nvPr/>
        </p:nvSpPr>
        <p:spPr>
          <a:xfrm>
            <a:off x="400464" y="633412"/>
            <a:ext cx="8343072" cy="5816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全能的天主聖父,</a:t>
            </a:r>
            <a:r>
              <a:rPr lang="en-US" alt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愿一切崇敬和榮耀, 藉著基督, 偕同基督, 在基督內, 並聯合聖神, 都歸於祢, 直到永遠。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阿們。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48"/>
          <p:cNvSpPr txBox="1">
            <a:spLocks noGrp="1"/>
          </p:cNvSpPr>
          <p:nvPr>
            <p:ph type="title"/>
          </p:nvPr>
        </p:nvSpPr>
        <p:spPr>
          <a:xfrm>
            <a:off x="539750" y="333375"/>
            <a:ext cx="7991475" cy="1223963"/>
          </a:xfrm>
          <a:prstGeom prst="rect">
            <a:avLst/>
          </a:prstGeom>
          <a:noFill/>
          <a:ln w="9525" cap="flat" cmpd="sng">
            <a:solidFill>
              <a:srgbClr val="EF1903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 sz="7000" b="1" dirty="0">
                <a:solidFill>
                  <a:srgbClr val="000066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領   聖   體   禮</a:t>
            </a:r>
            <a:endParaRPr sz="7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17" name="Google Shape;917;p48"/>
          <p:cNvSpPr txBox="1"/>
          <p:nvPr/>
        </p:nvSpPr>
        <p:spPr>
          <a:xfrm>
            <a:off x="539750" y="1640579"/>
            <a:ext cx="8569325" cy="6186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主禮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：…… 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我們的天父</a:t>
            </a:r>
            <a:r>
              <a:rPr lang="zh-TW" sz="4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endParaRPr sz="4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en-US" alt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願祢的名受顯揚</a:t>
            </a:r>
            <a:r>
              <a:rPr lang="zh-TW" sz="4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endParaRPr sz="4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en-US" alt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願祢的國來臨</a:t>
            </a:r>
            <a:r>
              <a:rPr lang="zh-TW" sz="4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endParaRPr sz="4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en-US" alt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願祢的旨意奉行在人間</a:t>
            </a:r>
            <a:r>
              <a:rPr lang="zh-TW" sz="4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，</a:t>
            </a:r>
            <a:endParaRPr sz="4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en-US" alt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如同在天上</a:t>
            </a:r>
            <a:r>
              <a:rPr lang="zh-TW" sz="4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14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endParaRPr sz="5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97"/>
          <p:cNvSpPr txBox="1">
            <a:spLocks noGrp="1"/>
          </p:cNvSpPr>
          <p:nvPr>
            <p:ph type="title"/>
          </p:nvPr>
        </p:nvSpPr>
        <p:spPr>
          <a:xfrm>
            <a:off x="604837" y="-31591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向上主歡唱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625" name="Google Shape;625;p97"/>
          <p:cNvSpPr txBox="1">
            <a:spLocks noGrp="1"/>
          </p:cNvSpPr>
          <p:nvPr>
            <p:ph type="body" idx="1"/>
          </p:nvPr>
        </p:nvSpPr>
        <p:spPr>
          <a:xfrm>
            <a:off x="544512" y="1123950"/>
            <a:ext cx="86343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dirty="0"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2. </a:t>
            </a:r>
            <a:r>
              <a:rPr lang="zh-TW" sz="66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我們讚美祢，</a:t>
            </a:r>
            <a:endParaRPr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祢救贖祢子民，</a:t>
            </a:r>
            <a:endParaRPr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我們感謝祢，</a:t>
            </a:r>
            <a:endParaRPr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我們獻上讚頌的禮品。</a:t>
            </a:r>
            <a:endParaRPr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br>
              <a:rPr lang="zh-TW" sz="6600" b="0" i="0" u="none" strike="noStrike" cap="none" dirty="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endParaRPr dirty="0"/>
          </a:p>
        </p:txBody>
      </p:sp>
      <p:sp>
        <p:nvSpPr>
          <p:cNvPr id="626" name="Google Shape;626;p97"/>
          <p:cNvSpPr txBox="1"/>
          <p:nvPr/>
        </p:nvSpPr>
        <p:spPr>
          <a:xfrm>
            <a:off x="5795962" y="6430962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Microsoft YaHei"/>
              <a:buNone/>
            </a:pPr>
            <a:r>
              <a:rPr lang="zh-TW" sz="2000" b="0" i="0" u="none" strike="noStrike" cap="none" dirty="0">
                <a:solidFill>
                  <a:srgbClr val="00206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向上主歡唱 4 of 7  </a:t>
            </a:r>
            <a:endParaRPr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" name="Google Shape;922;p49"/>
          <p:cNvSpPr txBox="1"/>
          <p:nvPr/>
        </p:nvSpPr>
        <p:spPr>
          <a:xfrm>
            <a:off x="523875" y="117475"/>
            <a:ext cx="8280400" cy="674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求祢今天賞給我們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日用的食糧，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求祢寬恕我們的罪過，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如同我們寬恕別人一樣，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不要讓我們陷於誘惑，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但救我們免於凶惡。</a:t>
            </a:r>
            <a:r>
              <a:rPr lang="zh-TW" sz="58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 </a:t>
            </a:r>
            <a:endParaRPr sz="58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923" name="Google Shape;923;p49"/>
          <p:cNvSpPr/>
          <p:nvPr/>
        </p:nvSpPr>
        <p:spPr>
          <a:xfrm>
            <a:off x="4479925" y="3035300"/>
            <a:ext cx="184150" cy="146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</a:pPr>
            <a:endParaRPr sz="4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p50"/>
          <p:cNvSpPr txBox="1">
            <a:spLocks noGrp="1"/>
          </p:cNvSpPr>
          <p:nvPr>
            <p:ph type="title" idx="4294967295"/>
          </p:nvPr>
        </p:nvSpPr>
        <p:spPr>
          <a:xfrm>
            <a:off x="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DFKai-SB"/>
                <a:ea typeface="DFKai-SB"/>
                <a:cs typeface="DFKai-SB"/>
                <a:sym typeface="DFKai-SB"/>
              </a:rPr>
              <a:t>　</a:t>
            </a:r>
            <a:endParaRPr/>
          </a:p>
        </p:txBody>
      </p:sp>
      <p:sp>
        <p:nvSpPr>
          <p:cNvPr id="929" name="Google Shape;929;p50"/>
          <p:cNvSpPr txBox="1"/>
          <p:nvPr/>
        </p:nvSpPr>
        <p:spPr>
          <a:xfrm>
            <a:off x="1329531" y="245097"/>
            <a:ext cx="6484938" cy="6186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600"/>
              <a:buFont typeface="DFKai-SB"/>
              <a:buNone/>
            </a:pPr>
            <a:r>
              <a:rPr lang="zh-TW" sz="66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全體：</a:t>
            </a:r>
            <a:endParaRPr sz="66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600"/>
              <a:buFont typeface="DFKai-SB"/>
              <a:buNone/>
            </a:pPr>
            <a:r>
              <a:rPr lang="zh-TW" sz="66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 天下萬國，</a:t>
            </a:r>
            <a:endParaRPr sz="66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600"/>
              <a:buFont typeface="DFKai-SB"/>
              <a:buNone/>
            </a:pPr>
            <a:r>
              <a:rPr lang="zh-TW" sz="66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 普世權威，</a:t>
            </a:r>
            <a:endParaRPr sz="66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600"/>
              <a:buFont typeface="DFKai-SB"/>
              <a:buNone/>
            </a:pPr>
            <a:r>
              <a:rPr lang="zh-TW" sz="66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　  一切榮耀，</a:t>
            </a:r>
            <a:endParaRPr sz="66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600"/>
              <a:buFont typeface="DFKai-SB"/>
              <a:buNone/>
            </a:pPr>
            <a:r>
              <a:rPr lang="zh-TW" sz="66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 永歸於祢。</a:t>
            </a:r>
            <a:endParaRPr sz="66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p51"/>
          <p:cNvSpPr/>
          <p:nvPr/>
        </p:nvSpPr>
        <p:spPr>
          <a:xfrm>
            <a:off x="380032" y="9939"/>
            <a:ext cx="8595001" cy="662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endParaRPr sz="6000" b="0" i="0" u="none" strike="noStrike" cap="none" dirty="0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主禮：……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祢是天主，永生永王。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全體：阿 們。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endParaRPr sz="5400" b="0" i="0" u="none" strike="noStrike" cap="none" dirty="0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p52"/>
          <p:cNvSpPr txBox="1"/>
          <p:nvPr/>
        </p:nvSpPr>
        <p:spPr>
          <a:xfrm>
            <a:off x="179388" y="625475"/>
            <a:ext cx="8569325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願主的平安常與你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      們同在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940" name="Google Shape;940;p52"/>
          <p:cNvSpPr txBox="1"/>
          <p:nvPr/>
        </p:nvSpPr>
        <p:spPr>
          <a:xfrm>
            <a:off x="179388" y="4437063"/>
            <a:ext cx="8569325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請大家互祝平安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941" name="Google Shape;941;p52"/>
          <p:cNvSpPr txBox="1"/>
          <p:nvPr/>
        </p:nvSpPr>
        <p:spPr>
          <a:xfrm>
            <a:off x="179388" y="2917825"/>
            <a:ext cx="8569325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也與你的心靈同在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p53"/>
          <p:cNvSpPr txBox="1"/>
          <p:nvPr/>
        </p:nvSpPr>
        <p:spPr>
          <a:xfrm>
            <a:off x="739327" y="39757"/>
            <a:ext cx="7728809" cy="6961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除免世罪的天主羔羊，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求祢垂憐我們。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除免世罪的天主羔羊，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求祢垂憐我們。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除免世罪的天主羔羊，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求祢賜給我們平安。 　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951;p54"/>
          <p:cNvSpPr txBox="1"/>
          <p:nvPr/>
        </p:nvSpPr>
        <p:spPr>
          <a:xfrm>
            <a:off x="488087" y="227772"/>
            <a:ext cx="8167825" cy="7441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：… , 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蒙召來赴聖宴的人是有福的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全體：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主，我當不起祢到我心裡來，只要祢說一句話，我的靈魂就會痊癒。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rial"/>
              <a:buNone/>
            </a:pPr>
            <a:endParaRPr sz="5400" b="0" i="0" u="none" strike="noStrike" cap="none" dirty="0">
              <a:solidFill>
                <a:srgbClr val="000000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6" name="Google Shape;956;p55" descr="C:\Users\Josephine\Desktop\imagesCAINE33Q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9613" y="549275"/>
            <a:ext cx="5132387" cy="3702050"/>
          </a:xfrm>
          <a:prstGeom prst="rect">
            <a:avLst/>
          </a:prstGeom>
          <a:noFill/>
          <a:ln>
            <a:noFill/>
          </a:ln>
        </p:spPr>
      </p:pic>
      <p:sp>
        <p:nvSpPr>
          <p:cNvPr id="957" name="Google Shape;957;p55"/>
          <p:cNvSpPr txBox="1"/>
          <p:nvPr/>
        </p:nvSpPr>
        <p:spPr>
          <a:xfrm flipH="1">
            <a:off x="717550" y="4576763"/>
            <a:ext cx="7921625" cy="1016000"/>
          </a:xfrm>
          <a:prstGeom prst="rect">
            <a:avLst/>
          </a:prstGeom>
          <a:noFill/>
          <a:ln w="9525" cap="flat" cmpd="sng">
            <a:solidFill>
              <a:srgbClr val="E8000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800"/>
              <a:buFont typeface="Arial"/>
              <a:buNone/>
            </a:pPr>
            <a:r>
              <a:rPr lang="zh-TW" sz="5800" b="0" i="0" u="none" strike="noStrike" cap="none" dirty="0">
                <a:solidFill>
                  <a:srgbClr val="E8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zh-TW" sz="6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請教友依序恭領聖體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g3aaa50201ad_0_0"/>
          <p:cNvSpPr txBox="1"/>
          <p:nvPr/>
        </p:nvSpPr>
        <p:spPr>
          <a:xfrm>
            <a:off x="468300" y="418410"/>
            <a:ext cx="8207400" cy="831000"/>
          </a:xfrm>
          <a:prstGeom prst="rect">
            <a:avLst/>
          </a:prstGeom>
          <a:noFill/>
          <a:ln w="9525" cap="flat" cmpd="sng">
            <a:solidFill>
              <a:srgbClr val="E8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zh-TW" sz="4800" b="1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領      主      曲 </a:t>
            </a:r>
            <a:endParaRPr sz="48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963" name="Google Shape;963;g3aaa50201ad_0_0"/>
          <p:cNvSpPr txBox="1">
            <a:spLocks noGrp="1"/>
          </p:cNvSpPr>
          <p:nvPr>
            <p:ph type="title" idx="4294967295"/>
          </p:nvPr>
        </p:nvSpPr>
        <p:spPr>
          <a:xfrm>
            <a:off x="468300" y="2942960"/>
            <a:ext cx="82074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lnSpc>
                <a:spcPct val="90000"/>
              </a:lnSpc>
              <a:buClr>
                <a:srgbClr val="FF0000"/>
              </a:buClr>
              <a:buSzPts val="4400"/>
            </a:pPr>
            <a:r>
              <a:rPr lang="zh-TW" altLang="zh-CN" sz="7200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愛的真諦</a:t>
            </a:r>
            <a:endParaRPr sz="72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Arial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Google Shape;1021;p165"/>
          <p:cNvSpPr txBox="1">
            <a:spLocks noGrp="1"/>
          </p:cNvSpPr>
          <p:nvPr>
            <p:ph type="title"/>
          </p:nvPr>
        </p:nvSpPr>
        <p:spPr>
          <a:xfrm>
            <a:off x="604837" y="-31591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愛的真諦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1022" name="Google Shape;1022;p165"/>
          <p:cNvSpPr txBox="1">
            <a:spLocks noGrp="1"/>
          </p:cNvSpPr>
          <p:nvPr>
            <p:ph type="body" idx="1"/>
          </p:nvPr>
        </p:nvSpPr>
        <p:spPr>
          <a:xfrm>
            <a:off x="323850" y="836612"/>
            <a:ext cx="85677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愛是恆久忍耐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又有恩慈，愛是不嫉妒，</a:t>
            </a:r>
            <a:endParaRPr sz="6000" b="0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愛是不自誇，不張狂，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不做害羞的事。</a:t>
            </a:r>
            <a:endParaRPr sz="6000" b="0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不求自己的益處，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不輕易發怒。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23" name="Google Shape;1023;p165"/>
          <p:cNvSpPr txBox="1"/>
          <p:nvPr/>
        </p:nvSpPr>
        <p:spPr>
          <a:xfrm>
            <a:off x="5795962" y="6430962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Microsoft YaHei"/>
              <a:buNone/>
            </a:pPr>
            <a:r>
              <a:rPr lang="zh-TW" sz="2000" b="0" i="0" u="none" strike="noStrike" cap="none" dirty="0">
                <a:solidFill>
                  <a:srgbClr val="00206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愛的真諦 1 of 2  </a:t>
            </a:r>
            <a:endParaRPr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Google Shape;1029;p166"/>
          <p:cNvSpPr txBox="1">
            <a:spLocks noGrp="1"/>
          </p:cNvSpPr>
          <p:nvPr>
            <p:ph type="title"/>
          </p:nvPr>
        </p:nvSpPr>
        <p:spPr>
          <a:xfrm>
            <a:off x="604837" y="-31591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愛的真諦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1030" name="Google Shape;1030;p166"/>
          <p:cNvSpPr txBox="1">
            <a:spLocks noGrp="1"/>
          </p:cNvSpPr>
          <p:nvPr>
            <p:ph type="body" idx="1"/>
          </p:nvPr>
        </p:nvSpPr>
        <p:spPr>
          <a:xfrm>
            <a:off x="539750" y="765175"/>
            <a:ext cx="82803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不計算人家的惡，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不喜歡不義，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只喜歡真理。</a:t>
            </a:r>
            <a:endParaRPr sz="6000" b="0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凡事包容，凡事相信，凡事盼望。</a:t>
            </a:r>
            <a:endParaRPr sz="6000" b="0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凡事忍耐，凡事要忍耐，愛是永不止息。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br>
              <a:rPr lang="zh-TW" sz="6000" b="0" i="0" u="none" strike="noStrike" cap="none" dirty="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endParaRPr dirty="0"/>
          </a:p>
        </p:txBody>
      </p:sp>
      <p:sp>
        <p:nvSpPr>
          <p:cNvPr id="1031" name="Google Shape;1031;p166"/>
          <p:cNvSpPr txBox="1"/>
          <p:nvPr/>
        </p:nvSpPr>
        <p:spPr>
          <a:xfrm>
            <a:off x="5795962" y="6430962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Microsoft YaHei"/>
              <a:buNone/>
            </a:pPr>
            <a:r>
              <a:rPr lang="zh-TW" sz="2000" b="0" i="0" u="none" strike="noStrike" cap="none" dirty="0">
                <a:solidFill>
                  <a:srgbClr val="00206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愛的真諦 2 of 2  </a:t>
            </a:r>
            <a:endParaRPr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98"/>
          <p:cNvSpPr txBox="1">
            <a:spLocks noGrp="1"/>
          </p:cNvSpPr>
          <p:nvPr>
            <p:ph type="title"/>
          </p:nvPr>
        </p:nvSpPr>
        <p:spPr>
          <a:xfrm>
            <a:off x="604837" y="-31591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向上主歡唱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633" name="Google Shape;633;p98"/>
          <p:cNvSpPr txBox="1">
            <a:spLocks noGrp="1"/>
          </p:cNvSpPr>
          <p:nvPr>
            <p:ph type="body" idx="1"/>
          </p:nvPr>
        </p:nvSpPr>
        <p:spPr>
          <a:xfrm>
            <a:off x="604837" y="908050"/>
            <a:ext cx="82803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600"/>
              <a:buFont typeface="Arial"/>
              <a:buNone/>
            </a:pPr>
            <a:r>
              <a:rPr lang="zh-TW" sz="56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向上主歡唱，全心讚頌祂的名；上主祂真仁慈，</a:t>
            </a:r>
            <a:endParaRPr sz="5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600"/>
              <a:buFont typeface="Arial"/>
              <a:buNone/>
            </a:pPr>
            <a:r>
              <a:rPr lang="zh-TW" sz="56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至聖祂聖名。</a:t>
            </a:r>
            <a:endParaRPr sz="56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600"/>
              <a:buFont typeface="Arial"/>
              <a:buNone/>
            </a:pPr>
            <a:r>
              <a:rPr lang="zh-TW" sz="56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向上主歡唱，全心讚頌祂的名；上主祂真仁慈，</a:t>
            </a:r>
            <a:endParaRPr sz="5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5600"/>
              <a:buFont typeface="Arial"/>
              <a:buNone/>
            </a:pPr>
            <a:r>
              <a:rPr lang="zh-TW" sz="56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至聖祂聖名。</a:t>
            </a:r>
            <a:endParaRPr sz="5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34" name="Google Shape;634;p98"/>
          <p:cNvSpPr txBox="1"/>
          <p:nvPr/>
        </p:nvSpPr>
        <p:spPr>
          <a:xfrm>
            <a:off x="5795962" y="6430962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Microsoft YaHei"/>
              <a:buNone/>
            </a:pPr>
            <a:r>
              <a:rPr lang="zh-TW" sz="2000" b="0" i="0" u="none" strike="noStrike" cap="none" dirty="0">
                <a:solidFill>
                  <a:srgbClr val="00206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向上主歡唱 5 of 7  </a:t>
            </a:r>
            <a:endParaRPr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Google Shape;997;p57"/>
          <p:cNvSpPr txBox="1"/>
          <p:nvPr/>
        </p:nvSpPr>
        <p:spPr>
          <a:xfrm>
            <a:off x="250825" y="1847436"/>
            <a:ext cx="9217025" cy="45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Times New Roman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主禮：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Times New Roman"/>
              <a:buNone/>
            </a:pPr>
            <a:r>
              <a:rPr lang="en-US" alt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  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  <a:sym typeface="Times New Roman"/>
              </a:rPr>
              <a:t>上主，……</a:t>
            </a: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以上所求是靠</a:t>
            </a:r>
            <a:endParaRPr sz="6000" b="0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DFKai-SB"/>
              <a:buNone/>
            </a:pPr>
            <a:r>
              <a:rPr lang="en-US" alt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</a:t>
            </a: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我們的主基督。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54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全體：阿們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</p:txBody>
      </p:sp>
      <p:sp>
        <p:nvSpPr>
          <p:cNvPr id="998" name="Google Shape;998;p57"/>
          <p:cNvSpPr txBox="1"/>
          <p:nvPr/>
        </p:nvSpPr>
        <p:spPr>
          <a:xfrm>
            <a:off x="250825" y="404813"/>
            <a:ext cx="8642350" cy="1368425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600"/>
              <a:buFont typeface="Arial"/>
              <a:buNone/>
            </a:pPr>
            <a:r>
              <a:rPr lang="zh-TW" sz="6600" b="0" i="0" u="none" strike="noStrike" cap="non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zh-TW" sz="7200" b="1" i="0" u="none" strike="noStrike" cap="none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領  聖  體  後  經  </a:t>
            </a:r>
            <a:endParaRPr sz="1400" b="0" i="0" u="none" strike="noStrike" cap="none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4" name="Google Shape;1004;p58"/>
          <p:cNvSpPr/>
          <p:nvPr/>
        </p:nvSpPr>
        <p:spPr>
          <a:xfrm>
            <a:off x="395288" y="404813"/>
            <a:ext cx="9223375" cy="1125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</a:t>
            </a:r>
            <a:r>
              <a:rPr lang="zh-TW" sz="5400" b="0" i="0" u="none" strike="noStrike" cap="none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願主與你們同在</a:t>
            </a:r>
            <a:r>
              <a:rPr lang="zh-TW" sz="5400" b="0" i="0" u="none" strike="noStrike" cap="none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1400" b="0" i="0" u="none" strike="noStrike" cap="none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1005" name="Google Shape;1005;p58"/>
          <p:cNvSpPr/>
          <p:nvPr/>
        </p:nvSpPr>
        <p:spPr>
          <a:xfrm>
            <a:off x="395288" y="1412875"/>
            <a:ext cx="8748712" cy="1125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也與你心靈同在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endParaRPr sz="14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B41F9DB1-9157-45B5-973D-2E0DCB299003}"/>
              </a:ext>
            </a:extLst>
          </p:cNvPr>
          <p:cNvSpPr txBox="1"/>
          <p:nvPr/>
        </p:nvSpPr>
        <p:spPr>
          <a:xfrm>
            <a:off x="375410" y="2538412"/>
            <a:ext cx="8579747" cy="41534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altLang="en-US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主禮：願全能的天主，</a:t>
            </a:r>
            <a:endParaRPr lang="zh-TW" altLang="en-US"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altLang="en-US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		  聖父、聖子、</a:t>
            </a:r>
            <a:endParaRPr lang="zh-TW" altLang="en-US"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altLang="en-US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		  聖神，降福你們。</a:t>
            </a:r>
          </a:p>
          <a:p>
            <a:pPr marL="0" marR="0" lvl="0" indent="0" algn="l" rtl="0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altLang="en-US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全體：阿們。</a:t>
            </a:r>
            <a:endParaRPr lang="zh-TW" altLang="en-US"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Google Shape;1010;p59"/>
          <p:cNvSpPr txBox="1"/>
          <p:nvPr/>
        </p:nvSpPr>
        <p:spPr>
          <a:xfrm>
            <a:off x="795338" y="1700213"/>
            <a:ext cx="8305800" cy="3416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主禮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彌撒禮成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你們</a:t>
            </a:r>
            <a:endParaRPr sz="60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          去傳報福音吧</a:t>
            </a:r>
            <a:r>
              <a:rPr lang="zh-TW" sz="54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！</a:t>
            </a:r>
            <a:endParaRPr sz="5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FKai-SB"/>
              <a:sym typeface="DFKai-SB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　</a:t>
            </a:r>
            <a:endParaRPr sz="1400" b="0" i="0" u="none" strike="noStrike" cap="none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/>
            </a:endParaRPr>
          </a:p>
        </p:txBody>
      </p:sp>
      <p:sp>
        <p:nvSpPr>
          <p:cNvPr id="1011" name="Google Shape;1011;p59"/>
          <p:cNvSpPr/>
          <p:nvPr/>
        </p:nvSpPr>
        <p:spPr>
          <a:xfrm>
            <a:off x="795338" y="4141787"/>
            <a:ext cx="8208962" cy="1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80000"/>
              </a:buClr>
              <a:buSzPts val="6000"/>
              <a:buFont typeface="DFKai-SB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全體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：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感謝天主</a:t>
            </a:r>
            <a:r>
              <a:rPr lang="zh-TW" sz="54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。</a:t>
            </a: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FKai-SB"/>
                <a:sym typeface="DFKai-SB"/>
              </a:rPr>
              <a:t>　</a:t>
            </a:r>
            <a:endParaRPr sz="6000" b="0" i="0" u="none" strike="noStrike" cap="none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Google Shape;1016;g3aaa5f67095_0_96"/>
          <p:cNvSpPr txBox="1"/>
          <p:nvPr/>
        </p:nvSpPr>
        <p:spPr>
          <a:xfrm>
            <a:off x="683425" y="1379960"/>
            <a:ext cx="7777200" cy="8472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zh-TW" sz="4800" b="1" i="0" u="none" strike="noStrike" cap="none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/>
                <a:sym typeface="Calibri"/>
              </a:rPr>
              <a:t>禮      成      曲</a:t>
            </a:r>
            <a:endParaRPr sz="4800" b="1" i="0" u="none" strike="noStrike" cap="none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/>
              <a:sym typeface="Calibri"/>
            </a:endParaRPr>
          </a:p>
        </p:txBody>
      </p:sp>
      <p:sp>
        <p:nvSpPr>
          <p:cNvPr id="1017" name="Google Shape;1017;g3aaa5f67095_0_96"/>
          <p:cNvSpPr txBox="1">
            <a:spLocks noGrp="1"/>
          </p:cNvSpPr>
          <p:nvPr>
            <p:ph type="title"/>
          </p:nvPr>
        </p:nvSpPr>
        <p:spPr>
          <a:xfrm>
            <a:off x="628662" y="3023438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lnSpc>
                <a:spcPct val="90000"/>
              </a:lnSpc>
              <a:buClr>
                <a:srgbClr val="FF0000"/>
              </a:buClr>
              <a:buSzPts val="4400"/>
            </a:pPr>
            <a:r>
              <a:rPr lang="zh-TW" altLang="zh-CN" sz="6000" b="1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因相愛被認出是基督徒</a:t>
            </a:r>
            <a:endParaRPr sz="60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2" name="Google Shape;1062;p171"/>
          <p:cNvSpPr txBox="1">
            <a:spLocks noGrp="1"/>
          </p:cNvSpPr>
          <p:nvPr>
            <p:ph type="title"/>
          </p:nvPr>
        </p:nvSpPr>
        <p:spPr>
          <a:xfrm>
            <a:off x="604837" y="-242887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因相愛被認出是基督徒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1063" name="Google Shape;1063;p171"/>
          <p:cNvSpPr txBox="1">
            <a:spLocks noGrp="1"/>
          </p:cNvSpPr>
          <p:nvPr>
            <p:ph type="body" idx="1"/>
          </p:nvPr>
        </p:nvSpPr>
        <p:spPr>
          <a:xfrm>
            <a:off x="755650" y="836612"/>
            <a:ext cx="8005800" cy="45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914400" marR="0" lvl="0" indent="-9144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AutoNum type="arabicPeriod"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在聖神中和主內，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914400" marR="0" lvl="0" indent="-91440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我們合而為一，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914400" marR="0" lvl="0" indent="-91440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en-US" alt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   </a:t>
            </a: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在聖神中和主內，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914400" marR="0" lvl="0" indent="-91440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我們合而為一，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914400" marR="0" lvl="0" indent="-91440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我們祈求有一天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914400" marR="0" lvl="0" indent="-91440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en-US" alt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   </a:t>
            </a: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普世萬民能合一。</a:t>
            </a:r>
            <a:endParaRPr sz="6000" b="0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914400" marR="0" lvl="0" indent="-91440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    </a:t>
            </a:r>
            <a:endParaRPr dirty="0"/>
          </a:p>
        </p:txBody>
      </p:sp>
      <p:sp>
        <p:nvSpPr>
          <p:cNvPr id="1064" name="Google Shape;1064;p171"/>
          <p:cNvSpPr txBox="1"/>
          <p:nvPr/>
        </p:nvSpPr>
        <p:spPr>
          <a:xfrm>
            <a:off x="5076825" y="6381750"/>
            <a:ext cx="3816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因相愛被認出是基督徒 1 of 8</a:t>
            </a:r>
            <a:endParaRPr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Google Shape;1069;p172"/>
          <p:cNvSpPr txBox="1">
            <a:spLocks noGrp="1"/>
          </p:cNvSpPr>
          <p:nvPr>
            <p:ph type="title"/>
          </p:nvPr>
        </p:nvSpPr>
        <p:spPr>
          <a:xfrm>
            <a:off x="604837" y="-242887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因相愛被認出是基督徒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1070" name="Google Shape;1070;p172"/>
          <p:cNvSpPr txBox="1">
            <a:spLocks noGrp="1"/>
          </p:cNvSpPr>
          <p:nvPr>
            <p:ph type="body" idx="1"/>
          </p:nvPr>
        </p:nvSpPr>
        <p:spPr>
          <a:xfrm>
            <a:off x="336550" y="549275"/>
            <a:ext cx="86280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endParaRPr sz="6000" b="0" i="0" u="none" strike="noStrike" cap="none" dirty="0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因相愛別人認出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我們是基督徒，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別人能認出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我們是基督徒（基督徒）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71" name="Google Shape;1071;p172"/>
          <p:cNvSpPr txBox="1"/>
          <p:nvPr/>
        </p:nvSpPr>
        <p:spPr>
          <a:xfrm>
            <a:off x="5076825" y="6381750"/>
            <a:ext cx="3816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因相愛被認出是基督徒 2 of 8</a:t>
            </a:r>
            <a:endParaRPr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6" name="Google Shape;1076;p173"/>
          <p:cNvSpPr txBox="1">
            <a:spLocks noGrp="1"/>
          </p:cNvSpPr>
          <p:nvPr>
            <p:ph type="title"/>
          </p:nvPr>
        </p:nvSpPr>
        <p:spPr>
          <a:xfrm>
            <a:off x="604837" y="-242887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因相愛被認出是基督徒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1077" name="Google Shape;1077;p173"/>
          <p:cNvSpPr txBox="1">
            <a:spLocks noGrp="1"/>
          </p:cNvSpPr>
          <p:nvPr>
            <p:ph type="body" idx="1"/>
          </p:nvPr>
        </p:nvSpPr>
        <p:spPr>
          <a:xfrm>
            <a:off x="336550" y="836612"/>
            <a:ext cx="8424900" cy="45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2. 我們將手拉手，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en-US" alt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    </a:t>
            </a: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一起往前邁進，</a:t>
            </a:r>
            <a:endParaRPr sz="6000" b="0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   </a:t>
            </a:r>
            <a:r>
              <a:rPr lang="en-US" alt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 </a:t>
            </a: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我們將手拉手，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en-US" alt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    </a:t>
            </a: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一起往前邁進，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en-US" alt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    </a:t>
            </a: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向普世高聲宣佈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en-US" alt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        </a:t>
            </a: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上主業已經來臨。</a:t>
            </a:r>
            <a:endParaRPr sz="6000" b="0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   </a:t>
            </a:r>
            <a:endParaRPr dirty="0"/>
          </a:p>
        </p:txBody>
      </p:sp>
      <p:sp>
        <p:nvSpPr>
          <p:cNvPr id="1078" name="Google Shape;1078;p173"/>
          <p:cNvSpPr txBox="1"/>
          <p:nvPr/>
        </p:nvSpPr>
        <p:spPr>
          <a:xfrm>
            <a:off x="5076825" y="6381750"/>
            <a:ext cx="3816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因相愛被認出是基督徒 3 of 8</a:t>
            </a:r>
            <a:endParaRPr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p174"/>
          <p:cNvSpPr txBox="1">
            <a:spLocks noGrp="1"/>
          </p:cNvSpPr>
          <p:nvPr>
            <p:ph type="title"/>
          </p:nvPr>
        </p:nvSpPr>
        <p:spPr>
          <a:xfrm>
            <a:off x="604837" y="-242887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因相愛被認出是基督徒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1084" name="Google Shape;1084;p174"/>
          <p:cNvSpPr txBox="1">
            <a:spLocks noGrp="1"/>
          </p:cNvSpPr>
          <p:nvPr>
            <p:ph type="body" idx="1"/>
          </p:nvPr>
        </p:nvSpPr>
        <p:spPr>
          <a:xfrm>
            <a:off x="336550" y="549275"/>
            <a:ext cx="86280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endParaRPr sz="6000" b="0" i="0" u="none" strike="noStrike" cap="none" dirty="0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因相愛別人認出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我們是基督徒，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別人能認出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我們是基督徒（基督徒）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85" name="Google Shape;1085;p174"/>
          <p:cNvSpPr txBox="1"/>
          <p:nvPr/>
        </p:nvSpPr>
        <p:spPr>
          <a:xfrm>
            <a:off x="5076825" y="6381750"/>
            <a:ext cx="3816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因相愛被認出是基督徒 4 of 8</a:t>
            </a:r>
            <a:endParaRPr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p175"/>
          <p:cNvSpPr txBox="1">
            <a:spLocks noGrp="1"/>
          </p:cNvSpPr>
          <p:nvPr>
            <p:ph type="title"/>
          </p:nvPr>
        </p:nvSpPr>
        <p:spPr>
          <a:xfrm>
            <a:off x="604837" y="-242887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因相愛被認出是基督徒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1091" name="Google Shape;1091;p175"/>
          <p:cNvSpPr txBox="1">
            <a:spLocks noGrp="1"/>
          </p:cNvSpPr>
          <p:nvPr>
            <p:ph type="body" idx="1"/>
          </p:nvPr>
        </p:nvSpPr>
        <p:spPr>
          <a:xfrm>
            <a:off x="336550" y="836612"/>
            <a:ext cx="8424900" cy="45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 </a:t>
            </a: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3. 我們將肩並肩，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一起努力工作，</a:t>
            </a:r>
            <a:endParaRPr sz="6000" b="0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   我們將肩並肩，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一起努力工作，</a:t>
            </a:r>
            <a:endParaRPr sz="6000" b="0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   维護每一個人的尊嚴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     和他的自尊。</a:t>
            </a:r>
            <a:endParaRPr sz="6000" b="0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   </a:t>
            </a:r>
            <a:endParaRPr dirty="0"/>
          </a:p>
        </p:txBody>
      </p:sp>
      <p:sp>
        <p:nvSpPr>
          <p:cNvPr id="1092" name="Google Shape;1092;p175"/>
          <p:cNvSpPr txBox="1"/>
          <p:nvPr/>
        </p:nvSpPr>
        <p:spPr>
          <a:xfrm>
            <a:off x="5076825" y="6381750"/>
            <a:ext cx="3816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因相愛被認出是基督徒 5 of 8</a:t>
            </a:r>
            <a:endParaRPr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Google Shape;1097;p176"/>
          <p:cNvSpPr txBox="1">
            <a:spLocks noGrp="1"/>
          </p:cNvSpPr>
          <p:nvPr>
            <p:ph type="title"/>
          </p:nvPr>
        </p:nvSpPr>
        <p:spPr>
          <a:xfrm>
            <a:off x="604837" y="-242887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因相愛被認出是基督徒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1098" name="Google Shape;1098;p176"/>
          <p:cNvSpPr txBox="1">
            <a:spLocks noGrp="1"/>
          </p:cNvSpPr>
          <p:nvPr>
            <p:ph type="body" idx="1"/>
          </p:nvPr>
        </p:nvSpPr>
        <p:spPr>
          <a:xfrm>
            <a:off x="336550" y="549275"/>
            <a:ext cx="86280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endParaRPr sz="6000" b="0" i="0" u="none" strike="noStrike" cap="none" dirty="0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因相愛別人認出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我們是基督徒，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別人能認出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我們是基督徒（基督徒）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99" name="Google Shape;1099;p176"/>
          <p:cNvSpPr txBox="1"/>
          <p:nvPr/>
        </p:nvSpPr>
        <p:spPr>
          <a:xfrm>
            <a:off x="5076825" y="6381750"/>
            <a:ext cx="3816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因相愛被認出是基督徒 6 of 8</a:t>
            </a:r>
            <a:endParaRPr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99"/>
          <p:cNvSpPr txBox="1">
            <a:spLocks noGrp="1"/>
          </p:cNvSpPr>
          <p:nvPr>
            <p:ph type="title"/>
          </p:nvPr>
        </p:nvSpPr>
        <p:spPr>
          <a:xfrm>
            <a:off x="604837" y="-315912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向上主歡唱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641" name="Google Shape;641;p99"/>
          <p:cNvSpPr txBox="1">
            <a:spLocks noGrp="1"/>
          </p:cNvSpPr>
          <p:nvPr>
            <p:ph type="body" idx="1"/>
          </p:nvPr>
        </p:nvSpPr>
        <p:spPr>
          <a:xfrm>
            <a:off x="742950" y="1196975"/>
            <a:ext cx="82803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dirty="0"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3. </a:t>
            </a:r>
            <a:r>
              <a:rPr lang="zh-TW" sz="66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仁慈的上主，</a:t>
            </a:r>
            <a:endParaRPr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祢餵養祢子民，</a:t>
            </a:r>
            <a:endParaRPr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祢聖體聖血</a:t>
            </a:r>
            <a:endParaRPr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Arial"/>
              <a:buNone/>
            </a:pPr>
            <a:r>
              <a:rPr lang="zh-TW" sz="66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是我們飢渴的食糧。</a:t>
            </a:r>
            <a:endParaRPr sz="6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42" name="Google Shape;642;p99"/>
          <p:cNvSpPr txBox="1"/>
          <p:nvPr/>
        </p:nvSpPr>
        <p:spPr>
          <a:xfrm>
            <a:off x="5795962" y="6430962"/>
            <a:ext cx="3241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Microsoft YaHei"/>
              <a:buNone/>
            </a:pPr>
            <a:r>
              <a:rPr lang="zh-TW" sz="2000" i="0" u="none" strike="noStrike" cap="none" dirty="0">
                <a:solidFill>
                  <a:srgbClr val="00206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向上主歡唱 6 of 7  </a:t>
            </a:r>
            <a:endParaRPr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4" name="Google Shape;1104;p177"/>
          <p:cNvSpPr txBox="1">
            <a:spLocks noGrp="1"/>
          </p:cNvSpPr>
          <p:nvPr>
            <p:ph type="title"/>
          </p:nvPr>
        </p:nvSpPr>
        <p:spPr>
          <a:xfrm>
            <a:off x="604837" y="-242887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因相愛被認出是基督徒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1105" name="Google Shape;1105;p177"/>
          <p:cNvSpPr txBox="1">
            <a:spLocks noGrp="1"/>
          </p:cNvSpPr>
          <p:nvPr>
            <p:ph type="body" idx="1"/>
          </p:nvPr>
        </p:nvSpPr>
        <p:spPr>
          <a:xfrm>
            <a:off x="336550" y="836612"/>
            <a:ext cx="8424900" cy="45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 </a:t>
            </a: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4. 一 起讚美聖父，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萬物之根源，</a:t>
            </a:r>
            <a:endParaRPr sz="6000" b="0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     </a:t>
            </a:r>
            <a:r>
              <a:rPr lang="en-US" alt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  </a:t>
            </a: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讚美主耶穌基督，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en-US" alt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    </a:t>
            </a: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聖父的唯一子，</a:t>
            </a:r>
            <a:endParaRPr sz="6000" b="0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en-US" altLang="zh-TW" sz="6000" dirty="0"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 </a:t>
            </a: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讚美天主聖神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   </a:t>
            </a:r>
            <a:r>
              <a:rPr lang="en-US" alt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     </a:t>
            </a:r>
            <a:r>
              <a:rPr lang="zh-TW" sz="6000" b="0" i="0" u="none" strike="noStrike" cap="none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使我們合而為一。</a:t>
            </a:r>
            <a:endParaRPr sz="6000" b="0" i="0" u="none" strike="noStrike" cap="none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     </a:t>
            </a:r>
            <a:endParaRPr dirty="0"/>
          </a:p>
        </p:txBody>
      </p:sp>
      <p:sp>
        <p:nvSpPr>
          <p:cNvPr id="1106" name="Google Shape;1106;p177"/>
          <p:cNvSpPr txBox="1"/>
          <p:nvPr/>
        </p:nvSpPr>
        <p:spPr>
          <a:xfrm>
            <a:off x="5076825" y="6381750"/>
            <a:ext cx="3816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因相愛被認出是基督徒 7 of 8</a:t>
            </a:r>
            <a:endParaRPr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r"/>
  </p:transition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178"/>
          <p:cNvSpPr txBox="1">
            <a:spLocks noGrp="1"/>
          </p:cNvSpPr>
          <p:nvPr>
            <p:ph type="title"/>
          </p:nvPr>
        </p:nvSpPr>
        <p:spPr>
          <a:xfrm>
            <a:off x="604837" y="-242887"/>
            <a:ext cx="78867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Microsoft YaHei"/>
              <a:buNone/>
            </a:pPr>
            <a:r>
              <a:rPr lang="zh-TW" sz="4400" b="1" i="0" u="none" dirty="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因相愛被認出是基督徒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1112" name="Google Shape;1112;p178"/>
          <p:cNvSpPr txBox="1">
            <a:spLocks noGrp="1"/>
          </p:cNvSpPr>
          <p:nvPr>
            <p:ph type="body" idx="1"/>
          </p:nvPr>
        </p:nvSpPr>
        <p:spPr>
          <a:xfrm>
            <a:off x="336550" y="549275"/>
            <a:ext cx="8628000" cy="46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endParaRPr sz="6000" b="0" i="0" u="none" strike="noStrike" cap="none" dirty="0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因相愛別人認出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我們是基督徒，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別人能認出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C00000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"/>
                <a:sym typeface="Microsoft YaHei"/>
              </a:rPr>
              <a:t>我們是基督徒（基督徒）</a:t>
            </a:r>
            <a:endParaRPr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13" name="Google Shape;1113;p178"/>
          <p:cNvSpPr txBox="1"/>
          <p:nvPr/>
        </p:nvSpPr>
        <p:spPr>
          <a:xfrm>
            <a:off x="5076825" y="6381750"/>
            <a:ext cx="3816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zh-TW" sz="2000" b="0" i="0" u="none" strike="noStrike" cap="none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/>
              </a:rPr>
              <a:t>因相愛被認出是基督徒 8 of 8</a:t>
            </a:r>
            <a:endParaRPr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r"/>
  </p:transition>
</p:sld>
</file>

<file path=ppt/theme/theme1.xml><?xml version="1.0" encoding="utf-8"?>
<a:theme xmlns:a="http://schemas.openxmlformats.org/drawingml/2006/main" name="22_預設簡報設計">
  <a:themeElements>
    <a:clrScheme name="1_預設簡報設計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7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2_預設簡報設計">
  <a:themeElements>
    <a:clrScheme name="1_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1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1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3076</TotalTime>
  <Words>3236</Words>
  <Application>Microsoft Office PowerPoint</Application>
  <PresentationFormat>全屏显示(4:3)</PresentationFormat>
  <Paragraphs>487</Paragraphs>
  <Slides>91</Slides>
  <Notes>85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7</vt:i4>
      </vt:variant>
      <vt:variant>
        <vt:lpstr>幻灯片标题</vt:lpstr>
      </vt:variant>
      <vt:variant>
        <vt:i4>91</vt:i4>
      </vt:variant>
    </vt:vector>
  </HeadingPairs>
  <TitlesOfParts>
    <vt:vector size="106" baseType="lpstr">
      <vt:lpstr>DFKai-SB</vt:lpstr>
      <vt:lpstr>PMingLiu</vt:lpstr>
      <vt:lpstr>Microsoft Yahei</vt:lpstr>
      <vt:lpstr>Microsoft Yahei</vt:lpstr>
      <vt:lpstr>Microsoft Yahei</vt:lpstr>
      <vt:lpstr>Arial</vt:lpstr>
      <vt:lpstr>Calibri</vt:lpstr>
      <vt:lpstr>Times New Roman</vt:lpstr>
      <vt:lpstr>22_預設簡報設計</vt:lpstr>
      <vt:lpstr>3_預設簡報設計</vt:lpstr>
      <vt:lpstr>7_預設簡報設計</vt:lpstr>
      <vt:lpstr>12_預設簡報設計</vt:lpstr>
      <vt:lpstr>11_預設簡報設計</vt:lpstr>
      <vt:lpstr>21_預設簡報設計</vt:lpstr>
      <vt:lpstr>Office 佈景主題</vt:lpstr>
      <vt:lpstr>PowerPoint 演示文稿</vt:lpstr>
      <vt:lpstr>上主只有祢大公無私， 上主的判斷非常正直。 祢是仁慈的上主， 求祢恩待祢的僕人。 </vt:lpstr>
      <vt:lpstr>向上主歡唱</vt:lpstr>
      <vt:lpstr>向上主歡唱</vt:lpstr>
      <vt:lpstr>向上主歡唱</vt:lpstr>
      <vt:lpstr>向上主歡唱</vt:lpstr>
      <vt:lpstr>向上主歡唱</vt:lpstr>
      <vt:lpstr>向上主歡唱</vt:lpstr>
      <vt:lpstr>向上主歡唱</vt:lpstr>
      <vt:lpstr>向上主歡唱</vt:lpstr>
      <vt:lpstr>致     候     詞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聖   道   禮   儀</vt:lpstr>
      <vt:lpstr>  </vt:lpstr>
      <vt:lpstr> 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信    經              　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聖   祭   禮   儀   </vt:lpstr>
      <vt:lpstr>獻己誦</vt:lpstr>
      <vt:lpstr>獻己誦</vt:lpstr>
      <vt:lpstr>PowerPoint 演示文稿</vt:lpstr>
      <vt:lpstr>PowerPoint 演示文稿</vt:lpstr>
      <vt:lpstr>PowerPoint 演示文稿</vt:lpstr>
      <vt:lpstr>感     恩     經</vt:lpstr>
      <vt:lpstr>PowerPoint 演示文稿</vt:lpstr>
      <vt:lpstr>PowerPoint 演示文稿</vt:lpstr>
      <vt:lpstr>成  聖  體  禮</vt:lpstr>
      <vt:lpstr>PowerPoint 演示文稿</vt:lpstr>
      <vt:lpstr>PowerPoint 演示文稿</vt:lpstr>
      <vt:lpstr>領   聖   體   禮</vt:lpstr>
      <vt:lpstr>PowerPoint 演示文稿</vt:lpstr>
      <vt:lpstr>　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愛的真諦</vt:lpstr>
      <vt:lpstr>愛的真諦</vt:lpstr>
      <vt:lpstr>愛的真諦</vt:lpstr>
      <vt:lpstr>PowerPoint 演示文稿</vt:lpstr>
      <vt:lpstr>PowerPoint 演示文稿</vt:lpstr>
      <vt:lpstr>PowerPoint 演示文稿</vt:lpstr>
      <vt:lpstr>因相愛被認出是基督徒</vt:lpstr>
      <vt:lpstr>因相愛被認出是基督徒</vt:lpstr>
      <vt:lpstr>因相愛被認出是基督徒</vt:lpstr>
      <vt:lpstr>因相愛被認出是基督徒</vt:lpstr>
      <vt:lpstr>因相愛被認出是基督徒</vt:lpstr>
      <vt:lpstr>因相愛被認出是基督徒</vt:lpstr>
      <vt:lpstr>因相愛被認出是基督徒</vt:lpstr>
      <vt:lpstr>因相愛被認出是基督徒</vt:lpstr>
      <vt:lpstr>因相愛被認出是基督徒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Josephine</dc:creator>
  <cp:lastModifiedBy>wei lu</cp:lastModifiedBy>
  <cp:revision>392</cp:revision>
  <dcterms:created xsi:type="dcterms:W3CDTF">2011-12-14T12:22:07Z</dcterms:created>
  <dcterms:modified xsi:type="dcterms:W3CDTF">2026-08-31T07:33:28Z</dcterms:modified>
</cp:coreProperties>
</file>