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1" r:id="rId1"/>
    <p:sldMasterId id="2147483732" r:id="rId2"/>
    <p:sldMasterId id="2147483733" r:id="rId3"/>
    <p:sldMasterId id="2147483734" r:id="rId4"/>
    <p:sldMasterId id="2147483735" r:id="rId5"/>
    <p:sldMasterId id="2147483736" r:id="rId6"/>
    <p:sldMasterId id="2147483737" r:id="rId7"/>
  </p:sldMasterIdLst>
  <p:notesMasterIdLst>
    <p:notesMasterId r:id="rId94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344" r:id="rId19"/>
    <p:sldId id="345" r:id="rId20"/>
    <p:sldId id="346" r:id="rId21"/>
    <p:sldId id="358" r:id="rId22"/>
    <p:sldId id="270" r:id="rId23"/>
    <p:sldId id="359" r:id="rId24"/>
    <p:sldId id="360" r:id="rId25"/>
    <p:sldId id="347" r:id="rId26"/>
    <p:sldId id="460" r:id="rId27"/>
    <p:sldId id="274" r:id="rId28"/>
    <p:sldId id="275" r:id="rId29"/>
    <p:sldId id="445" r:id="rId30"/>
    <p:sldId id="446" r:id="rId31"/>
    <p:sldId id="447" r:id="rId32"/>
    <p:sldId id="448" r:id="rId33"/>
    <p:sldId id="449" r:id="rId34"/>
    <p:sldId id="279" r:id="rId35"/>
    <p:sldId id="280" r:id="rId36"/>
    <p:sldId id="453" r:id="rId37"/>
    <p:sldId id="454" r:id="rId38"/>
    <p:sldId id="455" r:id="rId39"/>
    <p:sldId id="456" r:id="rId40"/>
    <p:sldId id="461" r:id="rId41"/>
    <p:sldId id="462" r:id="rId42"/>
    <p:sldId id="463" r:id="rId43"/>
    <p:sldId id="464" r:id="rId44"/>
    <p:sldId id="465" r:id="rId45"/>
    <p:sldId id="286" r:id="rId46"/>
    <p:sldId id="287" r:id="rId47"/>
    <p:sldId id="288" r:id="rId48"/>
    <p:sldId id="289" r:id="rId49"/>
    <p:sldId id="290" r:id="rId50"/>
    <p:sldId id="291" r:id="rId51"/>
    <p:sldId id="292" r:id="rId52"/>
    <p:sldId id="293" r:id="rId53"/>
    <p:sldId id="294" r:id="rId54"/>
    <p:sldId id="295" r:id="rId55"/>
    <p:sldId id="296" r:id="rId56"/>
    <p:sldId id="297" r:id="rId57"/>
    <p:sldId id="298" r:id="rId58"/>
    <p:sldId id="299" r:id="rId59"/>
    <p:sldId id="300" r:id="rId60"/>
    <p:sldId id="301" r:id="rId61"/>
    <p:sldId id="302" r:id="rId62"/>
    <p:sldId id="303" r:id="rId63"/>
    <p:sldId id="304" r:id="rId64"/>
    <p:sldId id="305" r:id="rId65"/>
    <p:sldId id="306" r:id="rId66"/>
    <p:sldId id="307" r:id="rId67"/>
    <p:sldId id="308" r:id="rId68"/>
    <p:sldId id="309" r:id="rId69"/>
    <p:sldId id="310" r:id="rId70"/>
    <p:sldId id="311" r:id="rId71"/>
    <p:sldId id="312" r:id="rId72"/>
    <p:sldId id="313" r:id="rId73"/>
    <p:sldId id="314" r:id="rId74"/>
    <p:sldId id="315" r:id="rId75"/>
    <p:sldId id="316" r:id="rId76"/>
    <p:sldId id="317" r:id="rId77"/>
    <p:sldId id="318" r:id="rId78"/>
    <p:sldId id="319" r:id="rId79"/>
    <p:sldId id="320" r:id="rId80"/>
    <p:sldId id="321" r:id="rId81"/>
    <p:sldId id="322" r:id="rId82"/>
    <p:sldId id="323" r:id="rId83"/>
    <p:sldId id="324" r:id="rId84"/>
    <p:sldId id="325" r:id="rId85"/>
    <p:sldId id="326" r:id="rId86"/>
    <p:sldId id="327" r:id="rId87"/>
    <p:sldId id="328" r:id="rId88"/>
    <p:sldId id="329" r:id="rId89"/>
    <p:sldId id="330" r:id="rId90"/>
    <p:sldId id="331" r:id="rId91"/>
    <p:sldId id="332" r:id="rId92"/>
    <p:sldId id="333" r:id="rId9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presProps" Target="presProps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1" name="Google Shape;6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4" name="Google Shape;6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8" name="Google Shape;68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3" name="Google Shape;69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711" name="Google Shape;7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>
          <a:extLst>
            <a:ext uri="{FF2B5EF4-FFF2-40B4-BE49-F238E27FC236}">
              <a16:creationId xmlns:a16="http://schemas.microsoft.com/office/drawing/2014/main" id="{959AF54E-2086-1176-660E-AAFEDCC44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>
            <a:extLst>
              <a:ext uri="{FF2B5EF4-FFF2-40B4-BE49-F238E27FC236}">
                <a16:creationId xmlns:a16="http://schemas.microsoft.com/office/drawing/2014/main" id="{E520F566-20D2-4E35-C176-80AB8C16C4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1" name="Google Shape;711;p12:notes">
            <a:extLst>
              <a:ext uri="{FF2B5EF4-FFF2-40B4-BE49-F238E27FC236}">
                <a16:creationId xmlns:a16="http://schemas.microsoft.com/office/drawing/2014/main" id="{E7FE345B-824B-E6A8-41B3-FE39C0BBBF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89532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>
          <a:extLst>
            <a:ext uri="{FF2B5EF4-FFF2-40B4-BE49-F238E27FC236}">
              <a16:creationId xmlns:a16="http://schemas.microsoft.com/office/drawing/2014/main" id="{F370B512-6374-36C1-EBD6-2C71A0711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2:notes">
            <a:extLst>
              <a:ext uri="{FF2B5EF4-FFF2-40B4-BE49-F238E27FC236}">
                <a16:creationId xmlns:a16="http://schemas.microsoft.com/office/drawing/2014/main" id="{A42CE337-21BC-6237-6CB5-F91107B8BD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1" name="Google Shape;711;p12:notes">
            <a:extLst>
              <a:ext uri="{FF2B5EF4-FFF2-40B4-BE49-F238E27FC236}">
                <a16:creationId xmlns:a16="http://schemas.microsoft.com/office/drawing/2014/main" id="{458E133F-7EF6-3CDF-ACCD-249CBC33DD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9196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311d6a8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e311d6a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3" name="Google Shape;713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3c07532ff5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8" name="Google Shape;718;g3c07532ff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0" name="Google Shape;72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1" name="Google Shape;72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30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DFCFEAE-1452-CE89-4ED6-5CFF9C1D4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DA116C8-B14D-040E-215E-3FC3BB2DD0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D6475E8-56EC-08E9-4C5F-B3C4D71FA8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34435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5652A15-AB99-A74E-22AD-83099EC2C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3EB6CD9-2216-D284-6195-57BAA6656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60DCFC9-69AC-3104-2222-3FD4141BA5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16136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17FBE88-88EA-C2A8-45BC-965C67500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2D6064B1-793E-E956-79E0-6A79935476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51E1E58-DCDD-F01B-5F85-25D7CD5219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57469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AF7B009-F31B-7F5F-2A5C-C2C5CA1E4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054EE9A-DD29-194B-09B0-06574462A8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DBF14EA-9459-614D-6511-C3A87B004B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02329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FE66E66-18DD-9524-34D6-32374B732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C4472B2-9DAA-5E92-1C00-07EC6A4D9E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76CEC01-2EDC-A19E-D066-F71FBA83CC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688384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8E8D35F-8EBE-268D-0E6E-D22D7771D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9248350-D59F-9D29-733C-50D461F1D5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227F031-883A-4587-396A-D1A83A2C98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2679658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9" name="Google Shape;74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4" name="Google Shape;75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9" name="Google Shape;75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5" name="Google Shape;76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0" name="Google Shape;77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5" name="Google Shape;77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0" name="Google Shape;78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7" name="Google Shape;78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e321fd7c66_0_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g3e321fd7c66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2" name="Google Shape;79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7" name="Google Shape;79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2" name="Google Shape;80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8" name="Google Shape;80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3" name="Google Shape;813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3e6fc99ccb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8" name="Google Shape;818;g3e6fc99cc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e6fc99ccb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4" name="Google Shape;824;g3e6fc99ccb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g3e6fc99ccb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0" name="Google Shape;830;g3e6fc99ccb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g3e6fc99ccbe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6" name="Google Shape;836;g3e6fc99ccbe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2" name="Google Shape;842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3" name="Google Shape;843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04" name="Google Shape;6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g3e321fd7c6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1" name="Google Shape;851;g3e321fd7c66_0_2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g3e321fd7c66_0_2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57</a:t>
            </a:fld>
            <a:endParaRPr sz="130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9" name="Google Shape;859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4" name="Google Shape;864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5" name="Google Shape;875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2" name="Google Shape;88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9" name="Google Shape;889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4" name="Google Shape;89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0" name="Google Shape;900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5" name="Google Shape;905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1" name="Google Shape;6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0" name="Google Shape;910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7" name="Google Shape;917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3" name="Google Shape;92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9" name="Google Shape;929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4" name="Google Shape;934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Google Shape;940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1" name="Google Shape;941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6" name="Google Shape;946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1" name="Google Shape;95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7" name="Google Shape;957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e321a5c585_0_6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g3e321a5c585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6" name="Google Shape;6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3e321a5c585_0_7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0" name="Google Shape;970;g3e321a5c585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g3e321a5c585_0_7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g3e321a5c585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84" name="Google Shape;98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5" name="Google Shape;98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1" name="Google Shape;99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8" name="Google Shape;99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4" name="Google Shape;100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g3e321a5c585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0" name="Google Shape;1010;g3e321a5c585_0_9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g3e321a5c585_0_9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83</a:t>
            </a:fld>
            <a:endParaRPr sz="130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e321a5c58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8" name="Google Shape;1018;g3e321a5c585_0_10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g3e321a5c585_0_10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84</a:t>
            </a:fld>
            <a:endParaRPr sz="130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3e321a5c585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6" name="Google Shape;1026;g3e321a5c585_0_10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7" name="Google Shape;1027;g3e321a5c585_0_10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85</a:t>
            </a:fld>
            <a:endParaRPr sz="130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3e321a5c585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8719" y="686405"/>
            <a:ext cx="4500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4" name="Google Shape;1034;g3e321a5c585_0_11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5" name="Google Shape;1035;g3e321a5c585_0_11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86</a:t>
            </a:fld>
            <a:endParaRPr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1" name="Google Shape;62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6" name="Google Shape;6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3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3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3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3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3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4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4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4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4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4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4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4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4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4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4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4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4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4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4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4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4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4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4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4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4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4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4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4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5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5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5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51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5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5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5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5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5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5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5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5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5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5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5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5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5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5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5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5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5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5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5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5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5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5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5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5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5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5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5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5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5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5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5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5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5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5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5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6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6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6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6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6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6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6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6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6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6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62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6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6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6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6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6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6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6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6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7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7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7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7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7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7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7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7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7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7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7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7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7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7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7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7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7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7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7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7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7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7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7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7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7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7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78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7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7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7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8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8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8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8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8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8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8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8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8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8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8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8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8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8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8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8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8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8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8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8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8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8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8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8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8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8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8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8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8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8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8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8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8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8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8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8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8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9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9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9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5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5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5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7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91"/>
          <p:cNvSpPr txBox="1"/>
          <p:nvPr/>
        </p:nvSpPr>
        <p:spPr>
          <a:xfrm>
            <a:off x="106363" y="1999929"/>
            <a:ext cx="9037500" cy="23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u="sng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常年期第十六</a:t>
            </a: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9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9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9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00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100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01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101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101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39274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BF328-AA1C-4E73-1276-AA1826907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57BB263E-5560-0DEF-9F1D-94E1DA2CD3EA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82A6BDA4-FA4A-48E9-7C1F-E8F2D2C189FF}"/>
              </a:ext>
            </a:extLst>
          </p:cNvPr>
          <p:cNvSpPr txBox="1"/>
          <p:nvPr/>
        </p:nvSpPr>
        <p:spPr>
          <a:xfrm>
            <a:off x="381000" y="1392740"/>
            <a:ext cx="8382000" cy="4672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algn="ctr">
              <a:lnSpc>
                <a:spcPct val="120000"/>
              </a:lnSpc>
              <a:buSzPts val="6000"/>
            </a:pP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坐在聖父之右者，求祢垂憐我們； 因為只有祢是聖的，只有祢是主，只有祢是至高無上的。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340934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392740"/>
            <a:ext cx="8382000" cy="5613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耶穌基督，祢和聖神，同享天主聖父的光榮。阿們，阿們。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lnSpc>
                <a:spcPct val="120000"/>
              </a:lnSpc>
              <a:buSzPts val="6000"/>
            </a:pPr>
            <a:r>
              <a:rPr lang="zh-TW" altLang="en-US" sz="4800" b="1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en-US" altLang="zh-TW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x2</a:t>
            </a:r>
            <a:r>
              <a:rPr lang="zh-TW" altLang="en-US" sz="2000" b="1" dirty="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lang="en-US" altLang="zh-TW" sz="2000" b="1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lang="zh-TW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05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Google Shape;667;p105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ja-JP" altLang="en-US" sz="480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智慧篇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E0F55-97AC-4CB1-E26A-172F8E3DE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F3EF92-6666-4407-DBB6-50174DF6FD61}"/>
              </a:ext>
            </a:extLst>
          </p:cNvPr>
          <p:cNvSpPr txBox="1"/>
          <p:nvPr/>
        </p:nvSpPr>
        <p:spPr>
          <a:xfrm>
            <a:off x="340226" y="365709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除祢以外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別無照顧萬物的神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這樣祢也就指明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祢的審判並非不公。祢的權力原是祢公義的本源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因為祢主宰一切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所以祢定能諒解一切。因此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如果有人不相信祢具有絕對的權威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693BA60-9536-BCA8-DFF3-AAF38FD5180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145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祢就將權力顯示出來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如果他們知道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而仍然膽大妄為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祢就予以懲罰。祢雖然掌握大權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但是施行審判却很溫和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治理我們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極為寬厚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因為權能屬於祢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只要祢願意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就能行使。</a:t>
            </a: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92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92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92"/>
          <p:cNvSpPr/>
          <p:nvPr/>
        </p:nvSpPr>
        <p:spPr>
          <a:xfrm>
            <a:off x="503975" y="21382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2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</a:t>
            </a:r>
            <a:r>
              <a:rPr lang="zh-TW" sz="52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詠</a:t>
            </a:r>
            <a:endParaRPr sz="52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32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zh-TW" sz="300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詠54：6、8</a:t>
            </a:r>
            <a:r>
              <a:rPr lang="zh-TW" sz="3000">
                <a:solidFill>
                  <a:schemeClr val="dk1"/>
                </a:solidFill>
              </a:rPr>
              <a:t>  </a:t>
            </a:r>
            <a:r>
              <a:rPr lang="zh-TW" sz="3000" b="1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sz="3000" b="1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92"/>
          <p:cNvSpPr txBox="1">
            <a:spLocks noGrp="1"/>
          </p:cNvSpPr>
          <p:nvPr>
            <p:ph type="title" idx="4294967295"/>
          </p:nvPr>
        </p:nvSpPr>
        <p:spPr>
          <a:xfrm>
            <a:off x="480600" y="3429001"/>
            <a:ext cx="8182800" cy="12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58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請看！天主祂必協助我。上主必來扶持我。</a:t>
            </a:r>
            <a:endParaRPr sz="58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58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上主，</a:t>
            </a:r>
            <a:endParaRPr sz="58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5800">
                <a:solidFill>
                  <a:srgbClr val="E8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我甘願向祢呈上祭獻，我要讚頌祢的美名。</a:t>
            </a:r>
            <a:r>
              <a:rPr lang="zh-TW" sz="580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5800">
              <a:solidFill>
                <a:srgbClr val="E8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C15A9-4627-A256-B329-3CFB77CBC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8E5A-1F9B-FD79-8473-862C3FCE5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2B663-EEEA-E2E2-8023-BB8CC2696BA1}"/>
              </a:ext>
            </a:extLst>
          </p:cNvPr>
          <p:cNvSpPr txBox="1"/>
          <p:nvPr/>
        </p:nvSpPr>
        <p:spPr>
          <a:xfrm>
            <a:off x="340226" y="365709"/>
            <a:ext cx="84757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祢這樣作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是為教訓祢的子民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。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義人必須憐愛眾人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；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並使祢的兒女滿懷希望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因為人在犯罪之後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，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祢常賜予懺悔的機會。</a:t>
            </a: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DD288AA7-487D-146E-4258-9E9C4E5B07E3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086314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109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110"/>
          <p:cNvSpPr txBox="1"/>
          <p:nvPr/>
        </p:nvSpPr>
        <p:spPr>
          <a:xfrm>
            <a:off x="220819" y="2681248"/>
            <a:ext cx="8496300" cy="11304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7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7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7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6500" b="1" i="0" u="none" strike="noStrike" cap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答：</a:t>
            </a:r>
            <a:r>
              <a:rPr lang="zh-TW" sz="6500" b="1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上主，祢實在良善寬仁。</a:t>
            </a:r>
            <a:endParaRPr sz="6500" b="1" i="0" u="none" strike="noStrike" cap="none" dirty="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/>
          <p:cNvSpPr txBox="1"/>
          <p:nvPr/>
        </p:nvSpPr>
        <p:spPr>
          <a:xfrm>
            <a:off x="209394" y="2586750"/>
            <a:ext cx="8797445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一、 上主，你實在良善寬仁，以仁慈厚待呼求你的人。上主，求你俯聽我的祈禱，細聽我的哀告。</a:t>
            </a:r>
            <a:endParaRPr lang="en-US" altLang="ja-JP" sz="4400" dirty="0">
              <a:solidFill>
                <a:srgbClr val="002060"/>
              </a:solidFill>
            </a:endParaRPr>
          </a:p>
          <a:p>
            <a:pPr lvl="0" algn="ctr">
              <a:buSzPts val="7200"/>
            </a:pPr>
            <a:endParaRPr lang="en-US" altLang="zh-TW" sz="4400" dirty="0">
              <a:solidFill>
                <a:srgbClr val="002060"/>
              </a:solidFill>
            </a:endParaRPr>
          </a:p>
          <a:p>
            <a:pPr lvl="0" algn="ctr">
              <a:buSzPts val="7200"/>
            </a:pPr>
            <a:r>
              <a:rPr lang="zh-TW" altLang="en-US" sz="4800" dirty="0">
                <a:solidFill>
                  <a:srgbClr val="FF0000"/>
                </a:solidFill>
              </a:rPr>
              <a:t>答</a:t>
            </a:r>
            <a:r>
              <a:rPr lang="zh-TW" sz="480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lang="zh-TW" altLang="en-US" sz="4800" dirty="0">
                <a:solidFill>
                  <a:srgbClr val="FF0000"/>
                </a:solidFill>
                <a:sym typeface="Microsoft YaHei"/>
              </a:rPr>
              <a:t> 上主，祢實在良善寬仁。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>
          <a:extLst>
            <a:ext uri="{FF2B5EF4-FFF2-40B4-BE49-F238E27FC236}">
              <a16:creationId xmlns:a16="http://schemas.microsoft.com/office/drawing/2014/main" id="{9266854A-9E57-5036-BD4B-FAB022276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>
            <a:extLst>
              <a:ext uri="{FF2B5EF4-FFF2-40B4-BE49-F238E27FC236}">
                <a16:creationId xmlns:a16="http://schemas.microsoft.com/office/drawing/2014/main" id="{77B0D862-1042-B917-F852-27E1485608B6}"/>
              </a:ext>
            </a:extLst>
          </p:cNvPr>
          <p:cNvSpPr txBox="1"/>
          <p:nvPr/>
        </p:nvSpPr>
        <p:spPr>
          <a:xfrm>
            <a:off x="209395" y="2586750"/>
            <a:ext cx="8496300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二、 上主，你創造的萬民，齊來欽崇，歌頌讚揚你的聖名。你偉大無比，施行奇蹟；你是獨一無二的天主。</a:t>
            </a:r>
            <a:endParaRPr lang="en-US" altLang="ja-JP" sz="4400" dirty="0">
              <a:solidFill>
                <a:srgbClr val="002060"/>
              </a:solidFill>
            </a:endParaRPr>
          </a:p>
          <a:p>
            <a:pPr lvl="0" algn="ctr">
              <a:buSzPts val="7200"/>
            </a:pPr>
            <a:endParaRPr lang="en-US" altLang="zh-TW" sz="4400" dirty="0">
              <a:solidFill>
                <a:srgbClr val="002060"/>
              </a:solidFill>
            </a:endParaRPr>
          </a:p>
          <a:p>
            <a:pPr lvl="0" algn="ctr">
              <a:buSzPts val="7200"/>
            </a:pPr>
            <a:r>
              <a:rPr lang="zh-TW" altLang="en-US" sz="4800" dirty="0">
                <a:solidFill>
                  <a:srgbClr val="FF0000"/>
                </a:solidFill>
              </a:rPr>
              <a:t>答：</a:t>
            </a:r>
            <a:r>
              <a:rPr lang="zh-TW" altLang="en-US" sz="4800" dirty="0">
                <a:solidFill>
                  <a:srgbClr val="FF0000"/>
                </a:solidFill>
                <a:sym typeface="Microsoft YaHei"/>
              </a:rPr>
              <a:t> 上主，祢實在良善寬仁。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79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2">
          <a:extLst>
            <a:ext uri="{FF2B5EF4-FFF2-40B4-BE49-F238E27FC236}">
              <a16:creationId xmlns:a16="http://schemas.microsoft.com/office/drawing/2014/main" id="{2029C982-CD96-9F88-C15B-FD2C9434D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13">
            <a:extLst>
              <a:ext uri="{FF2B5EF4-FFF2-40B4-BE49-F238E27FC236}">
                <a16:creationId xmlns:a16="http://schemas.microsoft.com/office/drawing/2014/main" id="{9BBB57F6-BBF5-3982-5621-38D92C53F992}"/>
              </a:ext>
            </a:extLst>
          </p:cNvPr>
          <p:cNvSpPr txBox="1"/>
          <p:nvPr/>
        </p:nvSpPr>
        <p:spPr>
          <a:xfrm>
            <a:off x="209395" y="2586750"/>
            <a:ext cx="8496300" cy="1684500"/>
          </a:xfrm>
          <a:prstGeom prst="rect">
            <a:avLst/>
          </a:prstGeom>
          <a:noFill/>
          <a:ln w="9525" cap="flat" cmpd="sng">
            <a:noFill/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lang="en-US" altLang="zh-TW"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3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SzPts val="7200"/>
            </a:pPr>
            <a:r>
              <a:rPr lang="ja-JP" altLang="en-US" sz="4400">
                <a:solidFill>
                  <a:srgbClr val="002060"/>
                </a:solidFill>
              </a:rPr>
              <a:t>三、 上主，你卻是良善慈悲的天主；極其寬仁而信實，不輕易發怒。求你垂視我，憐憫我。 </a:t>
            </a:r>
            <a:endParaRPr lang="en-US" altLang="ja-JP" sz="4400" dirty="0">
              <a:solidFill>
                <a:srgbClr val="002060"/>
              </a:solidFill>
            </a:endParaRPr>
          </a:p>
          <a:p>
            <a:pPr lvl="0" algn="ctr">
              <a:buSzPts val="7200"/>
            </a:pPr>
            <a:endParaRPr sz="4400" dirty="0">
              <a:solidFill>
                <a:srgbClr val="002060"/>
              </a:solidFill>
            </a:endParaRPr>
          </a:p>
          <a:p>
            <a:pPr marL="1800000" indent="-1609725">
              <a:buSzPts val="7200"/>
            </a:pPr>
            <a:r>
              <a:rPr lang="zh-TW" altLang="en-US" sz="4800" dirty="0">
                <a:solidFill>
                  <a:srgbClr val="FF0000"/>
                </a:solidFill>
              </a:rPr>
              <a:t>答：</a:t>
            </a:r>
            <a:r>
              <a:rPr lang="zh-TW" altLang="en-US" sz="4800" dirty="0">
                <a:solidFill>
                  <a:srgbClr val="FF0000"/>
                </a:solidFill>
                <a:sym typeface="Microsoft YaHei"/>
              </a:rPr>
              <a:t> 上主，祢實在良善寬仁。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391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5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6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86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弟兄們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聖神扶助我們的軟弱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因為我們不知道如何祈求才對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可是聖神却親自以無可言喻的歎息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代我們轉求。那洞悉心靈的天主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知道聖神的意願是什麼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因為聖神是按照天主的旨意代聖徒轉求。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911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11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115"/>
          <p:cNvSpPr/>
          <p:nvPr/>
        </p:nvSpPr>
        <p:spPr>
          <a:xfrm>
            <a:off x="393739" y="908720"/>
            <a:ext cx="8351700" cy="3786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93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93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1" name="Google Shape;591;p93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2" name="Google Shape;592;p93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先求祂的國</a:t>
            </a:r>
            <a:endParaRPr sz="7200" b="1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3" name="Google Shape;593;p93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94" name="Google Shape;594;p93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116"/>
          <p:cNvSpPr/>
          <p:nvPr/>
        </p:nvSpPr>
        <p:spPr>
          <a:xfrm>
            <a:off x="313614" y="256084"/>
            <a:ext cx="8491500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主禮：恭讀</a:t>
            </a: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altLang="en-US" sz="6000" dirty="0">
                <a:latin typeface="DFKai-SB"/>
                <a:ea typeface="DFKai-SB"/>
                <a:cs typeface="DFKai-SB"/>
                <a:sym typeface="DFKai-SB"/>
              </a:rPr>
              <a:t>瑪竇</a:t>
            </a: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耶穌給他們另外講了一個比喻說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「天國好像一個人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在田裡撒了好種子。人們睡覺的時候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他的仇人來了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在麥子中間撒上莠子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就走了。麥苗長起來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到了吐穗的時候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莠子也顯出來了。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家主的僕人都前來對他說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主人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你不是在你田地裡撒了好種子嗎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那麼莠子是從那裡來的呢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?』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家主對他們說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這是仇人所做的。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僕人對他說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你願意我們去把莠子拔出來嗎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?』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EB9069D8-0CED-586D-65C6-F524276AE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797E0F0-CA16-841B-69D6-A3465B9BE749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不用了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免得你們拔莠子的時候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連麥子也拔出來。讓兩樣一起長到收割的時候好了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到收割的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我要對收割的工人說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你們先把莠子拔出來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捆起來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充作燃料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要把麥子收入我的倉裡。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en-US" altLang="zh-TW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349F653-861E-89FD-49EF-E5069D451F2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576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11B1970-B43D-4A4E-A2B6-7B57EB825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E9BAEC1-283D-29A9-D433-2951FAAAF647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耶穌又給他們另講了一個比喻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「天國好像一粒芥菜子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人把它種在田裡。它是各樣種子裡最小的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但是後來却長得比其他蔬菜都大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竟然成為一棵樹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甚至天空的飛鳥也飛來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在它的枝上棲息。」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8620859-853B-8DF0-EB2A-8F4AEA314C71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066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899EFDC-CDD2-0529-18F7-BF2582510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3192AB1-9116-328D-2271-9C9780083E9A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祂又給他們講了一個比喻說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「天國好像酵母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婦女拿來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和在三斗麵裡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直到全部發起來。」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耶穌用比喻對群眾講解了這一切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不用比喻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就不給他們講什麼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這樣應驗了先知所說的話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endParaRPr lang="zh-TW" altLang="en-US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D1AE198-6B0B-2702-474D-86320772964B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9758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6152E3A-EE82-B2AA-E2E7-57BCA866B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B8DAB06-70D4-4524-97A0-18ED71ABC883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「我要開口說比喻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要說出創世以來隱密的事。」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耶穌離開了群眾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回到家裡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祂的門徒就前來問祂說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「請祢把田裡莠子的比喻給我們講解一下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」祂回答說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「那撒好種子的主人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62E3F2B-AAF4-5961-BF40-2EFD288FF169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955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794942-C119-0F77-619C-9B211668D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9AF0239-6223-FC9A-C179-3B8AA5C48959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就是人子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田就是世界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好種子就是天國的子民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莠子就是邪惡的子民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那撒莠子的仇人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就是魔鬼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收割時期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就是世界末日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收割的工人就是天使。就像將莠子收集起來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用火焚燒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到了世界末日也將是這樣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endParaRPr lang="zh-TW" altLang="en-US" sz="4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01DA00CC-1F28-11EA-B8DC-01B833D106E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2432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09521BF-B4AD-AB97-30F5-E88252E30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6CDAB72-B25A-639E-5990-17147982F4A7}"/>
              </a:ext>
            </a:extLst>
          </p:cNvPr>
          <p:cNvSpPr/>
          <p:nvPr/>
        </p:nvSpPr>
        <p:spPr>
          <a:xfrm>
            <a:off x="326231" y="279480"/>
            <a:ext cx="8491500" cy="6286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人子要差遣祂的天使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由祂的國內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將一切使人失足的事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及作惡的人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收集起來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扔到火坑裡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;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在那裡他們將哀號、咬牙切齒。那時候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義人要在他們天父的國裡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像太陽一般發射光輝。有耳朶能聽的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聽着罷</a:t>
            </a:r>
            <a:r>
              <a:rPr lang="en-US" altLang="zh-TW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C9E90A3-CC8B-3222-81F4-1001ED8EF72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6567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1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94"/>
          <p:cNvSpPr txBox="1">
            <a:spLocks noGrp="1"/>
          </p:cNvSpPr>
          <p:nvPr>
            <p:ph type="title"/>
          </p:nvPr>
        </p:nvSpPr>
        <p:spPr>
          <a:xfrm>
            <a:off x="604837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先求祂的國</a:t>
            </a:r>
            <a:endParaRPr/>
          </a:p>
        </p:txBody>
      </p:sp>
      <p:sp>
        <p:nvSpPr>
          <p:cNvPr id="600" name="Google Shape;600;p94"/>
          <p:cNvSpPr txBox="1">
            <a:spLocks noGrp="1"/>
          </p:cNvSpPr>
          <p:nvPr>
            <p:ph type="body" idx="1"/>
          </p:nvPr>
        </p:nvSpPr>
        <p:spPr>
          <a:xfrm>
            <a:off x="119062" y="981075"/>
            <a:ext cx="88584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你們先該尋求天主的國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和祂的義德，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這一切自會加給你們，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阿肋路阿肋路亞！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阿肋路亞！阿肋路亞！</a:t>
            </a:r>
            <a:endParaRPr sz="60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阿肋路亞阿肋路亞！</a:t>
            </a:r>
            <a:endParaRPr/>
          </a:p>
        </p:txBody>
      </p:sp>
      <p:sp>
        <p:nvSpPr>
          <p:cNvPr id="601" name="Google Shape;601;p94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先求祂的國 1 of 1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1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1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1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1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1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1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3" name="Google Shape;783;p1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4" name="Google Shape;784;p1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1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1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1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1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05" name="Google Shape;805;p1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95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7" name="Google Shape;607;p95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8" name="Google Shape;608;p95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1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134"/>
          <p:cNvSpPr/>
          <p:nvPr/>
        </p:nvSpPr>
        <p:spPr>
          <a:xfrm>
            <a:off x="103031" y="103032"/>
            <a:ext cx="8944500" cy="56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聖方濟，我們的弟兄，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八百年前你以平安的心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迎向「死亡姊妹」，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求你為我們轉求上主。</a:t>
            </a:r>
            <a:endParaRPr/>
          </a:p>
        </p:txBody>
      </p:sp>
      <p:sp>
        <p:nvSpPr>
          <p:cNvPr id="821" name="Google Shape;821;p134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135"/>
          <p:cNvSpPr/>
          <p:nvPr/>
        </p:nvSpPr>
        <p:spPr>
          <a:xfrm>
            <a:off x="103031" y="103032"/>
            <a:ext cx="8944500" cy="56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在十字苦像前，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你認出了真正的平安。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請教導我們在基督內 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找到一切和好的泉源。</a:t>
            </a:r>
            <a:endParaRPr/>
          </a:p>
        </p:txBody>
      </p:sp>
      <p:sp>
        <p:nvSpPr>
          <p:cNvPr id="827" name="Google Shape;827;p135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136"/>
          <p:cNvSpPr/>
          <p:nvPr/>
        </p:nvSpPr>
        <p:spPr>
          <a:xfrm>
            <a:off x="103031" y="103032"/>
            <a:ext cx="8944500" cy="630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</a:t>
            </a: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你曾手無寸鐵  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跨越戰爭與誤解。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求你賜給我們勇氣，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在世界築起疆界之處</a:t>
            </a:r>
            <a:endParaRPr sz="5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建立橋樑。</a:t>
            </a:r>
            <a:endParaRPr/>
          </a:p>
        </p:txBody>
      </p:sp>
      <p:sp>
        <p:nvSpPr>
          <p:cNvPr id="833" name="Google Shape;833;p136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137"/>
          <p:cNvSpPr/>
          <p:nvPr/>
        </p:nvSpPr>
        <p:spPr>
          <a:xfrm>
            <a:off x="-122420" y="103032"/>
            <a:ext cx="9388800" cy="58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 b="1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紀念聖方濟八百週年禱文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在充滿衝突與分裂的時代，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願我們成為締造和平的人，  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以生命見證  ，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基督所賜的平安。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阿們</a:t>
            </a:r>
            <a:endParaRPr/>
          </a:p>
        </p:txBody>
      </p:sp>
      <p:sp>
        <p:nvSpPr>
          <p:cNvPr id="839" name="Google Shape;839;p137"/>
          <p:cNvSpPr txBox="1"/>
          <p:nvPr/>
        </p:nvSpPr>
        <p:spPr>
          <a:xfrm>
            <a:off x="5867400" y="6308725"/>
            <a:ext cx="30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b="0" i="0" u="none" strike="noStrike" cap="none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 </a:t>
            </a:r>
            <a:r>
              <a:rPr lang="zh-TW" sz="1800" b="0" i="0" u="none" strike="noStrike" cap="none">
                <a:solidFill>
                  <a:schemeClr val="accent2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 of 4</a:t>
            </a:r>
            <a:endParaRPr sz="1800" b="0" i="0" u="none" strike="noStrike" cap="none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138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138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47" name="Google Shape;847;p138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8" name="Google Shape;848;p138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主我願單屬祢</a:t>
            </a:r>
            <a:endParaRPr sz="72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39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主我願單屬祢</a:t>
            </a:r>
            <a:endParaRPr/>
          </a:p>
        </p:txBody>
      </p:sp>
      <p:sp>
        <p:nvSpPr>
          <p:cNvPr id="855" name="Google Shape;855;p139"/>
          <p:cNvSpPr txBox="1">
            <a:spLocks noGrp="1"/>
          </p:cNvSpPr>
          <p:nvPr>
            <p:ph type="body" idx="1"/>
          </p:nvPr>
        </p:nvSpPr>
        <p:spPr>
          <a:xfrm>
            <a:off x="684212" y="765175"/>
            <a:ext cx="82821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我的主我心愛祢；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我的主我渴慕祢；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願祢愛來吸引我，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使我心單單愛祢。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哦！耶穌我需要祢，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煉淨我完全屬祢；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願祢愛來摸著我，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使我心全然屬祢。</a:t>
            </a:r>
            <a:endParaRPr/>
          </a:p>
          <a:p>
            <a:pPr marL="0" marR="0" lvl="0" indent="0" algn="ctr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b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856" name="Google Shape;856;p139"/>
          <p:cNvSpPr txBox="1"/>
          <p:nvPr/>
        </p:nvSpPr>
        <p:spPr>
          <a:xfrm>
            <a:off x="5795962" y="6430962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主我願單屬祢 1 of 1 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140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141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96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142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72" name="Google Shape;872;p142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143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1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143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144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5" name="Google Shape;885;p144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6" name="Google Shape;886;p144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145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146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7" name="Google Shape;897;p146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147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148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149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14" name="Google Shape;914;p149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150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0" name="Google Shape;920;p150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151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6" name="Google Shape;926;p151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97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152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153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7" name="Google Shape;937;p153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8" name="Google Shape;938;p153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154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155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3" name="Google Shape;953;p156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4" name="Google Shape;954;p156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7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0" name="Google Shape;960;p157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sz="7200" b="1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58"/>
          <p:cNvSpPr txBox="1">
            <a:spLocks noGrp="1"/>
          </p:cNvSpPr>
          <p:nvPr>
            <p:ph type="body" idx="1"/>
          </p:nvPr>
        </p:nvSpPr>
        <p:spPr>
          <a:xfrm>
            <a:off x="492125" y="792162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我將祢的話語深藏在我心，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免得我得罪祢，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免得我遠離。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哦！主啊！與我親近，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我愛祢聲音，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作我腳前的燈，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作我路上的光。</a:t>
            </a:r>
            <a:endParaRPr/>
          </a:p>
        </p:txBody>
      </p:sp>
      <p:sp>
        <p:nvSpPr>
          <p:cNvPr id="966" name="Google Shape;966;p158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祢的話 1 of 3</a:t>
            </a:r>
            <a:endParaRPr/>
          </a:p>
        </p:txBody>
      </p:sp>
      <p:sp>
        <p:nvSpPr>
          <p:cNvPr id="967" name="Google Shape;967;p158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59"/>
          <p:cNvSpPr txBox="1">
            <a:spLocks noGrp="1"/>
          </p:cNvSpPr>
          <p:nvPr>
            <p:ph type="body" idx="1"/>
          </p:nvPr>
        </p:nvSpPr>
        <p:spPr>
          <a:xfrm>
            <a:off x="503237" y="1412875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天地將要過去，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祢的話卻長存，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天地將毀壞，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祢的話卻長新。</a:t>
            </a:r>
            <a:endParaRPr/>
          </a:p>
        </p:txBody>
      </p:sp>
      <p:sp>
        <p:nvSpPr>
          <p:cNvPr id="973" name="Google Shape;973;p159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祢的話 2 of 3</a:t>
            </a:r>
            <a:endParaRPr/>
          </a:p>
        </p:txBody>
      </p:sp>
      <p:sp>
        <p:nvSpPr>
          <p:cNvPr id="974" name="Google Shape;974;p159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60"/>
          <p:cNvSpPr txBox="1">
            <a:spLocks noGrp="1"/>
          </p:cNvSpPr>
          <p:nvPr>
            <p:ph type="body" idx="1"/>
          </p:nvPr>
        </p:nvSpPr>
        <p:spPr>
          <a:xfrm>
            <a:off x="492125" y="792162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我將祢的話語深藏在我心，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免得我得罪祢，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免得我遠離。</a:t>
            </a:r>
            <a:endParaRPr sz="54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哦！主啊！與我親近，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我愛祢聲音，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作我腳前的燈，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作我路上的光。</a:t>
            </a:r>
            <a:endParaRPr/>
          </a:p>
        </p:txBody>
      </p:sp>
      <p:sp>
        <p:nvSpPr>
          <p:cNvPr id="980" name="Google Shape;980;p160"/>
          <p:cNvSpPr txBox="1"/>
          <p:nvPr/>
        </p:nvSpPr>
        <p:spPr>
          <a:xfrm>
            <a:off x="565150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祢的話 3 of 3</a:t>
            </a:r>
            <a:endParaRPr/>
          </a:p>
        </p:txBody>
      </p:sp>
      <p:sp>
        <p:nvSpPr>
          <p:cNvPr id="981" name="Google Shape;981;p160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strike="noStrike" cap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161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88" name="Google Shape;988;p161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98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162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4" name="Google Shape;994;p162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5" name="Google Shape;995;p162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163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1" name="Google Shape;1001;p163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164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7" name="Google Shape;1007;p164"/>
          <p:cNvSpPr txBox="1">
            <a:spLocks noGrp="1"/>
          </p:cNvSpPr>
          <p:nvPr>
            <p:ph type="title"/>
          </p:nvPr>
        </p:nvSpPr>
        <p:spPr>
          <a:xfrm>
            <a:off x="374650" y="3023438"/>
            <a:ext cx="841375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 b="1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 sz="72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/>
          </a:p>
        </p:txBody>
      </p:sp>
      <p:sp>
        <p:nvSpPr>
          <p:cNvPr id="1014" name="Google Shape;1014;p165"/>
          <p:cNvSpPr txBox="1">
            <a:spLocks noGrp="1"/>
          </p:cNvSpPr>
          <p:nvPr>
            <p:ph type="body" idx="1"/>
          </p:nvPr>
        </p:nvSpPr>
        <p:spPr>
          <a:xfrm>
            <a:off x="179387" y="981075"/>
            <a:ext cx="88725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 撒種撒於清晨，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撒種撒於日中，撒種撒於黃昏，勤懇撒善種。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等候不久收割，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等候豐盛收穫，攜回肥美嘉禾，將何等歡樂。</a:t>
            </a:r>
            <a:endParaRPr/>
          </a:p>
        </p:txBody>
      </p:sp>
      <p:sp>
        <p:nvSpPr>
          <p:cNvPr id="1015" name="Google Shape;1015;p165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撒種撒於清晨 1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166"/>
          <p:cNvSpPr txBox="1">
            <a:spLocks noGrp="1"/>
          </p:cNvSpPr>
          <p:nvPr>
            <p:ph type="title"/>
          </p:nvPr>
        </p:nvSpPr>
        <p:spPr>
          <a:xfrm>
            <a:off x="461962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/>
          </a:p>
        </p:txBody>
      </p:sp>
      <p:sp>
        <p:nvSpPr>
          <p:cNvPr id="1022" name="Google Shape;1022;p166"/>
          <p:cNvSpPr txBox="1">
            <a:spLocks noGrp="1"/>
          </p:cNvSpPr>
          <p:nvPr>
            <p:ph type="body" idx="1"/>
          </p:nvPr>
        </p:nvSpPr>
        <p:spPr>
          <a:xfrm>
            <a:off x="431800" y="836612"/>
            <a:ext cx="8712300" cy="47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將要何等歡樂，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攜回肥美嘉禾，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撒種不懼烈日，撒種不畏嚴風，撒種不怕暴風，那管陰與晴。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勞苦不久將過，轉眼即是收穫，攜回肥美嘉禾，將何等歡樂。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攜回嘉美禾，攜回嘉美禾，將要何等歡樂，攜回嘉美禾，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將何等歡樂，將何等歡樂，攜回肥美嘉禾，將何等歡樂。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23" name="Google Shape;1023;p166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撒種撒於清晨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7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/>
          </a:p>
        </p:txBody>
      </p:sp>
      <p:sp>
        <p:nvSpPr>
          <p:cNvPr id="1030" name="Google Shape;1030;p167"/>
          <p:cNvSpPr txBox="1">
            <a:spLocks noGrp="1"/>
          </p:cNvSpPr>
          <p:nvPr>
            <p:ph type="body" idx="1"/>
          </p:nvPr>
        </p:nvSpPr>
        <p:spPr>
          <a:xfrm>
            <a:off x="179387" y="981075"/>
            <a:ext cx="88725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撒種不懼烈日，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撒種不畏嚴風，撒種不怕暴風，那管陰與晴。</a:t>
            </a:r>
            <a:endParaRPr sz="6000" b="0" i="0" u="none" strike="noStrike" cap="none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勞苦不久將過，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轉眼即是收穫，攜回肥美嘉禾，將何等歡樂。</a:t>
            </a:r>
            <a:endParaRPr/>
          </a:p>
        </p:txBody>
      </p:sp>
      <p:sp>
        <p:nvSpPr>
          <p:cNvPr id="1031" name="Google Shape;1031;p167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撒種撒於清晨 4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p168"/>
          <p:cNvSpPr txBox="1">
            <a:spLocks noGrp="1"/>
          </p:cNvSpPr>
          <p:nvPr>
            <p:ph type="title"/>
          </p:nvPr>
        </p:nvSpPr>
        <p:spPr>
          <a:xfrm>
            <a:off x="461962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/>
          </a:p>
        </p:txBody>
      </p:sp>
      <p:sp>
        <p:nvSpPr>
          <p:cNvPr id="1038" name="Google Shape;1038;p168"/>
          <p:cNvSpPr txBox="1">
            <a:spLocks noGrp="1"/>
          </p:cNvSpPr>
          <p:nvPr>
            <p:ph type="body" idx="1"/>
          </p:nvPr>
        </p:nvSpPr>
        <p:spPr>
          <a:xfrm>
            <a:off x="431800" y="836612"/>
            <a:ext cx="8712300" cy="47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將要何等歡樂，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攜回肥美嘉禾，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撒種不懼烈日，撒種不畏嚴風，撒種不怕暴風，那管陰與晴。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勞苦不久將過，轉眼即是收穫，攜回肥美嘉禾，將何等歡樂。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攜回嘉美禾，攜回嘉美禾，將要何等歡樂，攜回嘉美禾，</a:t>
            </a:r>
            <a:endParaRPr sz="5200" b="0" i="0" u="none" strike="noStrike" cap="none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將何等歡樂，將何等歡樂，攜回肥美嘉禾，將何等歡樂。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/>
          </a:p>
        </p:txBody>
      </p:sp>
      <p:sp>
        <p:nvSpPr>
          <p:cNvPr id="1039" name="Google Shape;1039;p168"/>
          <p:cNvSpPr txBox="1"/>
          <p:nvPr/>
        </p:nvSpPr>
        <p:spPr>
          <a:xfrm>
            <a:off x="5784850" y="6308725"/>
            <a:ext cx="324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撒種撒於清晨 2 of 4</a:t>
            </a:r>
            <a:endParaRPr/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99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3340</Words>
  <Application>Microsoft Macintosh PowerPoint</Application>
  <PresentationFormat>On-screen Show (4:3)</PresentationFormat>
  <Paragraphs>447</Paragraphs>
  <Slides>86</Slides>
  <Notes>79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86</vt:i4>
      </vt:variant>
    </vt:vector>
  </HeadingPairs>
  <TitlesOfParts>
    <vt:vector size="102" baseType="lpstr">
      <vt:lpstr>DFKai-SB</vt:lpstr>
      <vt:lpstr>Microsoft YaHei</vt:lpstr>
      <vt:lpstr>Microsoft YaHei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請看！天主祂必協助我。上主必來扶持我。 上主， 我甘願向祢呈上祭獻，我要讚頌祢的美名。 </vt:lpstr>
      <vt:lpstr>先求祂的國</vt:lpstr>
      <vt:lpstr>先求祂的國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主我願單屬祢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祢的話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撒種撒於清晨</vt:lpstr>
      <vt:lpstr>撒種撒於清晨</vt:lpstr>
      <vt:lpstr>撒種撒於清晨</vt:lpstr>
      <vt:lpstr>撒種撒於清晨</vt:lpstr>
      <vt:lpstr>撒種撒於清晨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Vivian Jen</cp:lastModifiedBy>
  <cp:revision>2</cp:revision>
  <dcterms:modified xsi:type="dcterms:W3CDTF">2026-07-19T01:00:39Z</dcterms:modified>
</cp:coreProperties>
</file>