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1" r:id="rId1"/>
    <p:sldMasterId id="2147483732" r:id="rId2"/>
    <p:sldMasterId id="2147483733" r:id="rId3"/>
    <p:sldMasterId id="2147483734" r:id="rId4"/>
    <p:sldMasterId id="2147483735" r:id="rId5"/>
    <p:sldMasterId id="2147483736" r:id="rId6"/>
    <p:sldMasterId id="2147483737" r:id="rId7"/>
  </p:sldMasterIdLst>
  <p:notesMasterIdLst>
    <p:notesMasterId r:id="rId98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347" r:id="rId25"/>
    <p:sldId id="348" r:id="rId26"/>
    <p:sldId id="349" r:id="rId27"/>
    <p:sldId id="358" r:id="rId28"/>
    <p:sldId id="359" r:id="rId29"/>
    <p:sldId id="360" r:id="rId30"/>
    <p:sldId id="361" r:id="rId31"/>
    <p:sldId id="362" r:id="rId32"/>
    <p:sldId id="482" r:id="rId33"/>
    <p:sldId id="461" r:id="rId34"/>
    <p:sldId id="462" r:id="rId35"/>
    <p:sldId id="445" r:id="rId36"/>
    <p:sldId id="446" r:id="rId37"/>
    <p:sldId id="447" r:id="rId38"/>
    <p:sldId id="448" r:id="rId39"/>
    <p:sldId id="449" r:id="rId40"/>
    <p:sldId id="471" r:id="rId41"/>
    <p:sldId id="486" r:id="rId42"/>
    <p:sldId id="463" r:id="rId43"/>
    <p:sldId id="464" r:id="rId44"/>
    <p:sldId id="453" r:id="rId45"/>
    <p:sldId id="454" r:id="rId46"/>
    <p:sldId id="455" r:id="rId47"/>
    <p:sldId id="481" r:id="rId48"/>
    <p:sldId id="293" r:id="rId49"/>
    <p:sldId id="294" r:id="rId50"/>
    <p:sldId id="295" r:id="rId51"/>
    <p:sldId id="296" r:id="rId52"/>
    <p:sldId id="297" r:id="rId53"/>
    <p:sldId id="298" r:id="rId54"/>
    <p:sldId id="299" r:id="rId55"/>
    <p:sldId id="300" r:id="rId56"/>
    <p:sldId id="301" r:id="rId57"/>
    <p:sldId id="302" r:id="rId58"/>
    <p:sldId id="303" r:id="rId59"/>
    <p:sldId id="304" r:id="rId60"/>
    <p:sldId id="305" r:id="rId61"/>
    <p:sldId id="306" r:id="rId62"/>
    <p:sldId id="307" r:id="rId63"/>
    <p:sldId id="308" r:id="rId64"/>
    <p:sldId id="309" r:id="rId65"/>
    <p:sldId id="310" r:id="rId66"/>
    <p:sldId id="311" r:id="rId67"/>
    <p:sldId id="312" r:id="rId68"/>
    <p:sldId id="313" r:id="rId69"/>
    <p:sldId id="314" r:id="rId70"/>
    <p:sldId id="315" r:id="rId71"/>
    <p:sldId id="316" r:id="rId72"/>
    <p:sldId id="317" r:id="rId73"/>
    <p:sldId id="318" r:id="rId74"/>
    <p:sldId id="319" r:id="rId75"/>
    <p:sldId id="320" r:id="rId76"/>
    <p:sldId id="321" r:id="rId77"/>
    <p:sldId id="322" r:id="rId78"/>
    <p:sldId id="323" r:id="rId79"/>
    <p:sldId id="324" r:id="rId80"/>
    <p:sldId id="325" r:id="rId81"/>
    <p:sldId id="326" r:id="rId82"/>
    <p:sldId id="327" r:id="rId83"/>
    <p:sldId id="328" r:id="rId84"/>
    <p:sldId id="329" r:id="rId85"/>
    <p:sldId id="330" r:id="rId86"/>
    <p:sldId id="331" r:id="rId87"/>
    <p:sldId id="332" r:id="rId88"/>
    <p:sldId id="333" r:id="rId89"/>
    <p:sldId id="334" r:id="rId90"/>
    <p:sldId id="335" r:id="rId91"/>
    <p:sldId id="336" r:id="rId92"/>
    <p:sldId id="337" r:id="rId93"/>
    <p:sldId id="338" r:id="rId94"/>
    <p:sldId id="339" r:id="rId95"/>
    <p:sldId id="340" r:id="rId96"/>
    <p:sldId id="341" r:id="rId9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51"/>
    <p:restoredTop sz="94661"/>
  </p:normalViewPr>
  <p:slideViewPr>
    <p:cSldViewPr snapToGrid="0">
      <p:cViewPr varScale="1">
        <p:scale>
          <a:sx n="102" d="100"/>
          <a:sy n="102" d="100"/>
        </p:scale>
        <p:origin x="200" y="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10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3.xml"/><Relationship Id="rId95" Type="http://schemas.openxmlformats.org/officeDocument/2006/relationships/slide" Target="slides/slide88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91" Type="http://schemas.openxmlformats.org/officeDocument/2006/relationships/slide" Target="slides/slide84.xml"/><Relationship Id="rId96" Type="http://schemas.openxmlformats.org/officeDocument/2006/relationships/slide" Target="slides/slide8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slide" Target="slides/slide87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slide" Target="slides/slide90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openxmlformats.org/officeDocument/2006/relationships/viewProps" Target="view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slide" Target="slides/slide86.xml"/><Relationship Id="rId9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9" name="Google Shape;5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e311d6a86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7" name="Google Shape;577;g3e311d6a86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7" name="Google Shape;5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3e99e9879c3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7" name="Google Shape;597;g3e99e9879c3_0_3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g3e99e9879c3_0_3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3e99e9879c3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5" name="Google Shape;605;g3e99e9879c3_0_1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g3e99e9879c3_0_10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3e99e9879c3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3" name="Google Shape;613;g3e99e9879c3_0_17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g3e99e9879c3_0_17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3e99e9879c3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1" name="Google Shape;621;g3e99e9879c3_0_24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g3e99e9879c3_0_24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3e99e9879c3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9" name="Google Shape;629;g3e99e9879c3_0_3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g3e99e9879c3_0_31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3e99e9879c3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7" name="Google Shape;637;g3e99e9879c3_0_38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g3e99e9879c3_0_38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3e99e9879c3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45" name="Google Shape;645;g3e99e9879c3_0_4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g3e99e9879c3_0_45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3" name="Google Shape;6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0" name="Google Shape;66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5" name="Google Shape;66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0" name="Google Shape;67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5" name="Google Shape;67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0" name="Google Shape;68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6" name="Google Shape;68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4" name="Google Shape;66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9" name="Google Shape;56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8" name="Google Shape;68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3" name="Google Shape;69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 b="0" dirty="0"/>
          </a:p>
        </p:txBody>
      </p:sp>
      <p:sp>
        <p:nvSpPr>
          <p:cNvPr id="711" name="Google Shape;71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>
          <a:extLst>
            <a:ext uri="{FF2B5EF4-FFF2-40B4-BE49-F238E27FC236}">
              <a16:creationId xmlns:a16="http://schemas.microsoft.com/office/drawing/2014/main" id="{959AF54E-2086-1176-660E-AAFEDCC44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12:notes">
            <a:extLst>
              <a:ext uri="{FF2B5EF4-FFF2-40B4-BE49-F238E27FC236}">
                <a16:creationId xmlns:a16="http://schemas.microsoft.com/office/drawing/2014/main" id="{E520F566-20D2-4E35-C176-80AB8C16C4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1" name="Google Shape;711;p12:notes">
            <a:extLst>
              <a:ext uri="{FF2B5EF4-FFF2-40B4-BE49-F238E27FC236}">
                <a16:creationId xmlns:a16="http://schemas.microsoft.com/office/drawing/2014/main" id="{E7FE345B-824B-E6A8-41B3-FE39C0BBBF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989532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>
          <a:extLst>
            <a:ext uri="{FF2B5EF4-FFF2-40B4-BE49-F238E27FC236}">
              <a16:creationId xmlns:a16="http://schemas.microsoft.com/office/drawing/2014/main" id="{F370B512-6374-36C1-EBD6-2C71A0711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12:notes">
            <a:extLst>
              <a:ext uri="{FF2B5EF4-FFF2-40B4-BE49-F238E27FC236}">
                <a16:creationId xmlns:a16="http://schemas.microsoft.com/office/drawing/2014/main" id="{A42CE337-21BC-6237-6CB5-F91107B8BD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1" name="Google Shape;711;p12:notes">
            <a:extLst>
              <a:ext uri="{FF2B5EF4-FFF2-40B4-BE49-F238E27FC236}">
                <a16:creationId xmlns:a16="http://schemas.microsoft.com/office/drawing/2014/main" id="{458E133F-7EF6-3CDF-ACCD-249CBC33DD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89196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>
          <a:extLst>
            <a:ext uri="{FF2B5EF4-FFF2-40B4-BE49-F238E27FC236}">
              <a16:creationId xmlns:a16="http://schemas.microsoft.com/office/drawing/2014/main" id="{1008C2CA-7C06-47BB-FBD9-3D6F917A7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0:notes">
            <a:extLst>
              <a:ext uri="{FF2B5EF4-FFF2-40B4-BE49-F238E27FC236}">
                <a16:creationId xmlns:a16="http://schemas.microsoft.com/office/drawing/2014/main" id="{4C1FF6AE-FCE6-5184-E5FF-DBF9913FB1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9" name="Google Shape;569;p10:notes">
            <a:extLst>
              <a:ext uri="{FF2B5EF4-FFF2-40B4-BE49-F238E27FC236}">
                <a16:creationId xmlns:a16="http://schemas.microsoft.com/office/drawing/2014/main" id="{7CCE0EB5-8189-39DF-A218-061BD02B0D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957397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>
          <a:extLst>
            <a:ext uri="{FF2B5EF4-FFF2-40B4-BE49-F238E27FC236}">
              <a16:creationId xmlns:a16="http://schemas.microsoft.com/office/drawing/2014/main" id="{1143BF97-9E80-1079-FB2E-CB5E2901B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13:notes">
            <a:extLst>
              <a:ext uri="{FF2B5EF4-FFF2-40B4-BE49-F238E27FC236}">
                <a16:creationId xmlns:a16="http://schemas.microsoft.com/office/drawing/2014/main" id="{C208A914-48D7-9597-EFCA-DE5FB113BF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7" name="Google Shape;657;p13:notes">
            <a:extLst>
              <a:ext uri="{FF2B5EF4-FFF2-40B4-BE49-F238E27FC236}">
                <a16:creationId xmlns:a16="http://schemas.microsoft.com/office/drawing/2014/main" id="{F9FB8A2B-3B0C-0283-E646-CC9703A251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47871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>
          <a:extLst>
            <a:ext uri="{FF2B5EF4-FFF2-40B4-BE49-F238E27FC236}">
              <a16:creationId xmlns:a16="http://schemas.microsoft.com/office/drawing/2014/main" id="{B5CA68DD-2858-031D-C455-48235AF3A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13:notes">
            <a:extLst>
              <a:ext uri="{FF2B5EF4-FFF2-40B4-BE49-F238E27FC236}">
                <a16:creationId xmlns:a16="http://schemas.microsoft.com/office/drawing/2014/main" id="{2ECF050E-D0F6-D418-FAE0-C9228F60D6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7" name="Google Shape;657;p13:notes">
            <a:extLst>
              <a:ext uri="{FF2B5EF4-FFF2-40B4-BE49-F238E27FC236}">
                <a16:creationId xmlns:a16="http://schemas.microsoft.com/office/drawing/2014/main" id="{C1176647-B04C-2E3E-3574-35C9113F1E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338335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>
          <a:extLst>
            <a:ext uri="{FF2B5EF4-FFF2-40B4-BE49-F238E27FC236}">
              <a16:creationId xmlns:a16="http://schemas.microsoft.com/office/drawing/2014/main" id="{42A62108-DDED-ED2D-1D67-F76B33B82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13:notes">
            <a:extLst>
              <a:ext uri="{FF2B5EF4-FFF2-40B4-BE49-F238E27FC236}">
                <a16:creationId xmlns:a16="http://schemas.microsoft.com/office/drawing/2014/main" id="{66084E99-27ED-8ACC-6BE4-38956CE6D6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7" name="Google Shape;657;p13:notes">
            <a:extLst>
              <a:ext uri="{FF2B5EF4-FFF2-40B4-BE49-F238E27FC236}">
                <a16:creationId xmlns:a16="http://schemas.microsoft.com/office/drawing/2014/main" id="{C57AB56D-1312-A7F2-7303-E54918033F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79200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3" name="Google Shape;713;p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3c07532ff5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8" name="Google Shape;718;g3c07532ff5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0" name="Google Shape;720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1" name="Google Shape;721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altLang="zh-TW"/>
              <a:t>38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3" name="Google Shape;68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>
          <a:extLst>
            <a:ext uri="{FF2B5EF4-FFF2-40B4-BE49-F238E27FC236}">
              <a16:creationId xmlns:a16="http://schemas.microsoft.com/office/drawing/2014/main" id="{C02F02CA-257C-7F86-E493-A2016C95D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18:notes">
            <a:extLst>
              <a:ext uri="{FF2B5EF4-FFF2-40B4-BE49-F238E27FC236}">
                <a16:creationId xmlns:a16="http://schemas.microsoft.com/office/drawing/2014/main" id="{53163AD8-A53D-8408-2BC0-3063E17632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3" name="Google Shape;683;p18:notes">
            <a:extLst>
              <a:ext uri="{FF2B5EF4-FFF2-40B4-BE49-F238E27FC236}">
                <a16:creationId xmlns:a16="http://schemas.microsoft.com/office/drawing/2014/main" id="{7ECABE58-D481-BDD9-E4CE-5BCFF21DD6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234527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6" name="Google Shape;84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03" name="Google Shape;80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08" name="Google Shape;80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14" name="Google Shape;81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19" name="Google Shape;81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4" name="Google Shape;82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9" name="Google Shape;82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6" name="Google Shape;83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1" name="Google Shape;841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46" name="Google Shape;84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51" name="Google Shape;85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57" name="Google Shape;857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2" name="Google Shape;86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g3e6fc99ccb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7" name="Google Shape;867;g3e6fc99ccb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g3e6fc99ccb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3" name="Google Shape;873;g3e6fc99ccb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g3e6fc99ccb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9" name="Google Shape;879;g3e6fc99ccb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3e6fc99ccbe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5" name="Google Shape;885;g3e6fc99ccb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3b0d598f3c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1" name="Google Shape;891;g3b0d598f3c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92" name="Google Shape;892;g3b0d598f3c5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TW"/>
              <a:t>58</a:t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g3e99e9879c3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1563" y="653143"/>
            <a:ext cx="4286400" cy="3265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00" name="Google Shape;900;g3e99e9879c3_0_65:notes"/>
          <p:cNvSpPr txBox="1">
            <a:spLocks noGrp="1"/>
          </p:cNvSpPr>
          <p:nvPr>
            <p:ph type="body" idx="1"/>
          </p:nvPr>
        </p:nvSpPr>
        <p:spPr>
          <a:xfrm>
            <a:off x="642938" y="4136571"/>
            <a:ext cx="5143500" cy="39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1" name="Google Shape;901;g3e99e9879c3_0_65:notes"/>
          <p:cNvSpPr txBox="1"/>
          <p:nvPr/>
        </p:nvSpPr>
        <p:spPr>
          <a:xfrm>
            <a:off x="3641824" y="8271630"/>
            <a:ext cx="2786100" cy="4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175" tIns="86175" rIns="86175" bIns="861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59</a:t>
            </a:fld>
            <a:endParaRPr sz="130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g3e99e9879c3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1563" y="653143"/>
            <a:ext cx="4286400" cy="3265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08" name="Google Shape;908;g3e99e9879c3_0_72:notes"/>
          <p:cNvSpPr txBox="1">
            <a:spLocks noGrp="1"/>
          </p:cNvSpPr>
          <p:nvPr>
            <p:ph type="body" idx="1"/>
          </p:nvPr>
        </p:nvSpPr>
        <p:spPr>
          <a:xfrm>
            <a:off x="642938" y="4136571"/>
            <a:ext cx="5143500" cy="39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9" name="Google Shape;909;g3e99e9879c3_0_72:notes"/>
          <p:cNvSpPr txBox="1"/>
          <p:nvPr/>
        </p:nvSpPr>
        <p:spPr>
          <a:xfrm>
            <a:off x="3641824" y="8271630"/>
            <a:ext cx="2786100" cy="4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175" tIns="86175" rIns="86175" bIns="861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60</a:t>
            </a:fld>
            <a:endParaRPr sz="130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3e99e9879c3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71563" y="653143"/>
            <a:ext cx="4286400" cy="3265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15" name="Google Shape;915;g3e99e9879c3_0_78:notes"/>
          <p:cNvSpPr txBox="1">
            <a:spLocks noGrp="1"/>
          </p:cNvSpPr>
          <p:nvPr>
            <p:ph type="body" idx="1"/>
          </p:nvPr>
        </p:nvSpPr>
        <p:spPr>
          <a:xfrm>
            <a:off x="642938" y="4136571"/>
            <a:ext cx="5143500" cy="391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6" name="Google Shape;916;g3e99e9879c3_0_78:notes"/>
          <p:cNvSpPr txBox="1"/>
          <p:nvPr/>
        </p:nvSpPr>
        <p:spPr>
          <a:xfrm>
            <a:off x="3641824" y="8271630"/>
            <a:ext cx="2786100" cy="4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175" tIns="86175" rIns="86175" bIns="861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61</a:t>
            </a:fld>
            <a:endParaRPr sz="130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2" name="Google Shape;922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7" name="Google Shape;92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2" name="Google Shape;932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8" name="Google Shape;93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5" name="Google Shape;945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2" name="Google Shape;952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7" name="Google Shape;957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3" name="Google Shape;963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8" name="Google Shape;968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73" name="Google Shape;973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74" name="Google Shape;974;p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0" name="Google Shape;980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6" name="Google Shape;986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2" name="Google Shape;99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7" name="Google Shape;997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4" name="Google Shape;1004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9" name="Google Shape;1009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4" name="Google Shape;1014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g3aaa50201a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20" name="Google Shape;1020;g3aaa50201a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g3e99e3fccf3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26" name="Google Shape;1026;g3e99e3fccf3_0_89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7" name="Google Shape;1027;g3e99e3fccf3_0_89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80</a:t>
            </a:fld>
            <a:endParaRPr sz="130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3e99e3fccf3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4" name="Google Shape;1034;g3e99e3fccf3_0_9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5" name="Google Shape;1035;g3e99e3fccf3_0_96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81</a:t>
            </a:fld>
            <a:endParaRPr sz="130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3e99e3fccf3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42" name="Google Shape;1042;g3e99e3fccf3_0_103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3" name="Google Shape;1043;g3e99e3fccf3_0_103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82</a:t>
            </a:fld>
            <a:endParaRPr sz="130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g3e99e3fccf3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50" name="Google Shape;1050;g3e99e3fccf3_0_11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1" name="Google Shape;1051;g3e99e3fccf3_0_110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83</a:t>
            </a:fld>
            <a:endParaRPr sz="130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58" name="Google Shape;1058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9" name="Google Shape;1059;p5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84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5" name="Google Shape;1065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72" name="Google Shape;1072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g3aaa5f67095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8" name="Google Shape;1078;g3aaa5f67095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g3e99e3fccf3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84" name="Google Shape;1084;g3e99e3fccf3_0_129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5" name="Google Shape;1085;g3e99e3fccf3_0_129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88</a:t>
            </a:fld>
            <a:endParaRPr sz="130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g3e99e3fccf3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92" name="Google Shape;1092;g3e99e3fccf3_0_13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3" name="Google Shape;1093;g3e99e3fccf3_0_136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89</a:t>
            </a:fld>
            <a:endParaRPr sz="130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g3e99e3fccf3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78719" y="686405"/>
            <a:ext cx="4500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00" name="Google Shape;1100;g3e99e3fccf3_0_143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1" name="Google Shape;1101;g3e99e3fccf3_0_143:notes"/>
          <p:cNvSpPr txBox="1"/>
          <p:nvPr/>
        </p:nvSpPr>
        <p:spPr>
          <a:xfrm>
            <a:off x="3884414" y="8685892"/>
            <a:ext cx="29721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00" tIns="45550" rIns="91100" bIns="45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90</a:t>
            </a:fld>
            <a:endParaRPr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物件" type="objOnly">
  <p:cSld name="OBJECT_ONLY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61" name="Google Shape;161;p2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83" name="Google Shape;183;p2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189" name="Google Shape;189;p3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3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3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195" name="Google Shape;195;p3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196" name="Google Shape;196;p3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3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3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202" name="Google Shape;202;p3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203" name="Google Shape;203;p3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204" name="Google Shape;204;p3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205" name="Google Shape;205;p3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3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3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3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3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3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3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216" name="Google Shape;216;p3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217" name="Google Shape;217;p3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3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3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3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3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224" name="Google Shape;224;p3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3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3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3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30" name="Google Shape;230;p3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3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3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7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37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36" name="Google Shape;236;p3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3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3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物件" type="objOnly">
  <p:cSld name="OBJECT_ONLY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8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41" name="Google Shape;241;p3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3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3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4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4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4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57" name="Google Shape;257;p4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4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4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4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4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4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4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4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269" name="Google Shape;269;p4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4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4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4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75" name="Google Shape;275;p4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76" name="Google Shape;276;p4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4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4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4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282" name="Google Shape;282;p4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283" name="Google Shape;283;p4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284" name="Google Shape;284;p4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285" name="Google Shape;285;p4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4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4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4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4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4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4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296" name="Google Shape;296;p4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297" name="Google Shape;297;p4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4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4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4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03" name="Google Shape;303;p4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04" name="Google Shape;304;p4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4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4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4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10" name="Google Shape;310;p4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4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2" name="Google Shape;312;p4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5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16" name="Google Shape;316;p5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5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5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物件" type="objOnly">
  <p:cSld name="OBJECT_ONLY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1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21" name="Google Shape;321;p5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5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3" name="Google Shape;323;p5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5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p5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5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5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5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5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5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5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343" name="Google Shape;343;p5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5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5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5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349" name="Google Shape;349;p5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350" name="Google Shape;350;p5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5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5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5" name="Google Shape;355;p5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56" name="Google Shape;356;p5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57" name="Google Shape;357;p5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58" name="Google Shape;358;p5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59" name="Google Shape;359;p5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5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1" name="Google Shape;361;p5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5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365" name="Google Shape;365;p5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66" name="Google Shape;366;p5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p5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5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5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5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72" name="Google Shape;372;p5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73" name="Google Shape;373;p5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5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5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6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8" name="Google Shape;378;p60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79" name="Google Shape;379;p6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0" name="Google Shape;380;p6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1" name="Google Shape;381;p6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61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6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85" name="Google Shape;385;p6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p6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7" name="Google Shape;387;p6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物件" type="objOnly">
  <p:cSld name="OBJECT_ONLY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62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90" name="Google Shape;390;p6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6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2" name="Google Shape;392;p6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6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5" name="Google Shape;395;p6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96" name="Google Shape;396;p6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6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6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6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6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6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6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6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6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3" name="Google Shape;413;p6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6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67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6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8" name="Google Shape;418;p6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9" name="Google Shape;419;p6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6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6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23" name="Google Shape;423;p6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6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6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6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8" name="Google Shape;428;p6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429" name="Google Shape;429;p6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0" name="Google Shape;430;p6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1" name="Google Shape;431;p6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7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4" name="Google Shape;434;p7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435" name="Google Shape;435;p7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436" name="Google Shape;436;p7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7" name="Google Shape;437;p7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8" name="Google Shape;438;p7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7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1" name="Google Shape;441;p7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442" name="Google Shape;442;p7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443" name="Google Shape;443;p7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444" name="Google Shape;444;p7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445" name="Google Shape;445;p7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7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7" name="Google Shape;447;p7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7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7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1" name="Google Shape;451;p7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2" name="Google Shape;452;p7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7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5" name="Google Shape;455;p7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456" name="Google Shape;456;p7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57" name="Google Shape;457;p7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8" name="Google Shape;458;p7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9" name="Google Shape;459;p7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7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2" name="Google Shape;462;p7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63" name="Google Shape;463;p7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64" name="Google Shape;464;p7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5" name="Google Shape;465;p7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6" name="Google Shape;466;p7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7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9" name="Google Shape;469;p7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70" name="Google Shape;470;p7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1" name="Google Shape;471;p7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2" name="Google Shape;472;p7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76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5" name="Google Shape;475;p7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76" name="Google Shape;476;p7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7" name="Google Shape;477;p7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8" name="Google Shape;478;p7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物件" type="objOnly">
  <p:cSld name="OBJECT_ONLY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77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81" name="Google Shape;481;p7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2" name="Google Shape;482;p7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3" name="Google Shape;483;p7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，文字及兩項物件" type="txAndTwoObj">
  <p:cSld name="TEXT_AND_TWO_OBJECTS"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7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6" name="Google Shape;486;p7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87" name="Google Shape;487;p7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88" name="Google Shape;488;p78"/>
          <p:cNvSpPr txBox="1">
            <a:spLocks noGrp="1"/>
          </p:cNvSpPr>
          <p:nvPr>
            <p:ph type="body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89" name="Google Shape;489;p7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0" name="Google Shape;490;p7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1" name="Google Shape;491;p7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8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0" name="Google Shape;500;p8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1" name="Google Shape;501;p8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2" name="Google Shape;502;p8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3" name="Google Shape;503;p8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8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6" name="Google Shape;506;p8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7" name="Google Shape;507;p8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8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0" name="Google Shape;510;p8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11" name="Google Shape;511;p8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2" name="Google Shape;512;p8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3" name="Google Shape;513;p8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區段標題" type="secHead">
  <p:cSld name="SECTION_HEADER"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8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6" name="Google Shape;516;p8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17" name="Google Shape;517;p8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8" name="Google Shape;518;p8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9" name="Google Shape;519;p8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8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2" name="Google Shape;522;p8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23" name="Google Shape;523;p8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24" name="Google Shape;524;p8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5" name="Google Shape;525;p8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6" name="Google Shape;526;p8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8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9" name="Google Shape;529;p8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0" name="Google Shape;530;p8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31" name="Google Shape;531;p8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2" name="Google Shape;532;p8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33" name="Google Shape;533;p8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8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5" name="Google Shape;535;p8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8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8" name="Google Shape;538;p8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9" name="Google Shape;539;p8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0" name="Google Shape;540;p8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8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3" name="Google Shape;543;p8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44" name="Google Shape;544;p8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45" name="Google Shape;545;p8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8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7" name="Google Shape;547;p8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8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0" name="Google Shape;550;p8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51" name="Google Shape;551;p8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52" name="Google Shape;552;p8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3" name="Google Shape;553;p8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8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8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7" name="Google Shape;557;p8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8" name="Google Shape;558;p8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9" name="Google Shape;559;p8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0" name="Google Shape;560;p8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9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9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4" name="Google Shape;564;p9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5" name="Google Shape;565;p9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6" name="Google Shape;566;p9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1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1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100000" sy="100000" flip="none" algn="tl"/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>
            <a:alphaModFix/>
          </a:blip>
          <a:tile tx="0" ty="0" sx="100000" sy="100000" flip="none" algn="tl"/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>
            <a:alphaModFix/>
          </a:blip>
          <a:tile tx="0" ty="0" sx="100000" sy="100000" flip="none" algn="tl"/>
        </a:blip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6" name="Google Shape;166;p2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7" name="Google Shape;167;p2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68" name="Google Shape;168;p2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69" name="Google Shape;169;p2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>
            <a:alphaModFix/>
          </a:blip>
          <a:tile tx="0" ty="0" sx="100000" sy="100000" flip="none" algn="tl"/>
        </a:blip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6" name="Google Shape;246;p3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7" name="Google Shape;247;p3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48" name="Google Shape;248;p3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49" name="Google Shape;249;p3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>
            <a:alphaModFix/>
          </a:blip>
          <a:tile tx="0" ty="0" sx="100000" sy="100000" flip="none" algn="tl"/>
        </a:blip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6" name="Google Shape;326;p5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7" name="Google Shape;327;p5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28" name="Google Shape;328;p5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29" name="Google Shape;329;p5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>
            <a:alphaModFix/>
          </a:blip>
          <a:tile tx="0" ty="0" sx="100000" sy="100000" flip="none" algn="tl"/>
        </a:blipFill>
        <a:effectLst/>
      </p:bgPr>
    </p:bg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6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6" name="Google Shape;406;p6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7" name="Google Shape;407;p6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08" name="Google Shape;408;p6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09" name="Google Shape;409;p6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alphaModFix/>
          </a:blip>
          <a:tile tx="0" ty="0" sx="100000" sy="100000" flip="none" algn="tl"/>
        </a:blip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7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4" name="Google Shape;494;p7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5" name="Google Shape;495;p7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96" name="Google Shape;496;p7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97" name="Google Shape;497;p7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48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60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60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3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91"/>
          <p:cNvSpPr txBox="1"/>
          <p:nvPr/>
        </p:nvSpPr>
        <p:spPr>
          <a:xfrm>
            <a:off x="106363" y="1999929"/>
            <a:ext cx="9037500" cy="23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Times New Roman"/>
              <a:buNone/>
            </a:pP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禮儀年甲年</a:t>
            </a:r>
            <a:endParaRPr sz="5400" b="0" i="0" u="none" strike="noStrike" cap="non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Times New Roman"/>
              <a:buNone/>
            </a:pPr>
            <a:r>
              <a:rPr lang="zh-TW" sz="5400" b="1" u="sng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常年期第三十</a:t>
            </a:r>
            <a:r>
              <a:rPr lang="zh-TW" sz="5400" b="1" i="0" u="sng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主日彌撒</a:t>
            </a:r>
            <a:endParaRPr sz="5400" b="1" i="0" u="sng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zh-TW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80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72" name="Google Shape;572;p91"/>
          <p:cNvSpPr txBox="1"/>
          <p:nvPr/>
        </p:nvSpPr>
        <p:spPr>
          <a:xfrm>
            <a:off x="1143000" y="4652963"/>
            <a:ext cx="7315200" cy="171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DFKai-SB"/>
              <a:buNone/>
            </a:pPr>
            <a:r>
              <a:rPr lang="zh-TW" sz="4400" b="0" i="0" u="none" strike="noStrike" cap="none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請關掉手機或轉至振動位置,</a:t>
            </a:r>
            <a:endParaRPr sz="4400" b="0" i="0" u="none" strike="noStrike" cap="none">
              <a:solidFill>
                <a:srgbClr val="00206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DFKai-SB"/>
              <a:buNone/>
            </a:pPr>
            <a:r>
              <a:rPr lang="zh-TW" sz="4400" b="0" i="0" u="none" strike="noStrike" cap="none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 準備好心靈，彌撒即將開始。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91"/>
          <p:cNvSpPr txBox="1"/>
          <p:nvPr/>
        </p:nvSpPr>
        <p:spPr>
          <a:xfrm>
            <a:off x="7527925" y="496888"/>
            <a:ext cx="930275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74" name="Google Shape;574;p91"/>
          <p:cNvSpPr txBox="1"/>
          <p:nvPr/>
        </p:nvSpPr>
        <p:spPr>
          <a:xfrm>
            <a:off x="395288" y="333375"/>
            <a:ext cx="8318500" cy="120015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1" i="0" u="none" strike="noStrike" cap="none">
                <a:solidFill>
                  <a:srgbClr val="E8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今   日   彌   撒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92"/>
          <p:cNvSpPr/>
          <p:nvPr/>
        </p:nvSpPr>
        <p:spPr>
          <a:xfrm>
            <a:off x="1368530" y="2215187"/>
            <a:ext cx="61722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endParaRPr sz="6000" b="0" i="0" u="none" strike="noStrike" cap="none">
              <a:solidFill>
                <a:srgbClr val="33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92"/>
          <p:cNvSpPr txBox="1"/>
          <p:nvPr/>
        </p:nvSpPr>
        <p:spPr>
          <a:xfrm>
            <a:off x="7482775" y="6310075"/>
            <a:ext cx="117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81" name="Google Shape;581;p92"/>
          <p:cNvSpPr/>
          <p:nvPr/>
        </p:nvSpPr>
        <p:spPr>
          <a:xfrm>
            <a:off x="503975" y="213823"/>
            <a:ext cx="8136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C"/>
              </a:buClr>
              <a:buSzPts val="6600"/>
              <a:buFont typeface="PMingLiu"/>
              <a:buNone/>
            </a:pPr>
            <a:r>
              <a:rPr lang="zh-TW" sz="5200" b="1" i="0" u="none" strike="noStrike" cap="none">
                <a:solidFill>
                  <a:srgbClr val="00006C"/>
                </a:solidFill>
                <a:latin typeface="DFKai-SB"/>
                <a:ea typeface="DFKai-SB"/>
                <a:cs typeface="DFKai-SB"/>
                <a:sym typeface="DFKai-SB"/>
              </a:rPr>
              <a:t>進  堂  </a:t>
            </a:r>
            <a:r>
              <a:rPr lang="zh-TW" sz="5200" b="1">
                <a:solidFill>
                  <a:srgbClr val="00006C"/>
                </a:solidFill>
                <a:latin typeface="DFKai-SB"/>
                <a:ea typeface="DFKai-SB"/>
                <a:cs typeface="DFKai-SB"/>
                <a:sym typeface="DFKai-SB"/>
              </a:rPr>
              <a:t>詠</a:t>
            </a:r>
            <a:endParaRPr sz="5200" b="1">
              <a:solidFill>
                <a:srgbClr val="00006C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C"/>
              </a:buClr>
              <a:buSzPts val="6600"/>
              <a:buFont typeface="PMingLiu"/>
              <a:buNone/>
            </a:pPr>
            <a:r>
              <a:rPr lang="zh-TW" sz="3000">
                <a:solidFill>
                  <a:srgbClr val="0070C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(</a:t>
            </a:r>
            <a:r>
              <a:rPr lang="zh-TW" sz="30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詠105：3~4</a:t>
            </a:r>
            <a:r>
              <a:rPr lang="zh-TW" sz="3000">
                <a:solidFill>
                  <a:schemeClr val="dk1"/>
                </a:solidFill>
              </a:rPr>
              <a:t>  </a:t>
            </a:r>
            <a:r>
              <a:rPr lang="zh-TW" sz="3000">
                <a:solidFill>
                  <a:srgbClr val="0070C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)</a:t>
            </a:r>
            <a:r>
              <a:rPr lang="zh-TW" sz="3000">
                <a:solidFill>
                  <a:schemeClr val="dk1"/>
                </a:solidFill>
              </a:rPr>
              <a:t> </a:t>
            </a:r>
            <a:endParaRPr sz="3000" b="1">
              <a:solidFill>
                <a:srgbClr val="00006C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C"/>
              </a:buClr>
              <a:buSzPts val="6600"/>
              <a:buFont typeface="PMingLiu"/>
              <a:buNone/>
            </a:pPr>
            <a:endParaRPr sz="3000" b="1">
              <a:solidFill>
                <a:srgbClr val="00006C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82" name="Google Shape;582;p92"/>
          <p:cNvSpPr txBox="1">
            <a:spLocks noGrp="1"/>
          </p:cNvSpPr>
          <p:nvPr>
            <p:ph type="title" idx="4294967295"/>
          </p:nvPr>
        </p:nvSpPr>
        <p:spPr>
          <a:xfrm>
            <a:off x="503975" y="5448825"/>
            <a:ext cx="8640000" cy="7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8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8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5600">
                <a:solidFill>
                  <a:srgbClr val="E8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願尋求上主的人滿心喜悅。你們要尋求大能的上主，</a:t>
            </a:r>
            <a:endParaRPr sz="56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5600">
                <a:solidFill>
                  <a:srgbClr val="E8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時常想望瞻仰主的慈顏。</a:t>
            </a:r>
            <a:endParaRPr sz="56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5600">
                <a:solidFill>
                  <a:srgbClr val="E8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願尋求上主的人滿心喜悅。</a:t>
            </a:r>
            <a:endParaRPr sz="56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8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1079999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8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8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8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TW" sz="4800">
                <a:solidFill>
                  <a:srgbClr val="E8000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 sz="48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8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8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800">
                <a:solidFill>
                  <a:srgbClr val="E8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4800">
              <a:solidFill>
                <a:srgbClr val="E8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583" name="Google Shape;583;p92"/>
          <p:cNvSpPr/>
          <p:nvPr/>
        </p:nvSpPr>
        <p:spPr>
          <a:xfrm>
            <a:off x="4454820" y="3275112"/>
            <a:ext cx="23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84" name="Google Shape;584;p92"/>
          <p:cNvSpPr/>
          <p:nvPr/>
        </p:nvSpPr>
        <p:spPr>
          <a:xfrm>
            <a:off x="4454820" y="3275112"/>
            <a:ext cx="23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93"/>
          <p:cNvSpPr/>
          <p:nvPr/>
        </p:nvSpPr>
        <p:spPr>
          <a:xfrm>
            <a:off x="1368530" y="2215187"/>
            <a:ext cx="61722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endParaRPr sz="6000" b="0" i="0" u="none" strike="noStrike" cap="none">
              <a:solidFill>
                <a:srgbClr val="33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93"/>
          <p:cNvSpPr txBox="1"/>
          <p:nvPr/>
        </p:nvSpPr>
        <p:spPr>
          <a:xfrm>
            <a:off x="7482775" y="6310075"/>
            <a:ext cx="117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zh-TW" sz="12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1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91" name="Google Shape;591;p93"/>
          <p:cNvSpPr/>
          <p:nvPr/>
        </p:nvSpPr>
        <p:spPr>
          <a:xfrm>
            <a:off x="504000" y="690573"/>
            <a:ext cx="8136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C"/>
              </a:buClr>
              <a:buSzPts val="6600"/>
              <a:buFont typeface="PMingLiu"/>
              <a:buNone/>
            </a:pPr>
            <a:r>
              <a:rPr lang="zh-TW" sz="4800" b="1" i="0" u="none" strike="noStrike" cap="none">
                <a:solidFill>
                  <a:srgbClr val="00006C"/>
                </a:solidFill>
                <a:latin typeface="DFKai-SB"/>
                <a:ea typeface="DFKai-SB"/>
                <a:cs typeface="DFKai-SB"/>
                <a:sym typeface="DFKai-SB"/>
              </a:rPr>
              <a:t>進  堂  曲</a:t>
            </a:r>
            <a:endParaRPr sz="48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592" name="Google Shape;592;p93"/>
          <p:cNvSpPr txBox="1">
            <a:spLocks noGrp="1"/>
          </p:cNvSpPr>
          <p:nvPr>
            <p:ph type="title" idx="4294967295"/>
          </p:nvPr>
        </p:nvSpPr>
        <p:spPr>
          <a:xfrm>
            <a:off x="457200" y="2480137"/>
            <a:ext cx="8182812" cy="1460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7200" b="1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</a:t>
            </a:r>
            <a:endParaRPr sz="7200" b="1">
              <a:solidFill>
                <a:srgbClr val="FF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593" name="Google Shape;593;p93"/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594" name="Google Shape;594;p93"/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94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</a:t>
            </a:r>
            <a:endParaRPr/>
          </a:p>
        </p:txBody>
      </p:sp>
      <p:sp>
        <p:nvSpPr>
          <p:cNvPr id="601" name="Google Shape;601;p94"/>
          <p:cNvSpPr txBox="1">
            <a:spLocks noGrp="1"/>
          </p:cNvSpPr>
          <p:nvPr>
            <p:ph type="body" idx="1"/>
          </p:nvPr>
        </p:nvSpPr>
        <p:spPr>
          <a:xfrm>
            <a:off x="619125" y="1196975"/>
            <a:ext cx="82803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600"/>
              <a:buFont typeface="Arial"/>
              <a:buNone/>
            </a:pPr>
            <a:r>
              <a:rPr lang="zh-TW" sz="56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向上主歡唱，全心讚頌祂的名；上主祂真仁慈，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600"/>
              <a:buFont typeface="Arial"/>
              <a:buNone/>
            </a:pPr>
            <a:r>
              <a:rPr lang="zh-TW" sz="56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至聖祂聖名。</a:t>
            </a:r>
            <a:endParaRPr sz="56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600"/>
              <a:buFont typeface="Arial"/>
              <a:buNone/>
            </a:pPr>
            <a:r>
              <a:rPr lang="zh-TW" sz="56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向上主歡唱，全心讚頌祂的名；上主祂真仁慈，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600"/>
              <a:buFont typeface="Arial"/>
              <a:buNone/>
            </a:pPr>
            <a:r>
              <a:rPr lang="zh-TW" sz="56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至聖祂聖名。</a:t>
            </a:r>
            <a:endParaRPr/>
          </a:p>
        </p:txBody>
      </p:sp>
      <p:sp>
        <p:nvSpPr>
          <p:cNvPr id="602" name="Google Shape;602;p94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1 of 7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95"/>
          <p:cNvSpPr txBox="1">
            <a:spLocks noGrp="1"/>
          </p:cNvSpPr>
          <p:nvPr>
            <p:ph type="title"/>
          </p:nvPr>
        </p:nvSpPr>
        <p:spPr>
          <a:xfrm>
            <a:off x="609600" y="-2651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</a:t>
            </a:r>
            <a:endParaRPr/>
          </a:p>
        </p:txBody>
      </p:sp>
      <p:sp>
        <p:nvSpPr>
          <p:cNvPr id="609" name="Google Shape;609;p95"/>
          <p:cNvSpPr txBox="1">
            <a:spLocks noGrp="1"/>
          </p:cNvSpPr>
          <p:nvPr>
            <p:ph type="body" idx="1"/>
          </p:nvPr>
        </p:nvSpPr>
        <p:spPr>
          <a:xfrm>
            <a:off x="604837" y="1123950"/>
            <a:ext cx="82803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1. 永恆全能主，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請俯聽袮子民，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因我們朝拜祢，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向祢高唱新歌，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讚美祢。</a:t>
            </a:r>
            <a:endParaRPr/>
          </a:p>
        </p:txBody>
      </p:sp>
      <p:sp>
        <p:nvSpPr>
          <p:cNvPr id="610" name="Google Shape;610;p95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 2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of 7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96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</a:t>
            </a:r>
            <a:endParaRPr/>
          </a:p>
        </p:txBody>
      </p:sp>
      <p:sp>
        <p:nvSpPr>
          <p:cNvPr id="617" name="Google Shape;617;p96"/>
          <p:cNvSpPr txBox="1">
            <a:spLocks noGrp="1"/>
          </p:cNvSpPr>
          <p:nvPr>
            <p:ph type="body" idx="1"/>
          </p:nvPr>
        </p:nvSpPr>
        <p:spPr>
          <a:xfrm>
            <a:off x="604837" y="908050"/>
            <a:ext cx="82803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600"/>
              <a:buFont typeface="Arial"/>
              <a:buNone/>
            </a:pPr>
            <a:r>
              <a:rPr lang="zh-TW" sz="56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向上主歡唱，全心讚頌祂的名；上主祂真仁慈，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600"/>
              <a:buFont typeface="Arial"/>
              <a:buNone/>
            </a:pPr>
            <a:r>
              <a:rPr lang="zh-TW" sz="56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至聖祂聖名。</a:t>
            </a:r>
            <a:endParaRPr sz="56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600"/>
              <a:buFont typeface="Arial"/>
              <a:buNone/>
            </a:pPr>
            <a:r>
              <a:rPr lang="zh-TW" sz="56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向上主歡唱，全心讚頌祂的名；上主祂真仁慈，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600"/>
              <a:buFont typeface="Arial"/>
              <a:buNone/>
            </a:pPr>
            <a:r>
              <a:rPr lang="zh-TW" sz="56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至聖祂聖名。</a:t>
            </a:r>
            <a:endParaRPr/>
          </a:p>
        </p:txBody>
      </p:sp>
      <p:sp>
        <p:nvSpPr>
          <p:cNvPr id="618" name="Google Shape;618;p96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3 of 7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97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</a:t>
            </a:r>
            <a:endParaRPr/>
          </a:p>
        </p:txBody>
      </p:sp>
      <p:sp>
        <p:nvSpPr>
          <p:cNvPr id="625" name="Google Shape;625;p97"/>
          <p:cNvSpPr txBox="1">
            <a:spLocks noGrp="1"/>
          </p:cNvSpPr>
          <p:nvPr>
            <p:ph type="body" idx="1"/>
          </p:nvPr>
        </p:nvSpPr>
        <p:spPr>
          <a:xfrm>
            <a:off x="544512" y="1123950"/>
            <a:ext cx="86343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>
                <a:latin typeface="Microsoft YaHei"/>
                <a:ea typeface="Microsoft YaHei"/>
                <a:cs typeface="Microsoft YaHei"/>
                <a:sym typeface="Microsoft YaHei"/>
              </a:rPr>
              <a:t>2. </a:t>
            </a: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我們讚美祢，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祢救贖祢子民，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我們感謝祢，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我們獻上讚頌的禮品。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b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endParaRPr/>
          </a:p>
        </p:txBody>
      </p:sp>
      <p:sp>
        <p:nvSpPr>
          <p:cNvPr id="626" name="Google Shape;626;p97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4 of 7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98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</a:t>
            </a:r>
            <a:endParaRPr/>
          </a:p>
        </p:txBody>
      </p:sp>
      <p:sp>
        <p:nvSpPr>
          <p:cNvPr id="633" name="Google Shape;633;p98"/>
          <p:cNvSpPr txBox="1">
            <a:spLocks noGrp="1"/>
          </p:cNvSpPr>
          <p:nvPr>
            <p:ph type="body" idx="1"/>
          </p:nvPr>
        </p:nvSpPr>
        <p:spPr>
          <a:xfrm>
            <a:off x="604837" y="908050"/>
            <a:ext cx="82803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600"/>
              <a:buFont typeface="Arial"/>
              <a:buNone/>
            </a:pPr>
            <a:r>
              <a:rPr lang="zh-TW" sz="56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向上主歡唱，全心讚頌祂的名；上主祂真仁慈，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600"/>
              <a:buFont typeface="Arial"/>
              <a:buNone/>
            </a:pPr>
            <a:r>
              <a:rPr lang="zh-TW" sz="56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至聖祂聖名。</a:t>
            </a:r>
            <a:endParaRPr sz="56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600"/>
              <a:buFont typeface="Arial"/>
              <a:buNone/>
            </a:pPr>
            <a:r>
              <a:rPr lang="zh-TW" sz="56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向上主歡唱，全心讚頌祂的名；上主祂真仁慈，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600"/>
              <a:buFont typeface="Arial"/>
              <a:buNone/>
            </a:pPr>
            <a:r>
              <a:rPr lang="zh-TW" sz="56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至聖祂聖名。</a:t>
            </a:r>
            <a:endParaRPr/>
          </a:p>
        </p:txBody>
      </p:sp>
      <p:sp>
        <p:nvSpPr>
          <p:cNvPr id="634" name="Google Shape;634;p98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5 of 7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99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</a:t>
            </a:r>
            <a:endParaRPr/>
          </a:p>
        </p:txBody>
      </p:sp>
      <p:sp>
        <p:nvSpPr>
          <p:cNvPr id="641" name="Google Shape;641;p99"/>
          <p:cNvSpPr txBox="1">
            <a:spLocks noGrp="1"/>
          </p:cNvSpPr>
          <p:nvPr>
            <p:ph type="body" idx="1"/>
          </p:nvPr>
        </p:nvSpPr>
        <p:spPr>
          <a:xfrm>
            <a:off x="742950" y="1196975"/>
            <a:ext cx="82803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>
                <a:latin typeface="Microsoft YaHei"/>
                <a:ea typeface="Microsoft YaHei"/>
                <a:cs typeface="Microsoft YaHei"/>
                <a:sym typeface="Microsoft YaHei"/>
              </a:rPr>
              <a:t>3. </a:t>
            </a: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仁慈的上主，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祢餵養祢子民，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祢聖體聖血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是我們飢渴的食糧。</a:t>
            </a:r>
            <a:endParaRPr/>
          </a:p>
        </p:txBody>
      </p:sp>
      <p:sp>
        <p:nvSpPr>
          <p:cNvPr id="642" name="Google Shape;642;p99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6 of 7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100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</a:t>
            </a:r>
            <a:endParaRPr/>
          </a:p>
        </p:txBody>
      </p:sp>
      <p:sp>
        <p:nvSpPr>
          <p:cNvPr id="649" name="Google Shape;649;p100"/>
          <p:cNvSpPr txBox="1">
            <a:spLocks noGrp="1"/>
          </p:cNvSpPr>
          <p:nvPr>
            <p:ph type="body" idx="1"/>
          </p:nvPr>
        </p:nvSpPr>
        <p:spPr>
          <a:xfrm>
            <a:off x="619125" y="1196975"/>
            <a:ext cx="82803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600"/>
              <a:buFont typeface="Arial"/>
              <a:buNone/>
            </a:pPr>
            <a:r>
              <a:rPr lang="zh-TW" sz="56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向上主歡唱，全心讚頌祂的名；上主祂真仁慈，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600"/>
              <a:buFont typeface="Arial"/>
              <a:buNone/>
            </a:pPr>
            <a:r>
              <a:rPr lang="zh-TW" sz="56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至聖祂聖名。</a:t>
            </a:r>
            <a:endParaRPr sz="56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600"/>
              <a:buFont typeface="Arial"/>
              <a:buNone/>
            </a:pPr>
            <a:r>
              <a:rPr lang="zh-TW" sz="56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向上主歡唱，全心讚頌祂的名；上主祂真仁慈，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5600"/>
              <a:buFont typeface="Arial"/>
              <a:buNone/>
            </a:pPr>
            <a:r>
              <a:rPr lang="zh-TW" sz="56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至聖祂聖名。</a:t>
            </a:r>
            <a:endParaRPr/>
          </a:p>
        </p:txBody>
      </p:sp>
      <p:sp>
        <p:nvSpPr>
          <p:cNvPr id="650" name="Google Shape;650;p100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向上主歡唱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7 of 7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101"/>
          <p:cNvSpPr txBox="1">
            <a:spLocks noGrp="1"/>
          </p:cNvSpPr>
          <p:nvPr>
            <p:ph type="title" idx="4294967295"/>
          </p:nvPr>
        </p:nvSpPr>
        <p:spPr>
          <a:xfrm>
            <a:off x="498475" y="265113"/>
            <a:ext cx="8105775" cy="1147762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致     候     詞</a:t>
            </a:r>
            <a:endParaRPr/>
          </a:p>
        </p:txBody>
      </p:sp>
      <p:sp>
        <p:nvSpPr>
          <p:cNvPr id="656" name="Google Shape;656;p101"/>
          <p:cNvSpPr txBox="1"/>
          <p:nvPr/>
        </p:nvSpPr>
        <p:spPr>
          <a:xfrm>
            <a:off x="1116013" y="1954213"/>
            <a:ext cx="6985000" cy="212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因父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及子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及聖神之名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101"/>
          <p:cNvSpPr txBox="1"/>
          <p:nvPr/>
        </p:nvSpPr>
        <p:spPr>
          <a:xfrm>
            <a:off x="1111250" y="4724400"/>
            <a:ext cx="5548313" cy="1108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 們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102"/>
          <p:cNvSpPr txBox="1"/>
          <p:nvPr/>
        </p:nvSpPr>
        <p:spPr>
          <a:xfrm>
            <a:off x="179400" y="661362"/>
            <a:ext cx="8796600" cy="5416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56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主禮：願天父的慈愛，</a:t>
            </a:r>
            <a:endParaRPr sz="5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DFKai-SB"/>
              <a:buNone/>
            </a:pPr>
            <a:r>
              <a:rPr lang="zh-TW" sz="56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基督的聖寵，</a:t>
            </a:r>
            <a:endParaRPr sz="5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DFKai-SB"/>
              <a:buNone/>
            </a:pPr>
            <a:r>
              <a:rPr lang="zh-TW" sz="56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聖神的恩賜，</a:t>
            </a:r>
            <a:endParaRPr sz="5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DFKai-SB"/>
              <a:buNone/>
            </a:pPr>
            <a:r>
              <a:rPr lang="zh-TW" sz="56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與你們同在。</a:t>
            </a:r>
            <a:endParaRPr sz="5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5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全體：也與你的心靈同在。</a:t>
            </a:r>
            <a:endParaRPr sz="5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103"/>
          <p:cNvSpPr txBox="1"/>
          <p:nvPr/>
        </p:nvSpPr>
        <p:spPr>
          <a:xfrm>
            <a:off x="251460" y="0"/>
            <a:ext cx="8321040" cy="7209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主禮：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各位教友，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現在我們大家認罪，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虔誠地舉行聖祭。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1098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1098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r>
              <a:rPr lang="zh-TW" sz="800" b="0" i="0" u="none" strike="noStrike" cap="none">
                <a:solidFill>
                  <a:srgbClr val="001098"/>
                </a:solidFill>
                <a:latin typeface="DFKai-SB"/>
                <a:ea typeface="DFKai-SB"/>
                <a:cs typeface="DFKai-SB"/>
                <a:sym typeface="DFKai-SB"/>
              </a:rPr>
              <a:t>   </a:t>
            </a:r>
            <a:r>
              <a:rPr lang="zh-TW" sz="4800" b="0" i="0" u="none" strike="noStrike" cap="none">
                <a:solidFill>
                  <a:srgbClr val="001098"/>
                </a:solidFill>
                <a:latin typeface="DFKai-SB"/>
                <a:ea typeface="DFKai-SB"/>
                <a:cs typeface="DFKai-SB"/>
                <a:sym typeface="DFKai-SB"/>
              </a:rPr>
              <a:t>(靜默片刻)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104"/>
          <p:cNvSpPr/>
          <p:nvPr/>
        </p:nvSpPr>
        <p:spPr>
          <a:xfrm>
            <a:off x="917575" y="476250"/>
            <a:ext cx="7615238" cy="5863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全體: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我向全能的天主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   和各位教友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承認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   我在思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言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行為</a:t>
            </a:r>
            <a:endParaRPr sz="6000" b="0" i="0" u="none" strike="noStrike" cap="non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   上的過失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105"/>
          <p:cNvSpPr txBox="1"/>
          <p:nvPr/>
        </p:nvSpPr>
        <p:spPr>
          <a:xfrm>
            <a:off x="341100" y="44450"/>
            <a:ext cx="8707200" cy="6740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我罪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我罪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我的重罪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為此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懇請</a:t>
            </a:r>
            <a:endParaRPr sz="6000" b="0" i="0" u="none" strike="noStrike" cap="non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終身童貞聖母瑪利亞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天使聖人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和你們各位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教友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為我祈求上主，</a:t>
            </a:r>
            <a:endParaRPr sz="6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我們的天主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106"/>
          <p:cNvSpPr txBox="1"/>
          <p:nvPr/>
        </p:nvSpPr>
        <p:spPr>
          <a:xfrm>
            <a:off x="395288" y="333375"/>
            <a:ext cx="8382000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8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願全能的天主垂憐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我們</a:t>
            </a: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赦免我們的罪</a:t>
            </a: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8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使我們得到永生</a:t>
            </a: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106"/>
          <p:cNvSpPr/>
          <p:nvPr/>
        </p:nvSpPr>
        <p:spPr>
          <a:xfrm>
            <a:off x="552450" y="5753100"/>
            <a:ext cx="6378575" cy="1053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全體：阿 們。 </a:t>
            </a:r>
            <a:endParaRPr sz="6000" b="1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107"/>
          <p:cNvSpPr txBox="1"/>
          <p:nvPr/>
        </p:nvSpPr>
        <p:spPr>
          <a:xfrm>
            <a:off x="1447800" y="115888"/>
            <a:ext cx="7391400" cy="674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上主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上主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基督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基督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上主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上主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求祢垂憐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5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p107"/>
          <p:cNvSpPr txBox="1"/>
          <p:nvPr/>
        </p:nvSpPr>
        <p:spPr>
          <a:xfrm>
            <a:off x="3492500" y="6354763"/>
            <a:ext cx="184150" cy="100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endParaRPr sz="6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p107"/>
          <p:cNvSpPr txBox="1"/>
          <p:nvPr/>
        </p:nvSpPr>
        <p:spPr>
          <a:xfrm>
            <a:off x="7792279" y="6278362"/>
            <a:ext cx="1351722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sng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垂憐經</a:t>
            </a:r>
            <a:br>
              <a:rPr lang="zh-TW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48;p9">
            <a:extLst>
              <a:ext uri="{FF2B5EF4-FFF2-40B4-BE49-F238E27FC236}">
                <a16:creationId xmlns:a16="http://schemas.microsoft.com/office/drawing/2014/main" id="{034368C0-83C6-AC3A-84F5-93D3E7C275DC}"/>
              </a:ext>
            </a:extLst>
          </p:cNvPr>
          <p:cNvSpPr txBox="1"/>
          <p:nvPr/>
        </p:nvSpPr>
        <p:spPr>
          <a:xfrm>
            <a:off x="179388" y="28575"/>
            <a:ext cx="8496300" cy="1130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altLang="en-US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光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榮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頌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35;p7">
            <a:extLst>
              <a:ext uri="{FF2B5EF4-FFF2-40B4-BE49-F238E27FC236}">
                <a16:creationId xmlns:a16="http://schemas.microsoft.com/office/drawing/2014/main" id="{533F84F4-2C70-4DC6-EBD9-46F2550DF0CB}"/>
              </a:ext>
            </a:extLst>
          </p:cNvPr>
          <p:cNvSpPr txBox="1"/>
          <p:nvPr/>
        </p:nvSpPr>
        <p:spPr>
          <a:xfrm>
            <a:off x="381000" y="1392740"/>
            <a:ext cx="8382000" cy="5115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20000"/>
              </a:lnSpc>
              <a:buSzPts val="6000"/>
            </a:pPr>
            <a:r>
              <a:rPr lang="zh-TW" altLang="en-US" sz="4800" b="1" dirty="0">
                <a:latin typeface="DFKai-SB"/>
                <a:ea typeface="DFKai-SB"/>
                <a:cs typeface="DFKai-SB"/>
                <a:sym typeface="DFKai-SB"/>
              </a:rPr>
              <a:t>天主在天受光榮，主愛的人在世享平安。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altLang="zh-TW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x2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lvl="0">
              <a:lnSpc>
                <a:spcPct val="120000"/>
              </a:lnSpc>
              <a:buSzPts val="6000"/>
            </a:pPr>
            <a:r>
              <a:rPr lang="zh-TW" altLang="en-US" sz="4400" dirty="0">
                <a:latin typeface="DFKai-SB"/>
                <a:ea typeface="DFKai-SB"/>
                <a:cs typeface="DFKai-SB"/>
                <a:sym typeface="DFKai-SB"/>
              </a:rPr>
              <a:t>主、天主、天上的君王、全能的天主聖父， 我們為了祢無上的光榮， 讚美祢、稱頌祢、朝拜祢、顯揚祢、感謝祢。</a:t>
            </a: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43758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EFAB2-8453-FE7B-F851-91E89A0F1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48;p9">
            <a:extLst>
              <a:ext uri="{FF2B5EF4-FFF2-40B4-BE49-F238E27FC236}">
                <a16:creationId xmlns:a16="http://schemas.microsoft.com/office/drawing/2014/main" id="{7B4950B1-4C93-7688-4E2F-D94BE0DC5267}"/>
              </a:ext>
            </a:extLst>
          </p:cNvPr>
          <p:cNvSpPr txBox="1"/>
          <p:nvPr/>
        </p:nvSpPr>
        <p:spPr>
          <a:xfrm>
            <a:off x="179388" y="28575"/>
            <a:ext cx="8496300" cy="1130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altLang="en-US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光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榮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頌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35;p7">
            <a:extLst>
              <a:ext uri="{FF2B5EF4-FFF2-40B4-BE49-F238E27FC236}">
                <a16:creationId xmlns:a16="http://schemas.microsoft.com/office/drawing/2014/main" id="{CBAE4A96-0995-3232-5DA2-A61721098BD7}"/>
              </a:ext>
            </a:extLst>
          </p:cNvPr>
          <p:cNvSpPr txBox="1"/>
          <p:nvPr/>
        </p:nvSpPr>
        <p:spPr>
          <a:xfrm>
            <a:off x="381000" y="1392740"/>
            <a:ext cx="8382000" cy="5115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20000"/>
              </a:lnSpc>
              <a:buSzPts val="6000"/>
            </a:pPr>
            <a:r>
              <a:rPr lang="zh-TW" altLang="en-US" sz="4800" b="1" dirty="0">
                <a:latin typeface="DFKai-SB"/>
                <a:ea typeface="DFKai-SB"/>
                <a:cs typeface="DFKai-SB"/>
                <a:sym typeface="DFKai-SB"/>
              </a:rPr>
              <a:t>天主在天受光榮，主愛的人在世享平安。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altLang="zh-TW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x2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lvl="0">
              <a:lnSpc>
                <a:spcPct val="120000"/>
              </a:lnSpc>
              <a:buSzPts val="6000"/>
            </a:pPr>
            <a:r>
              <a:rPr lang="zh-TW" altLang="en-US" sz="4400" dirty="0">
                <a:latin typeface="DFKai-SB"/>
                <a:ea typeface="DFKai-SB"/>
                <a:cs typeface="DFKai-SB"/>
                <a:sym typeface="DFKai-SB"/>
              </a:rPr>
              <a:t>主、耶穌基督、獨生子； 主、天主、天主的羔羊，聖父之子； 除免世罪者，求祢垂憐我們。 除免世罪者，求祢俯聽我們的祈禱。</a:t>
            </a: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1984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BF328-AA1C-4E73-1276-AA1826907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48;p9">
            <a:extLst>
              <a:ext uri="{FF2B5EF4-FFF2-40B4-BE49-F238E27FC236}">
                <a16:creationId xmlns:a16="http://schemas.microsoft.com/office/drawing/2014/main" id="{57BB263E-5560-0DEF-9F1D-94E1DA2CD3EA}"/>
              </a:ext>
            </a:extLst>
          </p:cNvPr>
          <p:cNvSpPr txBox="1"/>
          <p:nvPr/>
        </p:nvSpPr>
        <p:spPr>
          <a:xfrm>
            <a:off x="179388" y="28575"/>
            <a:ext cx="8496300" cy="1130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altLang="en-US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光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榮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頌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35;p7">
            <a:extLst>
              <a:ext uri="{FF2B5EF4-FFF2-40B4-BE49-F238E27FC236}">
                <a16:creationId xmlns:a16="http://schemas.microsoft.com/office/drawing/2014/main" id="{82A6BDA4-FA4A-48E9-7C1F-E8F2D2C189FF}"/>
              </a:ext>
            </a:extLst>
          </p:cNvPr>
          <p:cNvSpPr txBox="1"/>
          <p:nvPr/>
        </p:nvSpPr>
        <p:spPr>
          <a:xfrm>
            <a:off x="381000" y="1392740"/>
            <a:ext cx="8382000" cy="4672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20000"/>
              </a:lnSpc>
              <a:buSzPts val="6000"/>
            </a:pPr>
            <a:r>
              <a:rPr lang="zh-TW" altLang="en-US" sz="4800" b="1" dirty="0">
                <a:latin typeface="DFKai-SB"/>
                <a:ea typeface="DFKai-SB"/>
                <a:cs typeface="DFKai-SB"/>
                <a:sym typeface="DFKai-SB"/>
              </a:rPr>
              <a:t>天主在天受光榮，主愛的人在世享平安。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altLang="zh-TW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x2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algn="ctr">
              <a:lnSpc>
                <a:spcPct val="120000"/>
              </a:lnSpc>
              <a:buSzPts val="6000"/>
            </a:pP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lvl="0">
              <a:lnSpc>
                <a:spcPct val="120000"/>
              </a:lnSpc>
              <a:buSzPts val="6000"/>
            </a:pPr>
            <a:r>
              <a:rPr lang="zh-TW" altLang="en-US" sz="4400" dirty="0">
                <a:latin typeface="DFKai-SB"/>
                <a:ea typeface="DFKai-SB"/>
                <a:cs typeface="DFKai-SB"/>
                <a:sym typeface="DFKai-SB"/>
              </a:rPr>
              <a:t>坐在聖父之右者，求祢垂憐我們； 因為只有祢是聖的，只有祢是主，只有祢是至高無上的。</a:t>
            </a:r>
            <a:endParaRPr lang="en-US" altLang="zh-TW" sz="4400" dirty="0">
              <a:latin typeface="DFKai-SB"/>
              <a:ea typeface="DFKai-SB"/>
              <a:cs typeface="DFKai-SB"/>
              <a:sym typeface="DFKai-SB"/>
            </a:endParaRPr>
          </a:p>
        </p:txBody>
      </p:sp>
    </p:spTree>
    <p:extLst>
      <p:ext uri="{BB962C8B-B14F-4D97-AF65-F5344CB8AC3E}">
        <p14:creationId xmlns:p14="http://schemas.microsoft.com/office/powerpoint/2010/main" val="23409344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938CB-6DAF-A4A4-2408-F897C8D70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48;p9">
            <a:extLst>
              <a:ext uri="{FF2B5EF4-FFF2-40B4-BE49-F238E27FC236}">
                <a16:creationId xmlns:a16="http://schemas.microsoft.com/office/drawing/2014/main" id="{32518F7D-E688-F786-3919-A20AD7CEA70B}"/>
              </a:ext>
            </a:extLst>
          </p:cNvPr>
          <p:cNvSpPr txBox="1"/>
          <p:nvPr/>
        </p:nvSpPr>
        <p:spPr>
          <a:xfrm>
            <a:off x="179388" y="28575"/>
            <a:ext cx="8496300" cy="1130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altLang="en-US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光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榮</a:t>
            </a:r>
            <a:r>
              <a:rPr lang="zh-TW" sz="72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lang="zh-TW" altLang="en-US" sz="72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頌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635;p7">
            <a:extLst>
              <a:ext uri="{FF2B5EF4-FFF2-40B4-BE49-F238E27FC236}">
                <a16:creationId xmlns:a16="http://schemas.microsoft.com/office/drawing/2014/main" id="{2618942B-D37B-7D86-88D1-A4A96AAC0FAD}"/>
              </a:ext>
            </a:extLst>
          </p:cNvPr>
          <p:cNvSpPr txBox="1"/>
          <p:nvPr/>
        </p:nvSpPr>
        <p:spPr>
          <a:xfrm>
            <a:off x="381000" y="1392740"/>
            <a:ext cx="8382000" cy="5613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lnSpc>
                <a:spcPct val="120000"/>
              </a:lnSpc>
              <a:buSzPts val="6000"/>
            </a:pPr>
            <a:r>
              <a:rPr lang="zh-TW" altLang="en-US" sz="4800" b="1" dirty="0">
                <a:latin typeface="DFKai-SB"/>
                <a:ea typeface="DFKai-SB"/>
                <a:cs typeface="DFKai-SB"/>
                <a:sym typeface="DFKai-SB"/>
              </a:rPr>
              <a:t>天主在天受光榮，主愛的人在世享平安。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altLang="zh-TW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x2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lvl="0">
              <a:lnSpc>
                <a:spcPct val="120000"/>
              </a:lnSpc>
              <a:buSzPts val="6000"/>
            </a:pPr>
            <a:r>
              <a:rPr lang="zh-TW" altLang="en-US" sz="4400" dirty="0">
                <a:latin typeface="DFKai-SB"/>
                <a:ea typeface="DFKai-SB"/>
                <a:cs typeface="DFKai-SB"/>
                <a:sym typeface="DFKai-SB"/>
              </a:rPr>
              <a:t>耶穌基督，祢和聖神，同享天主聖父的光榮。阿們，阿們。</a:t>
            </a:r>
            <a:endParaRPr lang="en-US" altLang="zh-TW" sz="4400" dirty="0">
              <a:latin typeface="DFKai-SB"/>
              <a:ea typeface="DFKai-SB"/>
              <a:cs typeface="DFKai-SB"/>
              <a:sym typeface="DFKai-SB"/>
            </a:endParaRPr>
          </a:p>
          <a:p>
            <a:pPr lvl="0" algn="ctr">
              <a:lnSpc>
                <a:spcPct val="120000"/>
              </a:lnSpc>
              <a:buSzPts val="6000"/>
            </a:pPr>
            <a:r>
              <a:rPr lang="zh-TW" altLang="en-US" sz="4800" b="1" dirty="0">
                <a:latin typeface="DFKai-SB"/>
                <a:ea typeface="DFKai-SB"/>
                <a:cs typeface="DFKai-SB"/>
                <a:sym typeface="DFKai-SB"/>
              </a:rPr>
              <a:t>天主在天受光榮，主愛的人在世享平安。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（</a:t>
            </a:r>
            <a:r>
              <a:rPr lang="en-US" altLang="zh-TW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x2</a:t>
            </a:r>
            <a:r>
              <a:rPr lang="zh-TW" altLang="en-US" sz="2000" b="1" dirty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）</a:t>
            </a:r>
            <a:endParaRPr lang="en-US" altLang="zh-TW" sz="2000" b="1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lvl="0">
              <a:lnSpc>
                <a:spcPct val="120000"/>
              </a:lnSpc>
              <a:buSzPts val="6000"/>
            </a:pPr>
            <a:endParaRPr lang="zh-TW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3625425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105"/>
          <p:cNvSpPr txBox="1"/>
          <p:nvPr/>
        </p:nvSpPr>
        <p:spPr>
          <a:xfrm>
            <a:off x="179388" y="28575"/>
            <a:ext cx="8496300" cy="1130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集     禱     經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p105"/>
          <p:cNvSpPr txBox="1"/>
          <p:nvPr/>
        </p:nvSpPr>
        <p:spPr>
          <a:xfrm>
            <a:off x="323850" y="1104901"/>
            <a:ext cx="8351838" cy="6740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主禮</a:t>
            </a:r>
            <a:r>
              <a:rPr lang="zh-TW" sz="5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：</a:t>
            </a:r>
            <a:r>
              <a:rPr lang="zh-TW" sz="6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………</a:t>
            </a:r>
            <a:r>
              <a:rPr lang="zh-TW" sz="5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祂和祢及</a:t>
            </a:r>
            <a:endParaRPr sz="6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聖神</a:t>
            </a:r>
            <a:r>
              <a:rPr lang="zh-TW" sz="5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永生永王</a:t>
            </a:r>
            <a:r>
              <a:rPr lang="zh-TW" sz="5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endParaRPr sz="60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 們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imes New Roman"/>
              <a:buNone/>
            </a:pPr>
            <a:endParaRPr sz="60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0"/>
          <p:cNvSpPr txBox="1">
            <a:spLocks noGrp="1"/>
          </p:cNvSpPr>
          <p:nvPr>
            <p:ph type="title" idx="4294967295"/>
          </p:nvPr>
        </p:nvSpPr>
        <p:spPr>
          <a:xfrm>
            <a:off x="0" y="188640"/>
            <a:ext cx="8169275" cy="1359173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聖   道   禮   儀</a:t>
            </a:r>
            <a:endParaRPr sz="7200" b="1">
              <a:solidFill>
                <a:srgbClr val="E80000"/>
              </a:solidFill>
            </a:endParaRPr>
          </a:p>
        </p:txBody>
      </p:sp>
      <p:sp>
        <p:nvSpPr>
          <p:cNvPr id="572" name="Google Shape;572;p10"/>
          <p:cNvSpPr txBox="1"/>
          <p:nvPr/>
        </p:nvSpPr>
        <p:spPr>
          <a:xfrm>
            <a:off x="539750" y="1773238"/>
            <a:ext cx="8064600" cy="3370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600"/>
              <a:buFont typeface="PMingLiu"/>
              <a:buNone/>
            </a:pPr>
            <a:r>
              <a:rPr lang="zh-TW" sz="6600" b="1" i="0" u="none" strike="noStrike" cap="none" dirty="0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讀 </a:t>
            </a:r>
            <a:r>
              <a:rPr lang="zh-TW" altLang="en-US" sz="6600" b="1" dirty="0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經 一</a:t>
            </a:r>
            <a:endParaRPr lang="en-US" altLang="zh-TW" sz="6600" b="1" dirty="0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600"/>
              <a:buFont typeface="PMingLiu"/>
              <a:buNone/>
            </a:pPr>
            <a:endParaRPr lang="en-US" sz="6600" b="1" i="0" u="none" strike="noStrike" cap="none" dirty="0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algn="ctr">
              <a:buClr>
                <a:srgbClr val="002060"/>
              </a:buClr>
              <a:buSzPts val="6600"/>
            </a:pPr>
            <a:r>
              <a:rPr lang="zh-CN" altLang="en-US" sz="4800" dirty="0">
                <a:solidFill>
                  <a:schemeClr val="dk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/>
                <a:sym typeface="Times New Roman"/>
              </a:rPr>
              <a:t>恭讀</a:t>
            </a:r>
            <a:r>
              <a:rPr lang="en-US" altLang="zh-CN" sz="4800" dirty="0">
                <a:solidFill>
                  <a:schemeClr val="dk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/>
                <a:sym typeface="Times New Roman"/>
              </a:rPr>
              <a:t>《</a:t>
            </a:r>
            <a:r>
              <a:rPr lang="ja-JP" altLang="en-US" sz="4800">
                <a:solidFill>
                  <a:schemeClr val="dk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/>
                <a:sym typeface="Times New Roman"/>
              </a:rPr>
              <a:t>出谷紀</a:t>
            </a:r>
            <a:r>
              <a:rPr lang="en-US" altLang="zh-CN" sz="4800" dirty="0">
                <a:solidFill>
                  <a:schemeClr val="dk1"/>
                </a:solidFill>
                <a:latin typeface="DFKai-SB" panose="03000509000000000000" pitchFamily="65" charset="-120"/>
                <a:ea typeface="DFKai-SB" panose="03000509000000000000" pitchFamily="65" charset="-120"/>
                <a:cs typeface="Times New Roman"/>
                <a:sym typeface="Times New Roman"/>
              </a:rPr>
              <a:t>》</a:t>
            </a:r>
            <a:endParaRPr sz="4800" b="1" i="0" u="none" strike="noStrike" cap="none" dirty="0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endParaRPr sz="2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E0F55-97AC-4CB1-E26A-172F8E3DE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5914292"/>
          </a:xfrm>
        </p:spPr>
        <p:txBody>
          <a:bodyPr/>
          <a:lstStyle/>
          <a:p>
            <a:pPr marL="457200" indent="-457200">
              <a:spcBef>
                <a:spcPts val="560"/>
              </a:spcBef>
            </a:pPr>
            <a:br>
              <a:rPr lang="en-US" altLang="zh-TW" b="1" dirty="0">
                <a:solidFill>
                  <a:srgbClr val="002060"/>
                </a:solidFill>
                <a:latin typeface="PMingLiu"/>
                <a:ea typeface="PMingLiu"/>
                <a:cs typeface="DFKai-SB"/>
                <a:sym typeface="PMingLiu"/>
              </a:rPr>
            </a:br>
            <a:br>
              <a:rPr lang="zh-TW" altLang="en-US" dirty="0">
                <a:solidFill>
                  <a:schemeClr val="dk1"/>
                </a:solidFill>
              </a:rPr>
            </a:br>
            <a:endParaRPr lang="zh-TW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F3EF92-6666-4407-DBB6-50174DF6FD61}"/>
              </a:ext>
            </a:extLst>
          </p:cNvPr>
          <p:cNvSpPr txBox="1"/>
          <p:nvPr/>
        </p:nvSpPr>
        <p:spPr>
          <a:xfrm>
            <a:off x="340226" y="365709"/>
            <a:ext cx="8475783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讀 經 一</a:t>
            </a:r>
            <a:endParaRPr lang="en-US" altLang="zh-TW" sz="4800" dirty="0">
              <a:latin typeface="DFKai-SB"/>
              <a:ea typeface="DFKai-SB"/>
              <a:cs typeface="DFKai-SB"/>
              <a:sym typeface="DFKai-SB"/>
            </a:endParaRPr>
          </a:p>
          <a:p>
            <a:pPr algn="ctr"/>
            <a:r>
              <a:rPr lang="en-US" altLang="zh-CN" sz="2800" b="1" dirty="0">
                <a:solidFill>
                  <a:srgbClr val="002060"/>
                </a:solidFill>
                <a:latin typeface="PMingLiu"/>
                <a:ea typeface="PMingLiu"/>
                <a:cs typeface="DFKai-SB"/>
                <a:sym typeface="PMingLiu"/>
              </a:rPr>
              <a:t> </a:t>
            </a:r>
            <a:endParaRPr lang="en-US" altLang="zh-TW" sz="2800" b="1" dirty="0">
              <a:solidFill>
                <a:srgbClr val="002060"/>
              </a:solidFill>
              <a:latin typeface="PMingLiu"/>
              <a:ea typeface="PMingLiu"/>
              <a:cs typeface="DFKai-SB"/>
              <a:sym typeface="PMingLiu"/>
            </a:endParaRPr>
          </a:p>
          <a:p>
            <a:pPr algn="just"/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上主這樣說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：</a:t>
            </a:r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「對於外僑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，</a:t>
            </a:r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不要苛待和壓迫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，</a:t>
            </a:r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因為你們也曾在埃及僑居過。對於任何寡婦和孤兒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，</a:t>
            </a:r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不要傷害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；</a:t>
            </a:r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如果你們傷害了他們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，</a:t>
            </a:r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他們向我呼求時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，</a:t>
            </a:r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我必定垂聽他們的呼聲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，</a:t>
            </a:r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必要發怒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，</a:t>
            </a:r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用刀殺死你們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：</a:t>
            </a:r>
            <a:endParaRPr lang="en-US" altLang="zh-TW" sz="4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/>
              <a:sym typeface="PMingLiu"/>
            </a:endParaRPr>
          </a:p>
        </p:txBody>
      </p:sp>
      <p:sp>
        <p:nvSpPr>
          <p:cNvPr id="4" name="Google Shape;511;g3a4024ab1a9_3_0">
            <a:extLst>
              <a:ext uri="{FF2B5EF4-FFF2-40B4-BE49-F238E27FC236}">
                <a16:creationId xmlns:a16="http://schemas.microsoft.com/office/drawing/2014/main" id="{C693BA60-9536-BCA8-DFF3-AAF38FD51809}"/>
              </a:ext>
            </a:extLst>
          </p:cNvPr>
          <p:cNvSpPr txBox="1"/>
          <p:nvPr/>
        </p:nvSpPr>
        <p:spPr>
          <a:xfrm>
            <a:off x="5734100" y="6398350"/>
            <a:ext cx="3241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4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 of </a:t>
            </a:r>
            <a:r>
              <a:rPr lang="en-US" altLang="zh-TW" sz="2400" dirty="0">
                <a:solidFill>
                  <a:schemeClr val="accent2"/>
                </a:solidFill>
              </a:rPr>
              <a:t>3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37114538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3981B-F6D2-9CCF-E628-983F3B0A8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266C5-CC0F-D4EF-4A82-93F868C89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5914292"/>
          </a:xfrm>
        </p:spPr>
        <p:txBody>
          <a:bodyPr/>
          <a:lstStyle/>
          <a:p>
            <a:pPr marL="457200" indent="-457200">
              <a:spcBef>
                <a:spcPts val="560"/>
              </a:spcBef>
            </a:pPr>
            <a:br>
              <a:rPr lang="en-US" altLang="zh-TW" b="1" dirty="0">
                <a:solidFill>
                  <a:srgbClr val="002060"/>
                </a:solidFill>
                <a:latin typeface="PMingLiu"/>
                <a:ea typeface="PMingLiu"/>
                <a:cs typeface="DFKai-SB"/>
                <a:sym typeface="PMingLiu"/>
              </a:rPr>
            </a:br>
            <a:br>
              <a:rPr lang="zh-TW" altLang="en-US" dirty="0">
                <a:solidFill>
                  <a:schemeClr val="dk1"/>
                </a:solidFill>
              </a:rPr>
            </a:br>
            <a:endParaRPr lang="zh-TW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D8C232-980B-2343-9A56-A350725E20B1}"/>
              </a:ext>
            </a:extLst>
          </p:cNvPr>
          <p:cNvSpPr txBox="1"/>
          <p:nvPr/>
        </p:nvSpPr>
        <p:spPr>
          <a:xfrm>
            <a:off x="340226" y="365709"/>
            <a:ext cx="8475783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讀 經 一</a:t>
            </a:r>
            <a:endParaRPr lang="en-US" altLang="zh-TW" sz="4800" dirty="0">
              <a:latin typeface="DFKai-SB"/>
              <a:ea typeface="DFKai-SB"/>
              <a:cs typeface="DFKai-SB"/>
              <a:sym typeface="DFKai-SB"/>
            </a:endParaRPr>
          </a:p>
          <a:p>
            <a:pPr algn="ctr"/>
            <a:r>
              <a:rPr lang="en-US" altLang="zh-CN" sz="2800" b="1" dirty="0">
                <a:solidFill>
                  <a:srgbClr val="002060"/>
                </a:solidFill>
                <a:latin typeface="PMingLiu"/>
                <a:ea typeface="PMingLiu"/>
                <a:cs typeface="DFKai-SB"/>
                <a:sym typeface="PMingLiu"/>
              </a:rPr>
              <a:t> </a:t>
            </a:r>
            <a:endParaRPr lang="en-US" altLang="zh-TW" sz="2800" b="1" dirty="0">
              <a:solidFill>
                <a:srgbClr val="002060"/>
              </a:solidFill>
              <a:latin typeface="PMingLiu"/>
              <a:ea typeface="PMingLiu"/>
              <a:cs typeface="DFKai-SB"/>
              <a:sym typeface="PMingLiu"/>
            </a:endParaRPr>
          </a:p>
          <a:p>
            <a:pPr algn="just"/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這樣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，</a:t>
            </a:r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你們的妻子也要成為寡婦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，</a:t>
            </a:r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你們的兒子也要成為孤兒。如果你借錢給我子民中一個跟你住在一起的窮人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，</a:t>
            </a:r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不可像放債的人一樣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，</a:t>
            </a:r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向他索取利息。若是你拿了別人的外衣作抵押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，</a:t>
            </a:r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日落以前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，</a:t>
            </a:r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應該還給他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，</a:t>
            </a:r>
            <a:endParaRPr lang="zh-CN" altLang="en-US" sz="4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sym typeface="PMingLiu"/>
            </a:endParaRPr>
          </a:p>
        </p:txBody>
      </p:sp>
      <p:sp>
        <p:nvSpPr>
          <p:cNvPr id="4" name="Google Shape;511;g3a4024ab1a9_3_0">
            <a:extLst>
              <a:ext uri="{FF2B5EF4-FFF2-40B4-BE49-F238E27FC236}">
                <a16:creationId xmlns:a16="http://schemas.microsoft.com/office/drawing/2014/main" id="{0D4C7009-A6BE-DBFE-F76A-79CB7B7A4454}"/>
              </a:ext>
            </a:extLst>
          </p:cNvPr>
          <p:cNvSpPr txBox="1"/>
          <p:nvPr/>
        </p:nvSpPr>
        <p:spPr>
          <a:xfrm>
            <a:off x="5734100" y="6398350"/>
            <a:ext cx="3241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zh-TW" sz="24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16976050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D76C9-BE9C-389D-DA7C-6929ED823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3FCF4-9038-DA5F-CE76-E529B3E8E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5914292"/>
          </a:xfrm>
        </p:spPr>
        <p:txBody>
          <a:bodyPr/>
          <a:lstStyle/>
          <a:p>
            <a:pPr marL="457200" indent="-457200">
              <a:spcBef>
                <a:spcPts val="560"/>
              </a:spcBef>
            </a:pPr>
            <a:br>
              <a:rPr lang="en-US" altLang="zh-TW" b="1" dirty="0">
                <a:solidFill>
                  <a:srgbClr val="002060"/>
                </a:solidFill>
                <a:latin typeface="PMingLiu"/>
                <a:ea typeface="PMingLiu"/>
                <a:cs typeface="DFKai-SB"/>
                <a:sym typeface="PMingLiu"/>
              </a:rPr>
            </a:br>
            <a:br>
              <a:rPr lang="zh-TW" altLang="en-US" dirty="0">
                <a:solidFill>
                  <a:schemeClr val="dk1"/>
                </a:solidFill>
              </a:rPr>
            </a:br>
            <a:endParaRPr lang="zh-TW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6343DC-80DA-9077-2B5E-CDB5403774C7}"/>
              </a:ext>
            </a:extLst>
          </p:cNvPr>
          <p:cNvSpPr txBox="1"/>
          <p:nvPr/>
        </p:nvSpPr>
        <p:spPr>
          <a:xfrm>
            <a:off x="340226" y="365709"/>
            <a:ext cx="8475783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讀 經 一</a:t>
            </a:r>
            <a:endParaRPr lang="en-US" altLang="zh-TW" sz="4800" dirty="0">
              <a:latin typeface="DFKai-SB"/>
              <a:ea typeface="DFKai-SB"/>
              <a:cs typeface="DFKai-SB"/>
              <a:sym typeface="DFKai-SB"/>
            </a:endParaRPr>
          </a:p>
          <a:p>
            <a:pPr algn="ctr"/>
            <a:r>
              <a:rPr lang="en-US" altLang="zh-CN" sz="2800" b="1" dirty="0">
                <a:solidFill>
                  <a:srgbClr val="002060"/>
                </a:solidFill>
                <a:latin typeface="PMingLiu"/>
                <a:ea typeface="PMingLiu"/>
                <a:cs typeface="DFKai-SB"/>
                <a:sym typeface="PMingLiu"/>
              </a:rPr>
              <a:t> </a:t>
            </a:r>
            <a:endParaRPr lang="en-US" altLang="zh-TW" sz="2800" b="1" dirty="0">
              <a:solidFill>
                <a:srgbClr val="002060"/>
              </a:solidFill>
              <a:latin typeface="PMingLiu"/>
              <a:ea typeface="PMingLiu"/>
              <a:cs typeface="DFKai-SB"/>
              <a:sym typeface="PMingLiu"/>
            </a:endParaRPr>
          </a:p>
          <a:p>
            <a:pPr algn="just"/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因為這是他唯一的鋪蓋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，</a:t>
            </a:r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是他蓋身的外衣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；</a:t>
            </a:r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沒有外衣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，</a:t>
            </a:r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他怎能睡覺呢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？</a:t>
            </a:r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他若向我呼號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，</a:t>
            </a:r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我必俯聽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，</a:t>
            </a:r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因為我是仁慈的</a:t>
            </a:r>
            <a:r>
              <a:rPr lang="zh-TW" altLang="en-US" sz="4800" dirty="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。</a:t>
            </a:r>
            <a:r>
              <a:rPr lang="ja-JP" altLang="en-US" sz="4800">
                <a:solidFill>
                  <a:schemeClr val="tx1"/>
                </a:solidFill>
                <a:latin typeface="DFKai-SB" panose="03000509000000000000" pitchFamily="65" charset="-120"/>
                <a:ea typeface="DFKai-SB" panose="03000509000000000000"/>
                <a:sym typeface="PMingLiu"/>
              </a:rPr>
              <a:t>」</a:t>
            </a:r>
            <a:endParaRPr lang="en-US" altLang="zh-TW" sz="4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/>
              <a:sym typeface="PMingLiu"/>
            </a:endParaRPr>
          </a:p>
        </p:txBody>
      </p:sp>
      <p:sp>
        <p:nvSpPr>
          <p:cNvPr id="4" name="Google Shape;511;g3a4024ab1a9_3_0">
            <a:extLst>
              <a:ext uri="{FF2B5EF4-FFF2-40B4-BE49-F238E27FC236}">
                <a16:creationId xmlns:a16="http://schemas.microsoft.com/office/drawing/2014/main" id="{7A81BE8E-E2F4-61A3-DA47-C856FB8FEC73}"/>
              </a:ext>
            </a:extLst>
          </p:cNvPr>
          <p:cNvSpPr txBox="1"/>
          <p:nvPr/>
        </p:nvSpPr>
        <p:spPr>
          <a:xfrm>
            <a:off x="5734100" y="6398350"/>
            <a:ext cx="3241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zh-TW" sz="24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of </a:t>
            </a:r>
            <a:r>
              <a:rPr lang="en-US" altLang="zh-TW" sz="2400" dirty="0">
                <a:solidFill>
                  <a:schemeClr val="accent2"/>
                </a:solidFill>
              </a:rPr>
              <a:t>3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21211822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109"/>
          <p:cNvSpPr txBox="1"/>
          <p:nvPr/>
        </p:nvSpPr>
        <p:spPr>
          <a:xfrm>
            <a:off x="395536" y="332656"/>
            <a:ext cx="8208714" cy="6186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—上主的聖言—</a:t>
            </a:r>
            <a:endParaRPr sz="66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FKai-SB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感謝天主</a:t>
            </a:r>
            <a:endParaRPr sz="6600" b="1" i="0" u="none" strike="noStrike" cap="none">
              <a:solidFill>
                <a:srgbClr val="FF000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110"/>
          <p:cNvSpPr txBox="1"/>
          <p:nvPr/>
        </p:nvSpPr>
        <p:spPr>
          <a:xfrm>
            <a:off x="220819" y="2681248"/>
            <a:ext cx="8496300" cy="1130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7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答  唱  詠</a:t>
            </a:r>
            <a:endParaRPr sz="77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endParaRPr sz="77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612900" lvl="0" indent="-1612900">
              <a:buSzPts val="7200"/>
            </a:pPr>
            <a:r>
              <a:rPr lang="zh-TW" sz="6500" b="1" i="0" u="none" strike="noStrike" cap="none" dirty="0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答</a:t>
            </a:r>
            <a:r>
              <a:rPr lang="zh-TW" altLang="en-US" sz="6500" b="1" dirty="0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： 上主，我的力量！我愛慕你。</a:t>
            </a:r>
            <a:r>
              <a:rPr lang="en-US" altLang="zh-TW" sz="2800" dirty="0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x2</a:t>
            </a:r>
            <a:endParaRPr sz="6500" i="0" u="none" strike="noStrike" cap="none" dirty="0">
              <a:solidFill>
                <a:srgbClr val="FF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13"/>
          <p:cNvSpPr txBox="1"/>
          <p:nvPr/>
        </p:nvSpPr>
        <p:spPr>
          <a:xfrm>
            <a:off x="209394" y="2586750"/>
            <a:ext cx="8797445" cy="1684500"/>
          </a:xfrm>
          <a:prstGeom prst="rect">
            <a:avLst/>
          </a:prstGeom>
          <a:noFill/>
          <a:ln w="9525" cap="flat" cmpd="sng">
            <a:noFill/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答  唱  詠</a:t>
            </a:r>
            <a:endParaRPr lang="en-US" altLang="zh-TW" sz="7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endParaRPr sz="3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7200"/>
            </a:pPr>
            <a:r>
              <a:rPr lang="ja-JP" altLang="en-US" sz="4400">
                <a:solidFill>
                  <a:srgbClr val="002060"/>
                </a:solidFill>
              </a:rPr>
              <a:t>一、 上主，我的力量！我愛慕你。你是我的磐石、我的保障、我的救主、我的天主、我的避難所。</a:t>
            </a:r>
            <a:endParaRPr lang="en-US" altLang="ja-JP"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endParaRPr lang="en-US" altLang="zh-TW"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r>
              <a:rPr lang="zh-TW" altLang="en-US" sz="4800" dirty="0">
                <a:solidFill>
                  <a:srgbClr val="FF0000"/>
                </a:solidFill>
              </a:rPr>
              <a:t>答</a:t>
            </a:r>
            <a:r>
              <a:rPr lang="zh-TW" sz="480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：</a:t>
            </a:r>
            <a:r>
              <a:rPr lang="zh-TW" altLang="en-US" sz="480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Microsoft YaHei"/>
              </a:rPr>
              <a:t> </a:t>
            </a:r>
            <a:r>
              <a:rPr lang="zh-TW" altLang="en-US" sz="4800" dirty="0">
                <a:solidFill>
                  <a:srgbClr val="FF0000"/>
                </a:solidFill>
                <a:sym typeface="Microsoft YaHei"/>
              </a:rPr>
              <a:t>上主，我的力量！</a:t>
            </a:r>
            <a:endParaRPr lang="en-US" altLang="zh-TW" sz="4800" dirty="0">
              <a:solidFill>
                <a:srgbClr val="FF0000"/>
              </a:solidFill>
              <a:sym typeface="Microsoft YaHei"/>
            </a:endParaRPr>
          </a:p>
          <a:p>
            <a:pPr lvl="0" algn="ctr">
              <a:buSzPts val="7200"/>
            </a:pPr>
            <a:r>
              <a:rPr lang="zh-TW" altLang="en-US" sz="4800" dirty="0">
                <a:solidFill>
                  <a:srgbClr val="FF0000"/>
                </a:solidFill>
                <a:sym typeface="Microsoft YaHei"/>
              </a:rPr>
              <a:t>我愛慕你。</a:t>
            </a:r>
            <a:endParaRPr lang="zh-TW" altLang="en-US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>
          <a:extLst>
            <a:ext uri="{FF2B5EF4-FFF2-40B4-BE49-F238E27FC236}">
              <a16:creationId xmlns:a16="http://schemas.microsoft.com/office/drawing/2014/main" id="{9266854A-9E57-5036-BD4B-FAB022276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13">
            <a:extLst>
              <a:ext uri="{FF2B5EF4-FFF2-40B4-BE49-F238E27FC236}">
                <a16:creationId xmlns:a16="http://schemas.microsoft.com/office/drawing/2014/main" id="{77B0D862-1042-B917-F852-27E1485608B6}"/>
              </a:ext>
            </a:extLst>
          </p:cNvPr>
          <p:cNvSpPr txBox="1"/>
          <p:nvPr/>
        </p:nvSpPr>
        <p:spPr>
          <a:xfrm>
            <a:off x="204905" y="2586750"/>
            <a:ext cx="8734189" cy="1684500"/>
          </a:xfrm>
          <a:prstGeom prst="rect">
            <a:avLst/>
          </a:prstGeom>
          <a:noFill/>
          <a:ln w="9525" cap="flat" cmpd="sng">
            <a:noFill/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答  唱  詠</a:t>
            </a:r>
            <a:endParaRPr lang="en-US" altLang="zh-TW" sz="7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endParaRPr sz="3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7200"/>
            </a:pPr>
            <a:r>
              <a:rPr lang="ja-JP" altLang="en-US" sz="4400">
                <a:solidFill>
                  <a:srgbClr val="002060"/>
                </a:solidFill>
              </a:rPr>
              <a:t>二、 天主我的避難所，我一心投靠他；他是我的護盾、我大力救援、我的堡壘。我一呼求應受頌揚的上主，他就把我從仇敵手中救出。</a:t>
            </a:r>
            <a:endParaRPr lang="en-US" altLang="ja-JP"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endParaRPr lang="en-US" altLang="zh-TW"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r>
              <a:rPr lang="zh-TW" altLang="en-US" sz="4800" dirty="0">
                <a:solidFill>
                  <a:srgbClr val="FF0000"/>
                </a:solidFill>
              </a:rPr>
              <a:t>答：</a:t>
            </a:r>
            <a:r>
              <a:rPr lang="zh-TW" altLang="en-US" sz="4800" dirty="0">
                <a:solidFill>
                  <a:srgbClr val="FF0000"/>
                </a:solidFill>
                <a:sym typeface="Microsoft YaHei"/>
              </a:rPr>
              <a:t> 上主，我的力量！</a:t>
            </a:r>
            <a:endParaRPr lang="en-US" altLang="zh-TW" sz="4800" dirty="0">
              <a:solidFill>
                <a:srgbClr val="FF0000"/>
              </a:solidFill>
              <a:sym typeface="Microsoft YaHei"/>
            </a:endParaRPr>
          </a:p>
          <a:p>
            <a:pPr lvl="0" algn="ctr">
              <a:buSzPts val="7200"/>
            </a:pPr>
            <a:r>
              <a:rPr lang="zh-TW" altLang="en-US" sz="4800" dirty="0">
                <a:solidFill>
                  <a:srgbClr val="FF0000"/>
                </a:solidFill>
                <a:sym typeface="Microsoft YaHei"/>
              </a:rPr>
              <a:t>我愛慕你。</a:t>
            </a:r>
            <a:endParaRPr lang="zh-TW" alt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793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>
          <a:extLst>
            <a:ext uri="{FF2B5EF4-FFF2-40B4-BE49-F238E27FC236}">
              <a16:creationId xmlns:a16="http://schemas.microsoft.com/office/drawing/2014/main" id="{2029C982-CD96-9F88-C15B-FD2C9434D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113">
            <a:extLst>
              <a:ext uri="{FF2B5EF4-FFF2-40B4-BE49-F238E27FC236}">
                <a16:creationId xmlns:a16="http://schemas.microsoft.com/office/drawing/2014/main" id="{9BBB57F6-BBF5-3982-5621-38D92C53F992}"/>
              </a:ext>
            </a:extLst>
          </p:cNvPr>
          <p:cNvSpPr txBox="1"/>
          <p:nvPr/>
        </p:nvSpPr>
        <p:spPr>
          <a:xfrm>
            <a:off x="0" y="2586750"/>
            <a:ext cx="9143999" cy="1684500"/>
          </a:xfrm>
          <a:prstGeom prst="rect">
            <a:avLst/>
          </a:prstGeom>
          <a:noFill/>
          <a:ln w="9525" cap="flat" cmpd="sng">
            <a:noFill/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0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答  唱  詠</a:t>
            </a:r>
            <a:endParaRPr lang="en-US" altLang="zh-TW" sz="7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endParaRPr sz="3200" b="0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7200"/>
            </a:pPr>
            <a:r>
              <a:rPr lang="ja-JP" altLang="en-US" sz="4400">
                <a:solidFill>
                  <a:srgbClr val="002060"/>
                </a:solidFill>
              </a:rPr>
              <a:t>三、 上主，萬歲！我的磐石應受讚頌！救我的天主應受尊崇！你使你的君王大獲勝利；向你的受傅者，達味和他的後代，世世代代廣施慈愛。  </a:t>
            </a:r>
            <a:endParaRPr lang="en-US" altLang="ja-JP"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endParaRPr sz="4400" dirty="0">
              <a:solidFill>
                <a:srgbClr val="002060"/>
              </a:solidFill>
            </a:endParaRPr>
          </a:p>
          <a:p>
            <a:pPr lvl="0" algn="ctr">
              <a:buSzPts val="7200"/>
            </a:pPr>
            <a:r>
              <a:rPr lang="zh-TW" altLang="en-US" sz="4800" dirty="0">
                <a:solidFill>
                  <a:srgbClr val="FF0000"/>
                </a:solidFill>
              </a:rPr>
              <a:t>答：</a:t>
            </a:r>
            <a:r>
              <a:rPr lang="zh-TW" altLang="en-US" sz="4800" dirty="0">
                <a:solidFill>
                  <a:srgbClr val="FF0000"/>
                </a:solidFill>
                <a:sym typeface="Microsoft YaHei"/>
              </a:rPr>
              <a:t> 上主，我的力量！</a:t>
            </a:r>
            <a:endParaRPr lang="en-US" altLang="zh-TW" sz="4800" dirty="0">
              <a:solidFill>
                <a:srgbClr val="FF0000"/>
              </a:solidFill>
              <a:sym typeface="Microsoft YaHei"/>
            </a:endParaRPr>
          </a:p>
          <a:p>
            <a:pPr lvl="0" algn="ctr">
              <a:buSzPts val="7200"/>
            </a:pPr>
            <a:r>
              <a:rPr lang="zh-TW" altLang="en-US" sz="4800" dirty="0">
                <a:solidFill>
                  <a:srgbClr val="FF0000"/>
                </a:solidFill>
                <a:sym typeface="Microsoft YaHei"/>
              </a:rPr>
              <a:t>我愛慕你。</a:t>
            </a:r>
            <a:endParaRPr lang="zh-TW" alt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3913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>
          <a:extLst>
            <a:ext uri="{FF2B5EF4-FFF2-40B4-BE49-F238E27FC236}">
              <a16:creationId xmlns:a16="http://schemas.microsoft.com/office/drawing/2014/main" id="{FC39AC89-9627-1022-342B-A1BFAA098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10">
            <a:extLst>
              <a:ext uri="{FF2B5EF4-FFF2-40B4-BE49-F238E27FC236}">
                <a16:creationId xmlns:a16="http://schemas.microsoft.com/office/drawing/2014/main" id="{E0382DFD-73E6-7078-272F-86BA16133CB1}"/>
              </a:ext>
            </a:extLst>
          </p:cNvPr>
          <p:cNvSpPr txBox="1"/>
          <p:nvPr/>
        </p:nvSpPr>
        <p:spPr>
          <a:xfrm>
            <a:off x="165489" y="1614212"/>
            <a:ext cx="8813022" cy="3862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600"/>
              <a:buFont typeface="PMingLiu"/>
              <a:buNone/>
            </a:pPr>
            <a:r>
              <a:rPr lang="zh-TW" sz="5400" b="1" i="0" u="none" strike="noStrike" cap="none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讀 </a:t>
            </a:r>
            <a:r>
              <a:rPr lang="zh-TW" altLang="en-US" sz="5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經 二</a:t>
            </a:r>
            <a:endParaRPr lang="en-US" altLang="zh-TW" sz="54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600"/>
              <a:buFont typeface="PMingLiu"/>
              <a:buNone/>
            </a:pPr>
            <a:endParaRPr lang="en-US" sz="6600" b="1" i="0" u="none" strike="noStrike" cap="none" dirty="0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algn="ctr">
              <a:buClr>
                <a:srgbClr val="002060"/>
              </a:buClr>
              <a:buSzPts val="6600"/>
            </a:pPr>
            <a:r>
              <a:rPr lang="zh-CN" altLang="en-US" sz="46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恭讀</a:t>
            </a:r>
            <a:r>
              <a:rPr lang="en-US" altLang="zh-CN" sz="46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《</a:t>
            </a:r>
            <a:r>
              <a:rPr lang="zh-CN" altLang="en-US" sz="46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 聖保祿宗徒致得撒洛尼人前書 </a:t>
            </a:r>
            <a:r>
              <a:rPr lang="en-US" altLang="zh-CN" sz="46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》</a:t>
            </a:r>
            <a:endParaRPr sz="4600" b="1" i="0" u="none" strike="noStrike" cap="none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MingLiu"/>
              <a:sym typeface="PMingLiu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endParaRPr sz="28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001979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>
          <a:extLst>
            <a:ext uri="{FF2B5EF4-FFF2-40B4-BE49-F238E27FC236}">
              <a16:creationId xmlns:a16="http://schemas.microsoft.com/office/drawing/2014/main" id="{C01A7A2F-04AC-B862-C444-713ABF435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3">
            <a:extLst>
              <a:ext uri="{FF2B5EF4-FFF2-40B4-BE49-F238E27FC236}">
                <a16:creationId xmlns:a16="http://schemas.microsoft.com/office/drawing/2014/main" id="{D0787229-18A0-460B-B0EC-CE9399F24910}"/>
              </a:ext>
            </a:extLst>
          </p:cNvPr>
          <p:cNvSpPr txBox="1"/>
          <p:nvPr/>
        </p:nvSpPr>
        <p:spPr>
          <a:xfrm>
            <a:off x="396150" y="192001"/>
            <a:ext cx="8351700" cy="6509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PMingLiu"/>
              <a:buNone/>
            </a:pPr>
            <a:r>
              <a:rPr lang="zh-TW" sz="4800" b="1" i="0" u="none" strike="noStrike" cap="none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讀 </a:t>
            </a: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經 二</a:t>
            </a:r>
            <a:r>
              <a:rPr lang="en-US" altLang="zh-TW" sz="4800" b="1" i="0" u="none" strike="noStrike" cap="none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PMingLiu"/>
              <a:buNone/>
            </a:pP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/>
              <a:sym typeface="Times New Roman"/>
            </a:endParaRPr>
          </a:p>
          <a:p>
            <a:pPr lvl="0" algn="just"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zh-TW" altLang="en-US" sz="4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弟兄們：你們也知道，我們為了你們，在你們當中怎樣為人。你們成為效法我們和效法主的人，雖然在許多苦難中，仍然懷着聖神的喜樂接受了聖道，因此，你們成為馬其頓和阿哈雅眾信友的模範。</a:t>
            </a:r>
            <a:endParaRPr lang="zh-TW" altLang="en-US" sz="4800" b="1" i="0" u="none" strike="noStrike" cap="none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MingLiu"/>
              <a:sym typeface="PMingLiu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C63858E2-44EE-3460-898D-924E2C631636}"/>
              </a:ext>
            </a:extLst>
          </p:cNvPr>
          <p:cNvSpPr txBox="1"/>
          <p:nvPr/>
        </p:nvSpPr>
        <p:spPr>
          <a:xfrm>
            <a:off x="5734100" y="6398350"/>
            <a:ext cx="3241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1 of </a:t>
            </a:r>
            <a:r>
              <a:rPr lang="en-US" altLang="zh-TW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9115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>
          <a:extLst>
            <a:ext uri="{FF2B5EF4-FFF2-40B4-BE49-F238E27FC236}">
              <a16:creationId xmlns:a16="http://schemas.microsoft.com/office/drawing/2014/main" id="{CA605D3C-C199-FB65-BC3B-8D741A0BD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3">
            <a:extLst>
              <a:ext uri="{FF2B5EF4-FFF2-40B4-BE49-F238E27FC236}">
                <a16:creationId xmlns:a16="http://schemas.microsoft.com/office/drawing/2014/main" id="{F0B98F9B-CCA6-73A8-1DEA-93A581B508AC}"/>
              </a:ext>
            </a:extLst>
          </p:cNvPr>
          <p:cNvSpPr txBox="1"/>
          <p:nvPr/>
        </p:nvSpPr>
        <p:spPr>
          <a:xfrm>
            <a:off x="396150" y="192001"/>
            <a:ext cx="8351700" cy="6509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PMingLiu"/>
              <a:buNone/>
            </a:pPr>
            <a:r>
              <a:rPr lang="zh-TW" sz="4800" b="1" i="0" u="none" strike="noStrike" cap="none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讀 </a:t>
            </a: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經 二</a:t>
            </a:r>
            <a:r>
              <a:rPr lang="en-US" altLang="zh-TW" sz="4800" b="1" i="0" u="none" strike="noStrike" cap="none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PMingLiu"/>
              <a:buNone/>
            </a:pP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/>
              <a:sym typeface="Times New Roman"/>
            </a:endParaRPr>
          </a:p>
          <a:p>
            <a:pPr lvl="0" algn="just"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zh-TW" altLang="en-US" sz="4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因為主的聖道從你們那裡，不僅傳遍了馬其頓和阿哈雅，而且你們對天主的信仰也傳遍了各地，不需要我們再說什麼了。他們傳述我們怎樣來到了你們那裡，你們怎樣離開偶像、歸依了天主，</a:t>
            </a:r>
            <a:endParaRPr lang="zh-TW" altLang="en-US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MingLiu"/>
              <a:sym typeface="PMingLiu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17AD7FD7-F07F-05D6-A259-3619E4BFBE57}"/>
              </a:ext>
            </a:extLst>
          </p:cNvPr>
          <p:cNvSpPr txBox="1"/>
          <p:nvPr/>
        </p:nvSpPr>
        <p:spPr>
          <a:xfrm>
            <a:off x="5734100" y="6398350"/>
            <a:ext cx="3241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2</a:t>
            </a:r>
            <a:r>
              <a:rPr 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of </a:t>
            </a: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3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6027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>
          <a:extLst>
            <a:ext uri="{FF2B5EF4-FFF2-40B4-BE49-F238E27FC236}">
              <a16:creationId xmlns:a16="http://schemas.microsoft.com/office/drawing/2014/main" id="{8E4B45C3-98D6-A5E7-30C0-5DEA0D683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3">
            <a:extLst>
              <a:ext uri="{FF2B5EF4-FFF2-40B4-BE49-F238E27FC236}">
                <a16:creationId xmlns:a16="http://schemas.microsoft.com/office/drawing/2014/main" id="{6BB75449-DB3A-5B3A-297F-991F7781AA1A}"/>
              </a:ext>
            </a:extLst>
          </p:cNvPr>
          <p:cNvSpPr txBox="1"/>
          <p:nvPr/>
        </p:nvSpPr>
        <p:spPr>
          <a:xfrm>
            <a:off x="396150" y="192001"/>
            <a:ext cx="8351700" cy="4293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PMingLiu"/>
              <a:buNone/>
            </a:pPr>
            <a:r>
              <a:rPr lang="zh-TW" sz="4800" b="1" i="0" u="none" strike="noStrike" cap="none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讀 </a:t>
            </a: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經 二</a:t>
            </a:r>
            <a:r>
              <a:rPr lang="en-US" altLang="zh-TW" sz="4800" b="1" i="0" u="none" strike="noStrike" cap="none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MingLiu"/>
                <a:sym typeface="PMingLiu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7200"/>
              <a:buFont typeface="PMingLiu"/>
              <a:buNone/>
            </a:pPr>
            <a:endParaRPr lang="en-US" altLang="zh-TW" sz="2800" dirty="0">
              <a:solidFill>
                <a:schemeClr val="tx1"/>
              </a:solidFill>
              <a:latin typeface="DFKai-SB" panose="03000509000000000000" pitchFamily="65" charset="-120"/>
              <a:ea typeface="DFKai-SB" panose="03000509000000000000" pitchFamily="65" charset="-120"/>
              <a:cs typeface="Times New Roman"/>
              <a:sym typeface="Times New Roman"/>
            </a:endParaRPr>
          </a:p>
          <a:p>
            <a:pPr lvl="0" algn="just">
              <a:spcBef>
                <a:spcPts val="560"/>
              </a:spcBef>
              <a:buClr>
                <a:schemeClr val="dk1"/>
              </a:buClr>
              <a:buSzPts val="2800"/>
            </a:pPr>
            <a:r>
              <a:rPr lang="zh-TW" altLang="en-US" sz="4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為事奉永生的真天主，並期待祂的聖子從天降下，就是祂使之從死者中復活，救我們脫免要來的震怒的那位耶穌。</a:t>
            </a:r>
            <a:endParaRPr lang="zh-TW" altLang="en-US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MingLiu"/>
              <a:sym typeface="PMingLiu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9AAEC759-9BB0-2FBB-2E9E-A709B606309F}"/>
              </a:ext>
            </a:extLst>
          </p:cNvPr>
          <p:cNvSpPr txBox="1"/>
          <p:nvPr/>
        </p:nvSpPr>
        <p:spPr>
          <a:xfrm>
            <a:off x="5734100" y="6398350"/>
            <a:ext cx="3241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3</a:t>
            </a:r>
            <a:r>
              <a:rPr 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of </a:t>
            </a:r>
            <a:r>
              <a:rPr lang="en-US" altLang="zh-TW" sz="2400" b="0" i="0" u="none" strike="noStrike" cap="none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3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469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114"/>
          <p:cNvSpPr txBox="1"/>
          <p:nvPr/>
        </p:nvSpPr>
        <p:spPr>
          <a:xfrm>
            <a:off x="395536" y="332656"/>
            <a:ext cx="8208714" cy="6186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—上主的聖言—</a:t>
            </a:r>
            <a:endParaRPr sz="66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FKai-SB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60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感謝天主</a:t>
            </a:r>
            <a:endParaRPr sz="6600" b="1" i="0" u="none" strike="noStrike" cap="none">
              <a:solidFill>
                <a:srgbClr val="FF000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imes New Roman"/>
              <a:buNone/>
            </a:pPr>
            <a:endParaRPr sz="66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115"/>
          <p:cNvSpPr/>
          <p:nvPr/>
        </p:nvSpPr>
        <p:spPr>
          <a:xfrm>
            <a:off x="393739" y="908720"/>
            <a:ext cx="8351700" cy="3786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8000"/>
              <a:buFont typeface="PMingLiu"/>
              <a:buNone/>
            </a:pPr>
            <a:r>
              <a:rPr lang="zh-TW" sz="8000" b="1" i="0" u="none" strike="noStrike" cap="none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福  音  前  歡  呼</a:t>
            </a:r>
            <a:endParaRPr sz="80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Times New Roman"/>
              <a:buNone/>
            </a:pPr>
            <a:endParaRPr sz="80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8000"/>
              <a:buFont typeface="DFKai-SB"/>
              <a:buNone/>
            </a:pPr>
            <a:r>
              <a:rPr lang="zh-TW" sz="8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阿肋路亞</a:t>
            </a:r>
            <a:endParaRPr sz="80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116"/>
          <p:cNvSpPr/>
          <p:nvPr/>
        </p:nvSpPr>
        <p:spPr>
          <a:xfrm>
            <a:off x="313614" y="256084"/>
            <a:ext cx="8491500" cy="5978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000"/>
              <a:buFont typeface="Times New Roman"/>
              <a:buNone/>
            </a:pPr>
            <a:r>
              <a:rPr lang="zh-TW" sz="66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福     音</a:t>
            </a:r>
            <a:endParaRPr sz="6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願主與你們同在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 dirty="0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 dirty="0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 dirty="0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也與你的心靈同在</a:t>
            </a:r>
            <a:endParaRPr sz="6000" b="0" i="0" u="none" strike="noStrike" cap="none" dirty="0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主禮：恭讀</a:t>
            </a:r>
            <a:r>
              <a:rPr lang="zh-TW" altLang="en-US" sz="60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聖</a:t>
            </a:r>
            <a:r>
              <a:rPr lang="zh-TW" altLang="en-US" sz="6000" dirty="0">
                <a:latin typeface="DFKai-SB"/>
                <a:ea typeface="DFKai-SB"/>
                <a:cs typeface="DFKai-SB"/>
                <a:sym typeface="DFKai-SB"/>
              </a:rPr>
              <a:t>瑪竇</a:t>
            </a:r>
            <a:r>
              <a:rPr lang="zh-TW" altLang="en-US" sz="6000" b="0" i="0" u="none" strike="noStrike" cap="none" dirty="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福音</a:t>
            </a:r>
            <a:endParaRPr sz="32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 dirty="0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全體：主願光榮歸於祢</a:t>
            </a:r>
            <a:endParaRPr sz="60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8"/>
          <p:cNvSpPr/>
          <p:nvPr/>
        </p:nvSpPr>
        <p:spPr>
          <a:xfrm>
            <a:off x="326231" y="180090"/>
            <a:ext cx="8491500" cy="6286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福     音</a:t>
            </a:r>
            <a:endParaRPr lang="en-US" altLang="zh-TW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endParaRPr lang="zh-TW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那時候，法利塞人聽說耶穌使撒杜塞人啞口無言，就聚集在一起；其中有一個法學士試探耶穌，問祂說：「老師，法律中哪一條誡命是最大的？」耶穌對他說：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 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「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『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你應全心、全靈、全意</a:t>
            </a:r>
            <a:endParaRPr lang="en-US" altLang="zh-TW" sz="4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A642FC03-147E-EAD2-A3A4-0883E4D80D0A}"/>
              </a:ext>
            </a:extLst>
          </p:cNvPr>
          <p:cNvSpPr txBox="1"/>
          <p:nvPr/>
        </p:nvSpPr>
        <p:spPr>
          <a:xfrm>
            <a:off x="5902200" y="6457931"/>
            <a:ext cx="32418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zh-TW" sz="2000" b="0" i="0" u="none" strike="noStrike" cap="none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/>
              </a:rPr>
              <a:t>1 of </a:t>
            </a: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>
          <a:extLst>
            <a:ext uri="{FF2B5EF4-FFF2-40B4-BE49-F238E27FC236}">
              <a16:creationId xmlns:a16="http://schemas.microsoft.com/office/drawing/2014/main" id="{BD22DF5D-B572-F22A-F96F-6DBB12BEB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8">
            <a:extLst>
              <a:ext uri="{FF2B5EF4-FFF2-40B4-BE49-F238E27FC236}">
                <a16:creationId xmlns:a16="http://schemas.microsoft.com/office/drawing/2014/main" id="{82BDCD62-DAD7-18AD-F7C9-B5BCBD54E434}"/>
              </a:ext>
            </a:extLst>
          </p:cNvPr>
          <p:cNvSpPr/>
          <p:nvPr/>
        </p:nvSpPr>
        <p:spPr>
          <a:xfrm>
            <a:off x="326231" y="279480"/>
            <a:ext cx="8491500" cy="459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8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福     音</a:t>
            </a:r>
            <a:endParaRPr lang="en-US" altLang="zh-TW" sz="48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  <a:p>
            <a:pPr lvl="0" algn="ctr">
              <a:lnSpc>
                <a:spcPct val="125000"/>
              </a:lnSpc>
              <a:buClr>
                <a:srgbClr val="002060"/>
              </a:buClr>
              <a:buSzPts val="6000"/>
            </a:pPr>
            <a:endParaRPr lang="zh-TW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just">
              <a:lnSpc>
                <a:spcPct val="125000"/>
              </a:lnSpc>
              <a:buClr>
                <a:srgbClr val="002060"/>
              </a:buClr>
              <a:buSzPts val="6000"/>
            </a:pP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愛你的天主上主。</a:t>
            </a:r>
            <a:r>
              <a:rPr lang="en-US" altLang="zh-TW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』</a:t>
            </a:r>
            <a:r>
              <a:rPr lang="zh-TW" altLang="en-US" sz="4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  <a:sym typeface="Times New Roman"/>
              </a:rPr>
              <a:t>這是最大的、也是第一條誡命。第二條和它相似：你應當愛人如己。全部法律和先知，都繫於這兩條誡命。」</a:t>
            </a:r>
            <a:endParaRPr lang="en-US" altLang="zh-TW" sz="4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/>
              <a:sym typeface="Times New Roman"/>
            </a:endParaRPr>
          </a:p>
        </p:txBody>
      </p:sp>
      <p:sp>
        <p:nvSpPr>
          <p:cNvPr id="2" name="Google Shape;511;g3a4024ab1a9_3_0">
            <a:extLst>
              <a:ext uri="{FF2B5EF4-FFF2-40B4-BE49-F238E27FC236}">
                <a16:creationId xmlns:a16="http://schemas.microsoft.com/office/drawing/2014/main" id="{E79F086C-8F43-D4E5-8E79-C26CF43118D4}"/>
              </a:ext>
            </a:extLst>
          </p:cNvPr>
          <p:cNvSpPr txBox="1"/>
          <p:nvPr/>
        </p:nvSpPr>
        <p:spPr>
          <a:xfrm>
            <a:off x="5902200" y="6473483"/>
            <a:ext cx="32418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None/>
            </a:pP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TW" sz="2000" b="0" i="0" u="none" strike="noStrike" cap="none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Arial"/>
              </a:rPr>
              <a:t> of </a:t>
            </a:r>
            <a:r>
              <a:rPr lang="en-US" altLang="zh-TW" sz="2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8633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133"/>
          <p:cNvSpPr/>
          <p:nvPr/>
        </p:nvSpPr>
        <p:spPr>
          <a:xfrm>
            <a:off x="34925" y="1412875"/>
            <a:ext cx="9039501" cy="350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098"/>
              </a:buClr>
              <a:buSzPts val="5400"/>
              <a:buFont typeface="DFKai-SB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—基督的福音—</a:t>
            </a:r>
            <a:endParaRPr sz="60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098"/>
              </a:buClr>
              <a:buSzPts val="5400"/>
              <a:buFont typeface="DFKai-SB"/>
              <a:buNone/>
            </a:pPr>
            <a:r>
              <a:rPr lang="zh-TW" sz="28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endParaRPr sz="28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1098"/>
              </a:buClr>
              <a:buSzPts val="54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基督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我們讚美祢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128"/>
          <p:cNvSpPr txBox="1"/>
          <p:nvPr/>
        </p:nvSpPr>
        <p:spPr>
          <a:xfrm>
            <a:off x="1476375" y="2060575"/>
            <a:ext cx="6048375" cy="1446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PMingLiu"/>
              <a:buNone/>
            </a:pPr>
            <a:r>
              <a:rPr lang="zh-TW" sz="8800" b="1" i="0" u="none" strike="noStrike" cap="none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rPr>
              <a:t>講   道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129"/>
          <p:cNvSpPr txBox="1"/>
          <p:nvPr/>
        </p:nvSpPr>
        <p:spPr>
          <a:xfrm>
            <a:off x="468313" y="1773238"/>
            <a:ext cx="8424862" cy="460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我信唯一的天主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全能的聖父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天地萬物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無論有形無形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都是祂所創造的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1" name="Google Shape;811;p129"/>
          <p:cNvSpPr txBox="1">
            <a:spLocks noGrp="1"/>
          </p:cNvSpPr>
          <p:nvPr>
            <p:ph type="title" idx="4294967295"/>
          </p:nvPr>
        </p:nvSpPr>
        <p:spPr>
          <a:xfrm>
            <a:off x="539750" y="274638"/>
            <a:ext cx="8135938" cy="120967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信    經</a:t>
            </a:r>
            <a:r>
              <a:rPr lang="zh-TW" sz="6600" b="1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              </a:t>
            </a:r>
            <a:r>
              <a:rPr lang="zh-TW" sz="5400" b="1">
                <a:solidFill>
                  <a:srgbClr val="FF0000"/>
                </a:solidFill>
              </a:rPr>
              <a:t>　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130"/>
          <p:cNvSpPr txBox="1"/>
          <p:nvPr/>
        </p:nvSpPr>
        <p:spPr>
          <a:xfrm>
            <a:off x="1025456" y="476250"/>
            <a:ext cx="5688012" cy="6055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我信唯一的主、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耶穌基督，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天主的獨生子。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祂在萬世之前，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由聖父所生。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131"/>
          <p:cNvSpPr txBox="1"/>
          <p:nvPr/>
        </p:nvSpPr>
        <p:spPr>
          <a:xfrm>
            <a:off x="755650" y="1274763"/>
            <a:ext cx="8064500" cy="3670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祂是出自天主的天主，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出自光明的光明，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出自真天主的真天主。</a:t>
            </a:r>
            <a:endParaRPr sz="62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p132"/>
          <p:cNvSpPr/>
          <p:nvPr/>
        </p:nvSpPr>
        <p:spPr>
          <a:xfrm>
            <a:off x="539750" y="920750"/>
            <a:ext cx="8353425" cy="4603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祂是聖父所生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而非聖父所造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與聖父同性同體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萬物是藉著祂而造成的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133"/>
          <p:cNvSpPr/>
          <p:nvPr/>
        </p:nvSpPr>
        <p:spPr>
          <a:xfrm>
            <a:off x="538575" y="188925"/>
            <a:ext cx="8096700" cy="34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祂為了我們人類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並為了我們的得救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從天降下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　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832" name="Google Shape;832;p133"/>
          <p:cNvSpPr/>
          <p:nvPr/>
        </p:nvSpPr>
        <p:spPr>
          <a:xfrm>
            <a:off x="2751138" y="3606800"/>
            <a:ext cx="3476625" cy="830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DFKai-SB"/>
              <a:buNone/>
            </a:pP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r>
              <a:rPr lang="zh-TW" sz="4800" b="1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｛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鞠 躬</a:t>
            </a:r>
            <a:r>
              <a:rPr lang="zh-TW" sz="4800" b="1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｝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4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33" name="Google Shape;833;p133"/>
          <p:cNvSpPr/>
          <p:nvPr/>
        </p:nvSpPr>
        <p:spPr>
          <a:xfrm>
            <a:off x="34925" y="4289425"/>
            <a:ext cx="8929688" cy="230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DFKai-SB"/>
              <a:buNone/>
            </a:pPr>
            <a:r>
              <a:rPr lang="zh-TW" sz="6000" b="1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｛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祂因聖神由童貞瑪利亞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r>
              <a:rPr lang="zh-TW" sz="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取得肉軀，而成為人</a:t>
            </a:r>
            <a:r>
              <a:rPr lang="zh-TW" sz="6000" b="1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｝</a:t>
            </a:r>
            <a:endParaRPr sz="6000" b="1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134"/>
          <p:cNvSpPr txBox="1"/>
          <p:nvPr/>
        </p:nvSpPr>
        <p:spPr>
          <a:xfrm>
            <a:off x="233375" y="404825"/>
            <a:ext cx="8743200" cy="56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祂在般雀比拉多執政時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為我們被釘在十字架上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受難而被埋葬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祂正如聖經所載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第三日復活了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35"/>
          <p:cNvSpPr txBox="1"/>
          <p:nvPr/>
        </p:nvSpPr>
        <p:spPr>
          <a:xfrm>
            <a:off x="410334" y="436493"/>
            <a:ext cx="7200900" cy="5759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祂升了天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坐在聖父的右邊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祂還要光榮地降來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審判生者死者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祂的神國萬世無疆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136"/>
          <p:cNvSpPr txBox="1"/>
          <p:nvPr/>
        </p:nvSpPr>
        <p:spPr>
          <a:xfrm>
            <a:off x="556849" y="98309"/>
            <a:ext cx="7989000" cy="669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我信聖神，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62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祂是主及賦予生命者，由聖父聖子所共發。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62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祂和聖父聖子，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62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同受欽崇，同享光榮。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62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DFKai-SB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祂曾藉先知們發言。</a:t>
            </a:r>
            <a:endParaRPr sz="62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137"/>
          <p:cNvSpPr txBox="1"/>
          <p:nvPr/>
        </p:nvSpPr>
        <p:spPr>
          <a:xfrm>
            <a:off x="539750" y="549275"/>
            <a:ext cx="8928100" cy="230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我信唯一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至聖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至公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從宗徒傳下來的教會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854" name="Google Shape;854;p137"/>
          <p:cNvSpPr/>
          <p:nvPr/>
        </p:nvSpPr>
        <p:spPr>
          <a:xfrm>
            <a:off x="611188" y="3281363"/>
            <a:ext cx="8424862" cy="230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我承認赦罪的聖洗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只有一個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138"/>
          <p:cNvSpPr/>
          <p:nvPr/>
        </p:nvSpPr>
        <p:spPr>
          <a:xfrm>
            <a:off x="675931" y="1027181"/>
            <a:ext cx="6985000" cy="3449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我期待死人的復活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及來世的生命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阿們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139"/>
          <p:cNvSpPr txBox="1"/>
          <p:nvPr/>
        </p:nvSpPr>
        <p:spPr>
          <a:xfrm>
            <a:off x="468313" y="692150"/>
            <a:ext cx="8064500" cy="4832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8000"/>
              <a:buFont typeface="PMingLiu"/>
              <a:buNone/>
            </a:pPr>
            <a:r>
              <a:rPr lang="zh-TW" sz="8000" b="1" i="0" u="none" strike="noStrike" cap="none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  </a:t>
            </a:r>
            <a:r>
              <a:rPr lang="zh-TW" sz="8500" b="1" i="0" u="none" strike="noStrike" cap="none">
                <a:solidFill>
                  <a:srgbClr val="002060"/>
                </a:solidFill>
                <a:latin typeface="PMingLiu"/>
                <a:ea typeface="PMingLiu"/>
                <a:cs typeface="PMingLiu"/>
                <a:sym typeface="PMingLiu"/>
              </a:rPr>
              <a:t>信  友  禱  詞</a:t>
            </a:r>
            <a:endParaRPr sz="85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500"/>
              <a:buFont typeface="Times New Roman"/>
              <a:buNone/>
            </a:pPr>
            <a:endParaRPr sz="8500" b="1" i="0" u="none" strike="noStrike" cap="none">
              <a:solidFill>
                <a:srgbClr val="002060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領：我們同聲祈禱</a:t>
            </a:r>
            <a:endParaRPr sz="6600" b="1" i="0" u="none" strike="noStrike" cap="none">
              <a:solidFill>
                <a:schemeClr val="dk1"/>
              </a:solidFill>
              <a:latin typeface="PMingLiu"/>
              <a:ea typeface="PMingLiu"/>
              <a:cs typeface="PMingLiu"/>
              <a:sym typeface="PMingLiu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全體：求主俯聽我們</a:t>
            </a:r>
            <a:endParaRPr sz="6600" b="1" i="0" u="none" strike="noStrike" cap="none">
              <a:solidFill>
                <a:srgbClr val="FF0000"/>
              </a:solidFill>
              <a:latin typeface="PMingLiu"/>
              <a:ea typeface="PMingLiu"/>
              <a:cs typeface="PMingLiu"/>
              <a:sym typeface="PMingLiu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140"/>
          <p:cNvSpPr/>
          <p:nvPr/>
        </p:nvSpPr>
        <p:spPr>
          <a:xfrm>
            <a:off x="103031" y="103032"/>
            <a:ext cx="8944500" cy="56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紀念聖方濟八百週年禱文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endParaRPr sz="2800" b="1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00" b="0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</a:t>
            </a: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聖方濟，我們的弟兄，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八百年前你以平安的心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迎向「死亡姊妹」，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求你為我們轉求上主。</a:t>
            </a:r>
            <a:endParaRPr/>
          </a:p>
        </p:txBody>
      </p:sp>
      <p:sp>
        <p:nvSpPr>
          <p:cNvPr id="870" name="Google Shape;870;p140"/>
          <p:cNvSpPr txBox="1"/>
          <p:nvPr/>
        </p:nvSpPr>
        <p:spPr>
          <a:xfrm>
            <a:off x="5867400" y="6308725"/>
            <a:ext cx="30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 cap="none">
                <a:solidFill>
                  <a:schemeClr val="accent6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禱文 </a:t>
            </a:r>
            <a:r>
              <a:rPr lang="zh-TW" sz="1800" b="0" i="0" u="none" strike="noStrike" cap="none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1 of 4</a:t>
            </a:r>
            <a:endParaRPr sz="1800" b="0" i="0" u="none" strike="noStrike" cap="none">
              <a:solidFill>
                <a:schemeClr val="accen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141"/>
          <p:cNvSpPr/>
          <p:nvPr/>
        </p:nvSpPr>
        <p:spPr>
          <a:xfrm>
            <a:off x="103031" y="103032"/>
            <a:ext cx="8944500" cy="56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紀念聖方濟八百週年禱文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endParaRPr sz="2800" b="1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800" b="0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</a:t>
            </a: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在十字苦像前，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你認出了真正的平安。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請教導我們在基督內 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找到一切和好的泉源。</a:t>
            </a:r>
            <a:endParaRPr/>
          </a:p>
        </p:txBody>
      </p:sp>
      <p:sp>
        <p:nvSpPr>
          <p:cNvPr id="876" name="Google Shape;876;p141"/>
          <p:cNvSpPr txBox="1"/>
          <p:nvPr/>
        </p:nvSpPr>
        <p:spPr>
          <a:xfrm>
            <a:off x="5867400" y="6308725"/>
            <a:ext cx="30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 cap="none">
                <a:solidFill>
                  <a:schemeClr val="accent6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禱文 </a:t>
            </a:r>
            <a:r>
              <a:rPr lang="zh-TW" sz="1800" b="0" i="0" u="none" strike="noStrike" cap="none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2 of 4</a:t>
            </a:r>
            <a:endParaRPr sz="1800" b="0" i="0" u="none" strike="noStrike" cap="none">
              <a:solidFill>
                <a:schemeClr val="accen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142"/>
          <p:cNvSpPr/>
          <p:nvPr/>
        </p:nvSpPr>
        <p:spPr>
          <a:xfrm>
            <a:off x="103031" y="103032"/>
            <a:ext cx="8944500" cy="63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紀念聖方濟八百週年禱文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endParaRPr sz="2800" b="1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</a:t>
            </a: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你曾手無寸鐵  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跨越戰爭與誤解。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求你賜給我們勇氣，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在世界築起疆界之處</a:t>
            </a:r>
            <a:endParaRPr sz="5800" b="0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建立橋樑。</a:t>
            </a:r>
            <a:endParaRPr/>
          </a:p>
        </p:txBody>
      </p:sp>
      <p:sp>
        <p:nvSpPr>
          <p:cNvPr id="882" name="Google Shape;882;p142"/>
          <p:cNvSpPr txBox="1"/>
          <p:nvPr/>
        </p:nvSpPr>
        <p:spPr>
          <a:xfrm>
            <a:off x="5867400" y="6308725"/>
            <a:ext cx="30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 cap="none">
                <a:solidFill>
                  <a:schemeClr val="accent6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禱文 </a:t>
            </a:r>
            <a:r>
              <a:rPr lang="zh-TW" sz="1800" b="0" i="0" u="none" strike="noStrike" cap="none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3 of 4</a:t>
            </a:r>
            <a:endParaRPr sz="1800" b="0" i="0" u="none" strike="noStrike" cap="none">
              <a:solidFill>
                <a:schemeClr val="accen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143"/>
          <p:cNvSpPr/>
          <p:nvPr/>
        </p:nvSpPr>
        <p:spPr>
          <a:xfrm>
            <a:off x="-122420" y="103032"/>
            <a:ext cx="9388800" cy="5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 b="1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紀念聖方濟八百週年禱文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endParaRPr sz="2800" b="1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在充滿衝突與分裂的時代，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願我們成為締造和平的人， 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以生命見證  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基督所賜的平安。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阿們</a:t>
            </a:r>
            <a:endParaRPr/>
          </a:p>
        </p:txBody>
      </p:sp>
      <p:sp>
        <p:nvSpPr>
          <p:cNvPr id="888" name="Google Shape;888;p143"/>
          <p:cNvSpPr txBox="1"/>
          <p:nvPr/>
        </p:nvSpPr>
        <p:spPr>
          <a:xfrm>
            <a:off x="5867400" y="6308725"/>
            <a:ext cx="3025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b="0" i="0" u="none" strike="noStrike" cap="none">
                <a:solidFill>
                  <a:schemeClr val="accent6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禱文 </a:t>
            </a:r>
            <a:r>
              <a:rPr lang="zh-TW" sz="1800" b="0" i="0" u="none" strike="noStrike" cap="none">
                <a:solidFill>
                  <a:schemeClr val="accent2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4 of 4</a:t>
            </a:r>
            <a:endParaRPr sz="1800" b="0" i="0" u="none" strike="noStrike" cap="none">
              <a:solidFill>
                <a:schemeClr val="accen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144"/>
          <p:cNvSpPr txBox="1"/>
          <p:nvPr/>
        </p:nvSpPr>
        <p:spPr>
          <a:xfrm>
            <a:off x="858631" y="4207605"/>
            <a:ext cx="74547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5" name="Google Shape;895;p144"/>
          <p:cNvSpPr txBox="1">
            <a:spLocks noGrp="1"/>
          </p:cNvSpPr>
          <p:nvPr>
            <p:ph type="title" idx="4294967295"/>
          </p:nvPr>
        </p:nvSpPr>
        <p:spPr>
          <a:xfrm>
            <a:off x="413475" y="345752"/>
            <a:ext cx="8496300" cy="11430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006C"/>
                </a:solidFill>
                <a:latin typeface="PMingLiu-ExtB"/>
                <a:ea typeface="PMingLiu-ExtB"/>
                <a:cs typeface="PMingLiu-ExtB"/>
                <a:sym typeface="PMingLiu-ExtB"/>
              </a:rPr>
              <a:t>聖   祭   禮   儀   </a:t>
            </a:r>
            <a:endParaRPr sz="7200" b="1">
              <a:solidFill>
                <a:srgbClr val="E80000"/>
              </a:solidFill>
              <a:latin typeface="PMingLiu-ExtB"/>
              <a:ea typeface="PMingLiu-ExtB"/>
              <a:cs typeface="PMingLiu-ExtB"/>
              <a:sym typeface="PMingLiu-ExtB"/>
            </a:endParaRPr>
          </a:p>
        </p:txBody>
      </p:sp>
      <p:sp>
        <p:nvSpPr>
          <p:cNvPr id="896" name="Google Shape;896;p144"/>
          <p:cNvSpPr/>
          <p:nvPr/>
        </p:nvSpPr>
        <p:spPr>
          <a:xfrm>
            <a:off x="2472125" y="2326056"/>
            <a:ext cx="4011900" cy="8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6C"/>
              </a:buClr>
              <a:buSzPts val="6600"/>
              <a:buFont typeface="PMingLiu"/>
              <a:buNone/>
            </a:pPr>
            <a:r>
              <a:rPr lang="zh-TW" sz="4800" b="1" i="0" u="none" strike="noStrike" cap="none">
                <a:solidFill>
                  <a:srgbClr val="00006C"/>
                </a:solidFill>
                <a:latin typeface="DFKai-SB"/>
                <a:ea typeface="DFKai-SB"/>
                <a:cs typeface="DFKai-SB"/>
                <a:sym typeface="DFKai-SB"/>
              </a:rPr>
              <a:t>奉  獻  曲</a:t>
            </a:r>
            <a:endParaRPr sz="48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897" name="Google Shape;897;p144"/>
          <p:cNvSpPr txBox="1">
            <a:spLocks noGrp="1"/>
          </p:cNvSpPr>
          <p:nvPr>
            <p:ph type="title" idx="4294967295"/>
          </p:nvPr>
        </p:nvSpPr>
        <p:spPr>
          <a:xfrm>
            <a:off x="628650" y="3981750"/>
            <a:ext cx="80142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7200" b="1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我的生命、吾主，</a:t>
            </a:r>
            <a:endParaRPr sz="7200" b="1">
              <a:solidFill>
                <a:srgbClr val="FF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7200" b="1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獻給祢</a:t>
            </a:r>
            <a:endParaRPr sz="7200" b="1">
              <a:solidFill>
                <a:srgbClr val="FF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145"/>
          <p:cNvSpPr txBox="1"/>
          <p:nvPr/>
        </p:nvSpPr>
        <p:spPr>
          <a:xfrm>
            <a:off x="790575" y="692150"/>
            <a:ext cx="7959600" cy="60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1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我的生命吾主獻給祢，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1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我的生命獻給祢。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1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因為一切全是祢所賜，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1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我的生命獻給祢。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1D1D"/>
              </a:buClr>
              <a:buSzPts val="5400"/>
              <a:buFont typeface="DFKai-SB"/>
              <a:buNone/>
            </a:pPr>
            <a:r>
              <a:rPr lang="zh-TW" sz="5400" b="1" i="0" u="none" strike="noStrike" cap="none">
                <a:solidFill>
                  <a:srgbClr val="1D1D1D"/>
                </a:solidFill>
                <a:latin typeface="DFKai-SB"/>
                <a:ea typeface="DFKai-SB"/>
                <a:cs typeface="DFKai-SB"/>
                <a:sym typeface="DFKai-SB"/>
              </a:rPr>
              <a:t>我主必將引導我當我徬徨於岐路，祢曾慈聲召喚「跟隨我」我卻不顧。</a:t>
            </a:r>
            <a:endParaRPr/>
          </a:p>
        </p:txBody>
      </p:sp>
      <p:sp>
        <p:nvSpPr>
          <p:cNvPr id="904" name="Google Shape;904;p145"/>
          <p:cNvSpPr txBox="1"/>
          <p:nvPr/>
        </p:nvSpPr>
        <p:spPr>
          <a:xfrm>
            <a:off x="1042987" y="33337"/>
            <a:ext cx="7455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1D1D"/>
              </a:buClr>
              <a:buSzPts val="4800"/>
              <a:buFont typeface="DFKai-SB"/>
              <a:buNone/>
            </a:pPr>
            <a:r>
              <a:rPr lang="zh-TW" sz="3600" b="1" i="0" u="none" strike="noStrike" cap="none">
                <a:solidFill>
                  <a:srgbClr val="EF1903"/>
                </a:solidFill>
                <a:latin typeface="DFKai-SB"/>
                <a:ea typeface="DFKai-SB"/>
                <a:cs typeface="DFKai-SB"/>
                <a:sym typeface="DFKai-SB"/>
              </a:rPr>
              <a:t>我的生命、吾主、獻給祢</a:t>
            </a:r>
            <a:endParaRPr sz="200">
              <a:solidFill>
                <a:srgbClr val="EF1903"/>
              </a:solidFill>
            </a:endParaRPr>
          </a:p>
        </p:txBody>
      </p:sp>
      <p:sp>
        <p:nvSpPr>
          <p:cNvPr id="905" name="Google Shape;905;p145"/>
          <p:cNvSpPr txBox="1"/>
          <p:nvPr/>
        </p:nvSpPr>
        <p:spPr>
          <a:xfrm>
            <a:off x="6454775" y="6381750"/>
            <a:ext cx="2689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DFKai-SB"/>
              <a:buNone/>
            </a:pPr>
            <a:r>
              <a:rPr lang="zh-TW" sz="12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我的生命、吾主、獻給祢-1 of 3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146"/>
          <p:cNvSpPr txBox="1"/>
          <p:nvPr/>
        </p:nvSpPr>
        <p:spPr>
          <a:xfrm>
            <a:off x="684212" y="44450"/>
            <a:ext cx="8050200" cy="664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1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我的生命吾主獻給祢，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1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我的生命獻給祢。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1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因為一切全是祢所賜，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1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我的生命獻給祢。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1D1D"/>
              </a:buClr>
              <a:buSzPts val="6000"/>
              <a:buFont typeface="DFKai-SB"/>
              <a:buNone/>
            </a:pPr>
            <a:r>
              <a:rPr lang="zh-TW" sz="6000" b="1" i="0" u="none" strike="noStrike" cap="none">
                <a:solidFill>
                  <a:srgbClr val="1D1D1D"/>
                </a:solidFill>
                <a:latin typeface="DFKai-SB"/>
                <a:ea typeface="DFKai-SB"/>
                <a:cs typeface="DFKai-SB"/>
                <a:sym typeface="DFKai-SB"/>
              </a:rPr>
              <a:t>祢不辭千辛萬苦為了與人類同住，啊！願能讚美祢直到石爛海枯。</a:t>
            </a:r>
            <a:endParaRPr/>
          </a:p>
        </p:txBody>
      </p:sp>
      <p:sp>
        <p:nvSpPr>
          <p:cNvPr id="912" name="Google Shape;912;p146"/>
          <p:cNvSpPr txBox="1"/>
          <p:nvPr/>
        </p:nvSpPr>
        <p:spPr>
          <a:xfrm>
            <a:off x="6732587" y="6453187"/>
            <a:ext cx="2689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1D1D"/>
              </a:buClr>
              <a:buSzPts val="1200"/>
              <a:buFont typeface="DFKai-SB"/>
              <a:buNone/>
            </a:pPr>
            <a:r>
              <a:rPr lang="zh-TW" sz="1200" b="0" i="0" u="none" strike="noStrike" cap="none">
                <a:solidFill>
                  <a:srgbClr val="1D1D1D"/>
                </a:solidFill>
                <a:latin typeface="DFKai-SB"/>
                <a:ea typeface="DFKai-SB"/>
                <a:cs typeface="DFKai-SB"/>
                <a:sym typeface="DFKai-SB"/>
              </a:rPr>
              <a:t>我的生命、吾主、獻給祢-2 of 3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147"/>
          <p:cNvSpPr txBox="1"/>
          <p:nvPr/>
        </p:nvSpPr>
        <p:spPr>
          <a:xfrm>
            <a:off x="684212" y="1052512"/>
            <a:ext cx="8050200" cy="38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1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我的生命吾主獻給祢，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1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我的生命獻給祢。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1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因為一切全是祢所賜，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1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我的生命獻給祢。</a:t>
            </a:r>
            <a:endParaRPr/>
          </a:p>
        </p:txBody>
      </p:sp>
      <p:sp>
        <p:nvSpPr>
          <p:cNvPr id="919" name="Google Shape;919;p147"/>
          <p:cNvSpPr txBox="1"/>
          <p:nvPr/>
        </p:nvSpPr>
        <p:spPr>
          <a:xfrm>
            <a:off x="6732587" y="6453187"/>
            <a:ext cx="2689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1D1D"/>
              </a:buClr>
              <a:buSzPts val="1200"/>
              <a:buFont typeface="DFKai-SB"/>
              <a:buNone/>
            </a:pPr>
            <a:r>
              <a:rPr lang="zh-TW" sz="1200" b="0" i="0" u="none" strike="noStrike" cap="none">
                <a:solidFill>
                  <a:srgbClr val="1D1D1D"/>
                </a:solidFill>
                <a:latin typeface="DFKai-SB"/>
                <a:ea typeface="DFKai-SB"/>
                <a:cs typeface="DFKai-SB"/>
                <a:sym typeface="DFKai-SB"/>
              </a:rPr>
              <a:t>我的生命、吾主、獻給祢-3 of 3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148"/>
          <p:cNvSpPr txBox="1"/>
          <p:nvPr/>
        </p:nvSpPr>
        <p:spPr>
          <a:xfrm>
            <a:off x="398462" y="379210"/>
            <a:ext cx="8347075" cy="6186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各位教友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請你們祈禱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望全能的天主聖父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收納我和你們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共同奉獻的聖祭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p149"/>
          <p:cNvSpPr txBox="1"/>
          <p:nvPr/>
        </p:nvSpPr>
        <p:spPr>
          <a:xfrm>
            <a:off x="574675" y="260350"/>
            <a:ext cx="7958138" cy="6297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望上主從祢的手中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60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收納這個聖祭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為讚</a:t>
            </a:r>
            <a:endParaRPr sz="60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美並光榮祂的聖名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也為我們和祂整個聖</a:t>
            </a:r>
            <a:endParaRPr sz="60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教會的益處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150"/>
          <p:cNvSpPr/>
          <p:nvPr/>
        </p:nvSpPr>
        <p:spPr>
          <a:xfrm>
            <a:off x="323850" y="1844675"/>
            <a:ext cx="8351838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主禮：……….</a:t>
            </a: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以上所求是</a:t>
            </a:r>
            <a:endParaRPr sz="6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靠我們的主基督。</a:t>
            </a:r>
            <a:endParaRPr sz="60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 們</a:t>
            </a:r>
            <a:endParaRPr sz="60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935" name="Google Shape;935;p150"/>
          <p:cNvSpPr txBox="1"/>
          <p:nvPr/>
        </p:nvSpPr>
        <p:spPr>
          <a:xfrm>
            <a:off x="468313" y="404813"/>
            <a:ext cx="8207375" cy="115252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zh-TW" sz="72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獻     禮     經</a:t>
            </a:r>
            <a:endParaRPr sz="7200" b="1" i="0" u="none" strike="noStrike" cap="non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151"/>
          <p:cNvSpPr txBox="1"/>
          <p:nvPr/>
        </p:nvSpPr>
        <p:spPr>
          <a:xfrm>
            <a:off x="250825" y="1700213"/>
            <a:ext cx="8569325" cy="4487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願主與你們同在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也與你的心靈同在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請舉心向上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我們全心歸向上主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1" name="Google Shape;941;p151"/>
          <p:cNvSpPr/>
          <p:nvPr/>
        </p:nvSpPr>
        <p:spPr>
          <a:xfrm>
            <a:off x="4479925" y="3035300"/>
            <a:ext cx="184150" cy="146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2" name="Google Shape;942;p151"/>
          <p:cNvSpPr txBox="1">
            <a:spLocks noGrp="1"/>
          </p:cNvSpPr>
          <p:nvPr>
            <p:ph type="title" idx="4294967295"/>
          </p:nvPr>
        </p:nvSpPr>
        <p:spPr>
          <a:xfrm>
            <a:off x="468313" y="404813"/>
            <a:ext cx="8207375" cy="1079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感     恩     經</a:t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152"/>
          <p:cNvSpPr txBox="1"/>
          <p:nvPr/>
        </p:nvSpPr>
        <p:spPr>
          <a:xfrm>
            <a:off x="387350" y="692150"/>
            <a:ext cx="8424863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請大家感謝上主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我們的天主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8" name="Google Shape;948;p152"/>
          <p:cNvSpPr/>
          <p:nvPr/>
        </p:nvSpPr>
        <p:spPr>
          <a:xfrm>
            <a:off x="4479925" y="3035300"/>
            <a:ext cx="184150" cy="146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9" name="Google Shape;949;p152"/>
          <p:cNvSpPr/>
          <p:nvPr/>
        </p:nvSpPr>
        <p:spPr>
          <a:xfrm>
            <a:off x="315913" y="3797714"/>
            <a:ext cx="8648700" cy="1106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這是理所當然的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153"/>
          <p:cNvSpPr/>
          <p:nvPr/>
        </p:nvSpPr>
        <p:spPr>
          <a:xfrm>
            <a:off x="539750" y="260350"/>
            <a:ext cx="8296275" cy="6297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聖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聖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聖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上主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萬有的主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祢的光榮充滿天地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歡呼之聲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響徹雲霄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奉主名而來的當受讚美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歡呼之聲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響徹雲霄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154"/>
          <p:cNvSpPr txBox="1">
            <a:spLocks noGrp="1"/>
          </p:cNvSpPr>
          <p:nvPr>
            <p:ph type="title"/>
          </p:nvPr>
        </p:nvSpPr>
        <p:spPr>
          <a:xfrm>
            <a:off x="539750" y="1628775"/>
            <a:ext cx="8064500" cy="1430338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8800" b="1">
                <a:solidFill>
                  <a:srgbClr val="212163"/>
                </a:solidFill>
                <a:latin typeface="Arial"/>
                <a:ea typeface="Arial"/>
                <a:cs typeface="Arial"/>
                <a:sym typeface="Arial"/>
              </a:rPr>
              <a:t>成  聖  體  禮</a:t>
            </a:r>
            <a:endParaRPr/>
          </a:p>
        </p:txBody>
      </p:sp>
      <p:sp>
        <p:nvSpPr>
          <p:cNvPr id="960" name="Google Shape;960;p154"/>
          <p:cNvSpPr txBox="1"/>
          <p:nvPr/>
        </p:nvSpPr>
        <p:spPr>
          <a:xfrm>
            <a:off x="2627313" y="3644900"/>
            <a:ext cx="3673475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【請跪下】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55"/>
          <p:cNvSpPr txBox="1"/>
          <p:nvPr/>
        </p:nvSpPr>
        <p:spPr>
          <a:xfrm>
            <a:off x="323850" y="814178"/>
            <a:ext cx="8713788" cy="4745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3000"/>
              <a:buFont typeface="DFKai-SB"/>
              <a:buNone/>
            </a:pP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基督，</a:t>
            </a:r>
            <a:endParaRPr sz="4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4000"/>
              <a:buFont typeface="DFKai-SB"/>
              <a:buNone/>
            </a:pP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我們傳報祢的聖死，</a:t>
            </a:r>
            <a:endParaRPr sz="4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4000"/>
              <a:buFont typeface="DFKai-SB"/>
              <a:buNone/>
            </a:pP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我們歌頌祢的復活，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4000"/>
              <a:buFont typeface="DFKai-SB"/>
              <a:buNone/>
            </a:pP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我們期待祢光榮地來臨。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56"/>
          <p:cNvSpPr/>
          <p:nvPr/>
        </p:nvSpPr>
        <p:spPr>
          <a:xfrm>
            <a:off x="363606" y="484325"/>
            <a:ext cx="8343072" cy="581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zh-TW" sz="62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全能的天主聖父,愿一切崇敬和榮耀, 藉著基督, 偕同基督, 在基督內, 並聯合聖神, 都歸於祢, 直到永遠。</a:t>
            </a:r>
            <a:r>
              <a:rPr lang="zh-TW" sz="62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阿們</a:t>
            </a:r>
            <a:r>
              <a:rPr lang="zh-TW" sz="6200" b="0" i="0" u="none" strike="noStrike" cap="none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6200" b="0" i="0" u="none" strike="noStrike" cap="none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157"/>
          <p:cNvSpPr txBox="1">
            <a:spLocks noGrp="1"/>
          </p:cNvSpPr>
          <p:nvPr>
            <p:ph type="title"/>
          </p:nvPr>
        </p:nvSpPr>
        <p:spPr>
          <a:xfrm>
            <a:off x="539750" y="333375"/>
            <a:ext cx="7991475" cy="1223963"/>
          </a:xfrm>
          <a:prstGeom prst="rect">
            <a:avLst/>
          </a:prstGeom>
          <a:noFill/>
          <a:ln w="9525" cap="flat" cmpd="sng">
            <a:solidFill>
              <a:srgbClr val="EF1903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 sz="7200" b="1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領   聖   體   禮</a:t>
            </a:r>
            <a:endParaRPr/>
          </a:p>
        </p:txBody>
      </p:sp>
      <p:sp>
        <p:nvSpPr>
          <p:cNvPr id="977" name="Google Shape;977;p157"/>
          <p:cNvSpPr txBox="1"/>
          <p:nvPr/>
        </p:nvSpPr>
        <p:spPr>
          <a:xfrm>
            <a:off x="395288" y="1700213"/>
            <a:ext cx="8569325" cy="6094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：…… 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我們的天父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願祢的名受顯揚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願祢的國來臨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願祢的旨意奉行在人間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48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如同在天上</a:t>
            </a:r>
            <a:r>
              <a:rPr lang="zh-TW" sz="48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endParaRPr sz="5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158"/>
          <p:cNvSpPr txBox="1"/>
          <p:nvPr/>
        </p:nvSpPr>
        <p:spPr>
          <a:xfrm>
            <a:off x="468313" y="115888"/>
            <a:ext cx="8280400" cy="6740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求祢今天賞給我們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日用的食糧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求祢寬恕我們的罪過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如同我們寬恕別人一樣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不要讓我們陷於誘惑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但救我們免於凶惡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5400" b="0" i="0" u="none" strike="noStrike" cap="none">
                <a:solidFill>
                  <a:srgbClr val="E8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3" name="Google Shape;983;p158"/>
          <p:cNvSpPr/>
          <p:nvPr/>
        </p:nvSpPr>
        <p:spPr>
          <a:xfrm>
            <a:off x="4479925" y="3035300"/>
            <a:ext cx="184150" cy="146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endParaRPr sz="4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159"/>
          <p:cNvSpPr txBox="1">
            <a:spLocks noGrp="1"/>
          </p:cNvSpPr>
          <p:nvPr>
            <p:ph type="title" idx="4294967295"/>
          </p:nvPr>
        </p:nvSpPr>
        <p:spPr>
          <a:xfrm>
            <a:off x="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zh-TW">
                <a:latin typeface="DFKai-SB"/>
                <a:ea typeface="DFKai-SB"/>
                <a:cs typeface="DFKai-SB"/>
                <a:sym typeface="DFKai-SB"/>
              </a:rPr>
              <a:t>　</a:t>
            </a:r>
            <a:endParaRPr/>
          </a:p>
        </p:txBody>
      </p:sp>
      <p:sp>
        <p:nvSpPr>
          <p:cNvPr id="989" name="Google Shape;989;p159"/>
          <p:cNvSpPr txBox="1"/>
          <p:nvPr/>
        </p:nvSpPr>
        <p:spPr>
          <a:xfrm>
            <a:off x="755650" y="115888"/>
            <a:ext cx="6484938" cy="6186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5400" b="0" i="0" u="none" strike="noStrike" cap="none">
              <a:solidFill>
                <a:srgbClr val="E8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   天下萬國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   普世權威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　  一切榮耀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600"/>
              <a:buFont typeface="DFKai-SB"/>
              <a:buNone/>
            </a:pPr>
            <a:r>
              <a:rPr lang="zh-TW" sz="66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     永歸於祢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160"/>
          <p:cNvSpPr/>
          <p:nvPr/>
        </p:nvSpPr>
        <p:spPr>
          <a:xfrm>
            <a:off x="250824" y="0"/>
            <a:ext cx="8595001" cy="64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：……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祢是天主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永生永王</a:t>
            </a:r>
            <a:r>
              <a:rPr lang="zh-TW" sz="48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 們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161"/>
          <p:cNvSpPr txBox="1"/>
          <p:nvPr/>
        </p:nvSpPr>
        <p:spPr>
          <a:xfrm>
            <a:off x="179388" y="625475"/>
            <a:ext cx="8569325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願主的平安常與你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們同在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0" name="Google Shape;1000;p161"/>
          <p:cNvSpPr txBox="1"/>
          <p:nvPr/>
        </p:nvSpPr>
        <p:spPr>
          <a:xfrm>
            <a:off x="179388" y="4437063"/>
            <a:ext cx="8569325" cy="1108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請大家互祝平安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1" name="Google Shape;1001;p161"/>
          <p:cNvSpPr txBox="1"/>
          <p:nvPr/>
        </p:nvSpPr>
        <p:spPr>
          <a:xfrm>
            <a:off x="179388" y="2917825"/>
            <a:ext cx="8569325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也與你的心靈同在</a:t>
            </a:r>
            <a:endParaRPr sz="6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162"/>
          <p:cNvSpPr txBox="1"/>
          <p:nvPr/>
        </p:nvSpPr>
        <p:spPr>
          <a:xfrm>
            <a:off x="739327" y="39757"/>
            <a:ext cx="7728809" cy="6961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除免世罪的天主羔羊，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求祢垂憐我們。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除免世罪的天主羔羊，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求祢垂憐我們。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除免世罪的天主羔羊，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求祢賜給我們平安。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　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163"/>
          <p:cNvSpPr txBox="1"/>
          <p:nvPr/>
        </p:nvSpPr>
        <p:spPr>
          <a:xfrm>
            <a:off x="827088" y="476250"/>
            <a:ext cx="7632700" cy="697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：… , 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蒙召來赴聖宴的人是有福的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主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我當不起祢到我心裡來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只要祢說一句話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我的靈魂就會痊癒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6" name="Google Shape;1016;p164" descr="C:\Users\Josephine\Desktop\imagesCAINE33Q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9613" y="549275"/>
            <a:ext cx="5132387" cy="370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7" name="Google Shape;1017;p164"/>
          <p:cNvSpPr txBox="1"/>
          <p:nvPr/>
        </p:nvSpPr>
        <p:spPr>
          <a:xfrm flipH="1">
            <a:off x="717550" y="4576763"/>
            <a:ext cx="7921625" cy="1016000"/>
          </a:xfrm>
          <a:prstGeom prst="rect">
            <a:avLst/>
          </a:prstGeom>
          <a:noFill/>
          <a:ln w="9525" cap="flat" cmpd="sng">
            <a:solidFill>
              <a:srgbClr val="E8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800"/>
              <a:buFont typeface="Arial"/>
              <a:buNone/>
            </a:pPr>
            <a:r>
              <a:rPr lang="zh-TW" sz="5800" b="0" i="0" u="none" strike="noStrike" cap="none">
                <a:solidFill>
                  <a:srgbClr val="E8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zh-TW" sz="6000" b="0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請教友依序恭領聖體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165"/>
          <p:cNvSpPr txBox="1"/>
          <p:nvPr/>
        </p:nvSpPr>
        <p:spPr>
          <a:xfrm>
            <a:off x="539688" y="358775"/>
            <a:ext cx="8207400" cy="831000"/>
          </a:xfrm>
          <a:prstGeom prst="rect">
            <a:avLst/>
          </a:prstGeom>
          <a:noFill/>
          <a:ln w="9525" cap="flat" cmpd="sng">
            <a:solidFill>
              <a:srgbClr val="E8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zh-TW" sz="4800" b="1" i="0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領      主      曲 </a:t>
            </a:r>
            <a:endParaRPr sz="4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3" name="Google Shape;1023;p165"/>
          <p:cNvSpPr txBox="1">
            <a:spLocks noGrp="1"/>
          </p:cNvSpPr>
          <p:nvPr>
            <p:ph type="title" idx="4294967295"/>
          </p:nvPr>
        </p:nvSpPr>
        <p:spPr>
          <a:xfrm>
            <a:off x="201700" y="2575225"/>
            <a:ext cx="8801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7200" b="1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有一新誡命</a:t>
            </a:r>
            <a:endParaRPr sz="7200" b="1">
              <a:solidFill>
                <a:srgbClr val="FF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166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有一新誡命</a:t>
            </a:r>
            <a:endParaRPr/>
          </a:p>
        </p:txBody>
      </p:sp>
      <p:sp>
        <p:nvSpPr>
          <p:cNvPr id="1030" name="Google Shape;1030;p166"/>
          <p:cNvSpPr txBox="1">
            <a:spLocks noGrp="1"/>
          </p:cNvSpPr>
          <p:nvPr>
            <p:ph type="body" idx="1"/>
          </p:nvPr>
        </p:nvSpPr>
        <p:spPr>
          <a:xfrm>
            <a:off x="323850" y="765175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0" marR="0" lvl="0" indent="-11430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AutoNum type="arabicPeriod"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有一新誡命，</a:t>
            </a:r>
            <a:endParaRPr/>
          </a:p>
          <a:p>
            <a:pPr marL="1143000" marR="0" lvl="0" indent="-11430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 我要賜給你：</a:t>
            </a:r>
            <a:endParaRPr/>
          </a:p>
          <a:p>
            <a:pPr marL="1143000" marR="0" lvl="0" indent="-11430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 你要愛你的鄰人，</a:t>
            </a:r>
            <a:endParaRPr/>
          </a:p>
          <a:p>
            <a:pPr marL="1143000" marR="0" lvl="0" indent="-11430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如我愛你；</a:t>
            </a:r>
            <a:endParaRPr sz="66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1143000" marR="0" lvl="0" indent="-11430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  你要愛你的鄰人，</a:t>
            </a:r>
            <a:endParaRPr/>
          </a:p>
          <a:p>
            <a:pPr marL="1143000" marR="0" lvl="0" indent="-11430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如我愛你。</a:t>
            </a:r>
            <a:endParaRPr/>
          </a:p>
        </p:txBody>
      </p:sp>
      <p:sp>
        <p:nvSpPr>
          <p:cNvPr id="1031" name="Google Shape;1031;p166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有一新誡命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1 of 4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167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有一新誡命</a:t>
            </a:r>
            <a:endParaRPr/>
          </a:p>
        </p:txBody>
      </p:sp>
      <p:sp>
        <p:nvSpPr>
          <p:cNvPr id="1038" name="Google Shape;1038;p167"/>
          <p:cNvSpPr txBox="1">
            <a:spLocks noGrp="1"/>
          </p:cNvSpPr>
          <p:nvPr>
            <p:ph type="body" idx="1"/>
          </p:nvPr>
        </p:nvSpPr>
        <p:spPr>
          <a:xfrm>
            <a:off x="323850" y="836612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由此，普世人類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知你是我的信徒，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因你遵守我的教訓；</a:t>
            </a:r>
            <a:endParaRPr sz="60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由此，普世人類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知你是我的信徒，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因你也愛你的鄰人。</a:t>
            </a:r>
            <a:b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endParaRPr/>
          </a:p>
        </p:txBody>
      </p:sp>
      <p:sp>
        <p:nvSpPr>
          <p:cNvPr id="1039" name="Google Shape;1039;p167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有一新誡命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2 of 4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168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有一新誡命</a:t>
            </a:r>
            <a:endParaRPr/>
          </a:p>
        </p:txBody>
      </p:sp>
      <p:sp>
        <p:nvSpPr>
          <p:cNvPr id="1046" name="Google Shape;1046;p168"/>
          <p:cNvSpPr txBox="1">
            <a:spLocks noGrp="1"/>
          </p:cNvSpPr>
          <p:nvPr>
            <p:ph type="body" idx="1"/>
          </p:nvPr>
        </p:nvSpPr>
        <p:spPr>
          <a:xfrm>
            <a:off x="323850" y="692150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>
                <a:latin typeface="Microsoft YaHei"/>
                <a:ea typeface="Microsoft YaHei"/>
                <a:cs typeface="Microsoft YaHei"/>
                <a:sym typeface="Microsoft YaHei"/>
              </a:rPr>
              <a:t>2. 人必須相愛</a:t>
            </a: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，</a:t>
            </a:r>
            <a:endParaRPr/>
          </a:p>
          <a:p>
            <a:pPr marL="1143000" marR="0" lvl="0" indent="-11430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 </a:t>
            </a:r>
            <a:r>
              <a:rPr lang="zh-TW" sz="6600">
                <a:latin typeface="Microsoft YaHei"/>
                <a:ea typeface="Microsoft YaHei"/>
                <a:cs typeface="Microsoft YaHei"/>
                <a:sym typeface="Microsoft YaHei"/>
              </a:rPr>
              <a:t>除去一切仇恨，</a:t>
            </a:r>
            <a:endParaRPr/>
          </a:p>
          <a:p>
            <a:pPr marL="1143000" marR="0" lvl="0" indent="-11430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 </a:t>
            </a:r>
            <a:r>
              <a:rPr lang="zh-TW" sz="6600">
                <a:latin typeface="Microsoft YaHei"/>
                <a:ea typeface="Microsoft YaHei"/>
                <a:cs typeface="Microsoft YaHei"/>
                <a:sym typeface="Microsoft YaHei"/>
              </a:rPr>
              <a:t>這是基督的寶訓</a:t>
            </a: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，</a:t>
            </a:r>
            <a:endParaRPr/>
          </a:p>
          <a:p>
            <a:pPr marL="1143000" marR="0" lvl="0" indent="-11430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</a:t>
            </a:r>
            <a:r>
              <a:rPr lang="zh-TW" sz="6600">
                <a:latin typeface="Microsoft YaHei"/>
                <a:ea typeface="Microsoft YaHei"/>
                <a:cs typeface="Microsoft YaHei"/>
                <a:sym typeface="Microsoft YaHei"/>
              </a:rPr>
              <a:t>全德之路</a:t>
            </a: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；</a:t>
            </a:r>
            <a:endParaRPr sz="66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1143000" marR="0" lvl="0" indent="-11430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     你要</a:t>
            </a:r>
            <a:r>
              <a:rPr lang="zh-TW" sz="6600">
                <a:latin typeface="Microsoft YaHei"/>
                <a:ea typeface="Microsoft YaHei"/>
                <a:cs typeface="Microsoft YaHei"/>
                <a:sym typeface="Microsoft YaHei"/>
              </a:rPr>
              <a:t>彼此相親愛</a:t>
            </a: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，</a:t>
            </a:r>
            <a:endParaRPr/>
          </a:p>
          <a:p>
            <a:pPr marL="1143000" marR="0" lvl="0" indent="-114300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如我愛你。</a:t>
            </a:r>
            <a:endParaRPr/>
          </a:p>
        </p:txBody>
      </p:sp>
      <p:sp>
        <p:nvSpPr>
          <p:cNvPr id="1047" name="Google Shape;1047;p168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有一新誡命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3 of 4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169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有一新誡命</a:t>
            </a:r>
            <a:endParaRPr/>
          </a:p>
        </p:txBody>
      </p:sp>
      <p:sp>
        <p:nvSpPr>
          <p:cNvPr id="1054" name="Google Shape;1054;p169"/>
          <p:cNvSpPr txBox="1">
            <a:spLocks noGrp="1"/>
          </p:cNvSpPr>
          <p:nvPr>
            <p:ph type="body" idx="1"/>
          </p:nvPr>
        </p:nvSpPr>
        <p:spPr>
          <a:xfrm>
            <a:off x="323850" y="836612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由此，普世人類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知你是我的信徒，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因你遵守我的教訓；</a:t>
            </a:r>
            <a:endParaRPr sz="6000" b="0" i="0" u="none" strike="noStrike" cap="none">
              <a:solidFill>
                <a:srgbClr val="C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由此，普世人類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知你是我的信徒，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因你也愛你的鄰人。</a:t>
            </a:r>
            <a:br>
              <a:rPr lang="zh-TW" sz="6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endParaRPr/>
          </a:p>
        </p:txBody>
      </p:sp>
      <p:sp>
        <p:nvSpPr>
          <p:cNvPr id="1055" name="Google Shape;1055;p169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有一新誡命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4 of 4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170"/>
          <p:cNvSpPr txBox="1"/>
          <p:nvPr/>
        </p:nvSpPr>
        <p:spPr>
          <a:xfrm>
            <a:off x="323850" y="1857375"/>
            <a:ext cx="9217025" cy="4302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：</a:t>
            </a:r>
            <a:endParaRPr sz="5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Times New Roman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上主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，……</a:t>
            </a:r>
            <a:r>
              <a:rPr lang="zh-TW" sz="54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以上所求是靠</a:t>
            </a:r>
            <a:endParaRPr sz="5400" b="0" i="0" u="none" strike="noStrike" cap="non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我們的主基督</a:t>
            </a:r>
            <a:r>
              <a:rPr lang="zh-TW" sz="4800" b="0" i="0" u="none" strike="noStrike" cap="non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5400"/>
              <a:buFont typeface="DFKai-SB"/>
              <a:buNone/>
            </a:pP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4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阿們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062" name="Google Shape;1062;p170"/>
          <p:cNvSpPr txBox="1"/>
          <p:nvPr/>
        </p:nvSpPr>
        <p:spPr>
          <a:xfrm>
            <a:off x="250825" y="404813"/>
            <a:ext cx="8642350" cy="136842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zh-TW" sz="6600" b="0" i="0" u="none" strike="noStrike" cap="none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zh-TW" sz="7200" b="1" i="0" u="none" strike="noStrike" cap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領  聖  體  後  經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p171"/>
          <p:cNvSpPr txBox="1"/>
          <p:nvPr/>
        </p:nvSpPr>
        <p:spPr>
          <a:xfrm>
            <a:off x="392113" y="2628900"/>
            <a:ext cx="8439150" cy="42291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願全能的天主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		  聖父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聖子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、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		  聖神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降福你們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全體：阿們。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8" name="Google Shape;1068;p171"/>
          <p:cNvSpPr/>
          <p:nvPr/>
        </p:nvSpPr>
        <p:spPr>
          <a:xfrm>
            <a:off x="395288" y="404813"/>
            <a:ext cx="9223375" cy="1125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願主與你們同在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9" name="Google Shape;1069;p171"/>
          <p:cNvSpPr/>
          <p:nvPr/>
        </p:nvSpPr>
        <p:spPr>
          <a:xfrm>
            <a:off x="395288" y="1412875"/>
            <a:ext cx="8748712" cy="112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也與你心靈同在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172"/>
          <p:cNvSpPr txBox="1"/>
          <p:nvPr/>
        </p:nvSpPr>
        <p:spPr>
          <a:xfrm>
            <a:off x="795338" y="1700213"/>
            <a:ext cx="8305800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主禮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彌撒禮成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你們</a:t>
            </a:r>
            <a:endParaRPr sz="60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      去傳報福音吧</a:t>
            </a:r>
            <a:r>
              <a:rPr lang="zh-TW" sz="54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！</a:t>
            </a:r>
            <a:endParaRPr sz="5400" b="0" i="0" u="none" strike="noStrike" cap="non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5" name="Google Shape;1075;p172"/>
          <p:cNvSpPr/>
          <p:nvPr/>
        </p:nvSpPr>
        <p:spPr>
          <a:xfrm>
            <a:off x="624754" y="4903354"/>
            <a:ext cx="8208962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0000"/>
              </a:buClr>
              <a:buSzPts val="6000"/>
              <a:buFont typeface="DFKai-SB"/>
              <a:buNone/>
            </a:pP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全體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：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感謝天主</a:t>
            </a:r>
            <a:r>
              <a:rPr lang="zh-TW" sz="54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。</a:t>
            </a:r>
            <a:r>
              <a:rPr lang="zh-TW" sz="6000" b="0" i="0" u="none" strike="noStrike" cap="none">
                <a:solidFill>
                  <a:srgbClr val="E80000"/>
                </a:solidFill>
                <a:latin typeface="DFKai-SB"/>
                <a:ea typeface="DFKai-SB"/>
                <a:cs typeface="DFKai-SB"/>
                <a:sym typeface="DFKai-SB"/>
              </a:rPr>
              <a:t>　</a:t>
            </a:r>
            <a:endParaRPr sz="6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173"/>
          <p:cNvSpPr txBox="1"/>
          <p:nvPr/>
        </p:nvSpPr>
        <p:spPr>
          <a:xfrm>
            <a:off x="683425" y="1379960"/>
            <a:ext cx="7777200" cy="8472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zh-TW" sz="4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禮      成      曲</a:t>
            </a:r>
            <a:endParaRPr sz="4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1" name="Google Shape;1081;p173"/>
          <p:cNvSpPr txBox="1">
            <a:spLocks noGrp="1"/>
          </p:cNvSpPr>
          <p:nvPr>
            <p:ph type="title"/>
          </p:nvPr>
        </p:nvSpPr>
        <p:spPr>
          <a:xfrm>
            <a:off x="374650" y="3023438"/>
            <a:ext cx="841375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7000" b="1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常常喜樂</a:t>
            </a:r>
            <a:endParaRPr sz="7000" b="1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174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常常喜樂</a:t>
            </a:r>
            <a:endParaRPr/>
          </a:p>
        </p:txBody>
      </p:sp>
      <p:sp>
        <p:nvSpPr>
          <p:cNvPr id="1088" name="Google Shape;1088;p174"/>
          <p:cNvSpPr txBox="1">
            <a:spLocks noGrp="1"/>
          </p:cNvSpPr>
          <p:nvPr>
            <p:ph type="body" idx="1"/>
          </p:nvPr>
        </p:nvSpPr>
        <p:spPr>
          <a:xfrm>
            <a:off x="469900" y="692150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常常喜樂，向主高歌，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不論環境如何。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高山或低谷主都看顧，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相信就能蒙福。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常常禱告，耐心等候，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主做事有定時。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流淚撒種必歡呼收割，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相信就有喜樂。</a:t>
            </a:r>
            <a:endParaRPr/>
          </a:p>
        </p:txBody>
      </p:sp>
      <p:sp>
        <p:nvSpPr>
          <p:cNvPr id="1089" name="Google Shape;1089;p174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常常喜樂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1 of 3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175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常常喜樂</a:t>
            </a:r>
            <a:endParaRPr/>
          </a:p>
        </p:txBody>
      </p:sp>
      <p:sp>
        <p:nvSpPr>
          <p:cNvPr id="1096" name="Google Shape;1096;p175"/>
          <p:cNvSpPr txBox="1">
            <a:spLocks noGrp="1"/>
          </p:cNvSpPr>
          <p:nvPr>
            <p:ph type="body" idx="1"/>
          </p:nvPr>
        </p:nvSpPr>
        <p:spPr>
          <a:xfrm>
            <a:off x="490537" y="981075"/>
            <a:ext cx="85677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下垂的手再一次舉起來，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封閉的心再一次敞開。</a:t>
            </a:r>
            <a:endParaRPr sz="60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拋開一切憂慮，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放下一切重擔，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來到主的面前，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我喜樂滿懷。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br>
              <a:rPr lang="zh-TW" sz="60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endParaRPr/>
          </a:p>
        </p:txBody>
      </p:sp>
      <p:sp>
        <p:nvSpPr>
          <p:cNvPr id="1097" name="Google Shape;1097;p175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常常喜樂 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2 of 3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176"/>
          <p:cNvSpPr txBox="1">
            <a:spLocks noGrp="1"/>
          </p:cNvSpPr>
          <p:nvPr>
            <p:ph type="title"/>
          </p:nvPr>
        </p:nvSpPr>
        <p:spPr>
          <a:xfrm>
            <a:off x="604837" y="-315912"/>
            <a:ext cx="78867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Microsoft YaHei"/>
              <a:buNone/>
            </a:pPr>
            <a:r>
              <a:rPr lang="zh-TW" sz="4400" b="0" i="0" u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常常喜樂</a:t>
            </a:r>
            <a:endParaRPr/>
          </a:p>
        </p:txBody>
      </p:sp>
      <p:sp>
        <p:nvSpPr>
          <p:cNvPr id="1104" name="Google Shape;1104;p176"/>
          <p:cNvSpPr txBox="1">
            <a:spLocks noGrp="1"/>
          </p:cNvSpPr>
          <p:nvPr>
            <p:ph type="body" idx="1"/>
          </p:nvPr>
        </p:nvSpPr>
        <p:spPr>
          <a:xfrm>
            <a:off x="546100" y="908050"/>
            <a:ext cx="8569200" cy="46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冰冷的心被主愛來溫暖，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乾渴的靈被主愛充滿。</a:t>
            </a:r>
            <a:endParaRPr sz="5400" b="0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主是我的力量，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主是我的高台，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死䕃幽谷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一路有耶穌陪伴，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祂永不離開。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br>
              <a:rPr lang="zh-TW" sz="5400" b="0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</a:br>
            <a:endParaRPr/>
          </a:p>
        </p:txBody>
      </p:sp>
      <p:sp>
        <p:nvSpPr>
          <p:cNvPr id="1105" name="Google Shape;1105;p176"/>
          <p:cNvSpPr txBox="1"/>
          <p:nvPr/>
        </p:nvSpPr>
        <p:spPr>
          <a:xfrm>
            <a:off x="5795962" y="6430962"/>
            <a:ext cx="3241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Microsoft YaHei"/>
              <a:buNone/>
            </a:pPr>
            <a:r>
              <a:rPr lang="zh-TW" sz="2000" b="0" i="0" u="none" strike="noStrike" cap="none">
                <a:solidFill>
                  <a:srgbClr val="FF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常常喜樂 3</a:t>
            </a:r>
            <a:r>
              <a:rPr lang="zh-TW" sz="2000" b="0" i="0" u="none" strike="noStrike" cap="none">
                <a:solidFill>
                  <a:srgbClr val="C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of 3  </a:t>
            </a:r>
            <a:endParaRPr/>
          </a:p>
        </p:txBody>
      </p:sp>
    </p:spTree>
  </p:cSld>
  <p:clrMapOvr>
    <a:masterClrMapping/>
  </p:clrMapOvr>
  <p:transition spd="slow">
    <p:push dir="r"/>
  </p:transition>
</p:sld>
</file>

<file path=ppt/theme/theme1.xml><?xml version="1.0" encoding="utf-8"?>
<a:theme xmlns:a="http://schemas.openxmlformats.org/drawingml/2006/main" name="22_預設簡報設計">
  <a:themeElements>
    <a:clrScheme name="1_預設簡報設計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2_預設簡報設計">
  <a:themeElements>
    <a:clrScheme name="1_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3207</Words>
  <Application>Microsoft Macintosh PowerPoint</Application>
  <PresentationFormat>On-screen Show (4:3)</PresentationFormat>
  <Paragraphs>490</Paragraphs>
  <Slides>90</Slides>
  <Notes>83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90</vt:i4>
      </vt:variant>
    </vt:vector>
  </HeadingPairs>
  <TitlesOfParts>
    <vt:vector size="106" baseType="lpstr">
      <vt:lpstr>DFKai-SB</vt:lpstr>
      <vt:lpstr>Microsoft Yahei</vt:lpstr>
      <vt:lpstr>Microsoft Yahei</vt:lpstr>
      <vt:lpstr>Microsoft Yahei</vt:lpstr>
      <vt:lpstr>PMingLiu</vt:lpstr>
      <vt:lpstr>PMingLiu-ExtB</vt:lpstr>
      <vt:lpstr>Arial</vt:lpstr>
      <vt:lpstr>Calibri</vt:lpstr>
      <vt:lpstr>Times New Roman</vt:lpstr>
      <vt:lpstr>22_預設簡報設計</vt:lpstr>
      <vt:lpstr>3_預設簡報設計</vt:lpstr>
      <vt:lpstr>7_預設簡報設計</vt:lpstr>
      <vt:lpstr>12_預設簡報設計</vt:lpstr>
      <vt:lpstr>11_預設簡報設計</vt:lpstr>
      <vt:lpstr>21_預設簡報設計</vt:lpstr>
      <vt:lpstr>Office 佈景主題</vt:lpstr>
      <vt:lpstr>PowerPoint Presentation</vt:lpstr>
      <vt:lpstr>  願尋求上主的人滿心喜悅。你們要尋求大能的上主， 時常想望瞻仰主的慈顏。 願尋求上主的人滿心喜悅。            </vt:lpstr>
      <vt:lpstr>向上主歡唱</vt:lpstr>
      <vt:lpstr>向上主歡唱</vt:lpstr>
      <vt:lpstr>向上主歡唱</vt:lpstr>
      <vt:lpstr>向上主歡唱</vt:lpstr>
      <vt:lpstr>向上主歡唱</vt:lpstr>
      <vt:lpstr>向上主歡唱</vt:lpstr>
      <vt:lpstr>向上主歡唱</vt:lpstr>
      <vt:lpstr>向上主歡唱</vt:lpstr>
      <vt:lpstr>致     候     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聖   道   禮   儀</vt:lpstr>
      <vt:lpstr>  </vt:lpstr>
      <vt:lpstr>  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信    經              　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聖   祭   禮   儀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感     恩     經</vt:lpstr>
      <vt:lpstr>PowerPoint Presentation</vt:lpstr>
      <vt:lpstr>PowerPoint Presentation</vt:lpstr>
      <vt:lpstr>成  聖  體  禮</vt:lpstr>
      <vt:lpstr>PowerPoint Presentation</vt:lpstr>
      <vt:lpstr>PowerPoint Presentation</vt:lpstr>
      <vt:lpstr>領   聖   體   禮</vt:lpstr>
      <vt:lpstr>PowerPoint Presentation</vt:lpstr>
      <vt:lpstr>　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有一新誡命</vt:lpstr>
      <vt:lpstr>有一新誡命</vt:lpstr>
      <vt:lpstr>有一新誡命</vt:lpstr>
      <vt:lpstr>有一新誡命</vt:lpstr>
      <vt:lpstr>有一新誡命</vt:lpstr>
      <vt:lpstr>PowerPoint Presentation</vt:lpstr>
      <vt:lpstr>PowerPoint Presentation</vt:lpstr>
      <vt:lpstr>PowerPoint Presentation</vt:lpstr>
      <vt:lpstr>常常喜樂</vt:lpstr>
      <vt:lpstr>常常喜樂</vt:lpstr>
      <vt:lpstr>常常喜樂</vt:lpstr>
      <vt:lpstr>常常喜樂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Vivian Jen</cp:lastModifiedBy>
  <cp:revision>3</cp:revision>
  <dcterms:modified xsi:type="dcterms:W3CDTF">2026-10-23T04:17:43Z</dcterms:modified>
</cp:coreProperties>
</file>